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66" r:id="rId5"/>
    <p:sldId id="257" r:id="rId6"/>
    <p:sldId id="258" r:id="rId7"/>
    <p:sldId id="271" r:id="rId8"/>
    <p:sldId id="259" r:id="rId9"/>
    <p:sldId id="268" r:id="rId10"/>
    <p:sldId id="261" r:id="rId11"/>
    <p:sldId id="12132" r:id="rId12"/>
    <p:sldId id="2147476605" r:id="rId13"/>
    <p:sldId id="11785" r:id="rId14"/>
    <p:sldId id="288" r:id="rId15"/>
    <p:sldId id="12015" r:id="rId16"/>
    <p:sldId id="11994" r:id="rId17"/>
    <p:sldId id="11983" r:id="rId18"/>
    <p:sldId id="12130" r:id="rId19"/>
    <p:sldId id="12131" r:id="rId20"/>
    <p:sldId id="262" r:id="rId21"/>
    <p:sldId id="263" r:id="rId22"/>
    <p:sldId id="264" r:id="rId23"/>
    <p:sldId id="267" r:id="rId24"/>
    <p:sldId id="26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810" y="2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rie Hartley" userId="f44afcf7-e03c-468c-afd5-fdcbb2d6e608" providerId="ADAL" clId="{2A7BB1E7-9886-4DDF-8EA5-52D4899FFF0D}"/>
    <pc:docChg chg="undo custSel addSld delSld modSld sldOrd">
      <pc:chgData name="Lorrie Hartley" userId="f44afcf7-e03c-468c-afd5-fdcbb2d6e608" providerId="ADAL" clId="{2A7BB1E7-9886-4DDF-8EA5-52D4899FFF0D}" dt="2026-04-06T20:59:37.969" v="448" actId="2696"/>
      <pc:docMkLst>
        <pc:docMk/>
      </pc:docMkLst>
      <pc:sldChg chg="addSp delSp modSp mod ord modClrScheme delDesignElem chgLayout">
        <pc:chgData name="Lorrie Hartley" userId="f44afcf7-e03c-468c-afd5-fdcbb2d6e608" providerId="ADAL" clId="{2A7BB1E7-9886-4DDF-8EA5-52D4899FFF0D}" dt="2026-03-25T22:01:43.306" v="439"/>
        <pc:sldMkLst>
          <pc:docMk/>
          <pc:sldMk cId="0" sldId="258"/>
        </pc:sldMkLst>
        <pc:spChg chg="mod ord">
          <ac:chgData name="Lorrie Hartley" userId="f44afcf7-e03c-468c-afd5-fdcbb2d6e608" providerId="ADAL" clId="{2A7BB1E7-9886-4DDF-8EA5-52D4899FFF0D}" dt="2026-03-25T21:38:42.106" v="329" actId="26606"/>
          <ac:spMkLst>
            <pc:docMk/>
            <pc:sldMk cId="0" sldId="258"/>
            <ac:spMk id="2" creationId="{00000000-0000-0000-0000-000000000000}"/>
          </ac:spMkLst>
        </pc:spChg>
        <pc:spChg chg="add">
          <ac:chgData name="Lorrie Hartley" userId="f44afcf7-e03c-468c-afd5-fdcbb2d6e608" providerId="ADAL" clId="{2A7BB1E7-9886-4DDF-8EA5-52D4899FFF0D}" dt="2026-03-25T21:39:16.772" v="330" actId="26606"/>
          <ac:spMkLst>
            <pc:docMk/>
            <pc:sldMk cId="0" sldId="258"/>
            <ac:spMk id="21" creationId="{B50AB553-2A96-4A92-96F2-93548E096954}"/>
          </ac:spMkLst>
        </pc:spChg>
        <pc:graphicFrameChg chg="mod ord modGraphic">
          <ac:chgData name="Lorrie Hartley" userId="f44afcf7-e03c-468c-afd5-fdcbb2d6e608" providerId="ADAL" clId="{2A7BB1E7-9886-4DDF-8EA5-52D4899FFF0D}" dt="2026-03-25T21:39:16.772" v="330" actId="26606"/>
          <ac:graphicFrameMkLst>
            <pc:docMk/>
            <pc:sldMk cId="0" sldId="258"/>
            <ac:graphicFrameMk id="5" creationId="{FE9CA2F6-59AF-EDBB-6846-8316BFE35397}"/>
          </ac:graphicFrameMkLst>
        </pc:graphicFrameChg>
        <pc:picChg chg="add mod ord">
          <ac:chgData name="Lorrie Hartley" userId="f44afcf7-e03c-468c-afd5-fdcbb2d6e608" providerId="ADAL" clId="{2A7BB1E7-9886-4DDF-8EA5-52D4899FFF0D}" dt="2026-03-25T21:38:42.106" v="329" actId="26606"/>
          <ac:picMkLst>
            <pc:docMk/>
            <pc:sldMk cId="0" sldId="258"/>
            <ac:picMk id="7" creationId="{E70186F2-A33E-7E41-8533-0872D3737597}"/>
          </ac:picMkLst>
        </pc:picChg>
      </pc:sldChg>
      <pc:sldChg chg="setBg">
        <pc:chgData name="Lorrie Hartley" userId="f44afcf7-e03c-468c-afd5-fdcbb2d6e608" providerId="ADAL" clId="{2A7BB1E7-9886-4DDF-8EA5-52D4899FFF0D}" dt="2026-03-25T21:22:25.364" v="303"/>
        <pc:sldMkLst>
          <pc:docMk/>
          <pc:sldMk cId="0" sldId="263"/>
        </pc:sldMkLst>
      </pc:sldChg>
      <pc:sldChg chg="addSp delSp modSp mod">
        <pc:chgData name="Lorrie Hartley" userId="f44afcf7-e03c-468c-afd5-fdcbb2d6e608" providerId="ADAL" clId="{2A7BB1E7-9886-4DDF-8EA5-52D4899FFF0D}" dt="2026-03-25T21:05:50.477" v="40" actId="26606"/>
        <pc:sldMkLst>
          <pc:docMk/>
          <pc:sldMk cId="0" sldId="264"/>
        </pc:sldMkLst>
        <pc:spChg chg="mod">
          <ac:chgData name="Lorrie Hartley" userId="f44afcf7-e03c-468c-afd5-fdcbb2d6e608" providerId="ADAL" clId="{2A7BB1E7-9886-4DDF-8EA5-52D4899FFF0D}" dt="2026-03-25T21:05:50.477" v="40" actId="26606"/>
          <ac:spMkLst>
            <pc:docMk/>
            <pc:sldMk cId="0" sldId="264"/>
            <ac:spMk id="3" creationId="{00000000-0000-0000-0000-000000000000}"/>
          </ac:spMkLst>
        </pc:spChg>
        <pc:spChg chg="add">
          <ac:chgData name="Lorrie Hartley" userId="f44afcf7-e03c-468c-afd5-fdcbb2d6e608" providerId="ADAL" clId="{2A7BB1E7-9886-4DDF-8EA5-52D4899FFF0D}" dt="2026-03-25T21:05:50.477" v="40" actId="26606"/>
          <ac:spMkLst>
            <pc:docMk/>
            <pc:sldMk cId="0" sldId="264"/>
            <ac:spMk id="20" creationId="{B712E947-0734-45F9-9C4F-41114EC3A33E}"/>
          </ac:spMkLst>
        </pc:spChg>
        <pc:grpChg chg="add">
          <ac:chgData name="Lorrie Hartley" userId="f44afcf7-e03c-468c-afd5-fdcbb2d6e608" providerId="ADAL" clId="{2A7BB1E7-9886-4DDF-8EA5-52D4899FFF0D}" dt="2026-03-25T21:05:50.477" v="40" actId="26606"/>
          <ac:grpSpMkLst>
            <pc:docMk/>
            <pc:sldMk cId="0" sldId="264"/>
            <ac:grpSpMk id="22" creationId="{12B3290A-D3BF-4B87-B55B-FD9A98B49727}"/>
          </ac:grpSpMkLst>
        </pc:grpChg>
      </pc:sldChg>
      <pc:sldChg chg="addSp modSp mod">
        <pc:chgData name="Lorrie Hartley" userId="f44afcf7-e03c-468c-afd5-fdcbb2d6e608" providerId="ADAL" clId="{2A7BB1E7-9886-4DDF-8EA5-52D4899FFF0D}" dt="2026-04-06T20:58:48.988" v="447" actId="1076"/>
        <pc:sldMkLst>
          <pc:docMk/>
          <pc:sldMk cId="1896729676" sldId="266"/>
        </pc:sldMkLst>
        <pc:picChg chg="add mod">
          <ac:chgData name="Lorrie Hartley" userId="f44afcf7-e03c-468c-afd5-fdcbb2d6e608" providerId="ADAL" clId="{2A7BB1E7-9886-4DDF-8EA5-52D4899FFF0D}" dt="2026-04-06T20:58:48.988" v="447" actId="1076"/>
          <ac:picMkLst>
            <pc:docMk/>
            <pc:sldMk cId="1896729676" sldId="266"/>
            <ac:picMk id="3" creationId="{6A4DCFFB-00A5-BAC8-50BD-488F077E65C8}"/>
          </ac:picMkLst>
        </pc:picChg>
      </pc:sldChg>
      <pc:sldChg chg="addSp modSp add mod setBg">
        <pc:chgData name="Lorrie Hartley" userId="f44afcf7-e03c-468c-afd5-fdcbb2d6e608" providerId="ADAL" clId="{2A7BB1E7-9886-4DDF-8EA5-52D4899FFF0D}" dt="2026-03-25T21:20:48.674" v="293"/>
        <pc:sldMkLst>
          <pc:docMk/>
          <pc:sldMk cId="0" sldId="267"/>
        </pc:sldMkLst>
        <pc:spChg chg="mod">
          <ac:chgData name="Lorrie Hartley" userId="f44afcf7-e03c-468c-afd5-fdcbb2d6e608" providerId="ADAL" clId="{2A7BB1E7-9886-4DDF-8EA5-52D4899FFF0D}" dt="2026-03-25T21:00:02.887" v="28" actId="1076"/>
          <ac:spMkLst>
            <pc:docMk/>
            <pc:sldMk cId="0" sldId="267"/>
            <ac:spMk id="2" creationId="{00000000-0000-0000-0000-000000000000}"/>
          </ac:spMkLst>
        </pc:spChg>
        <pc:spChg chg="mod">
          <ac:chgData name="Lorrie Hartley" userId="f44afcf7-e03c-468c-afd5-fdcbb2d6e608" providerId="ADAL" clId="{2A7BB1E7-9886-4DDF-8EA5-52D4899FFF0D}" dt="2026-03-25T21:00:28.637" v="30" actId="1076"/>
          <ac:spMkLst>
            <pc:docMk/>
            <pc:sldMk cId="0" sldId="267"/>
            <ac:spMk id="3" creationId="{00000000-0000-0000-0000-000000000000}"/>
          </ac:spMkLst>
        </pc:spChg>
        <pc:spChg chg="mod">
          <ac:chgData name="Lorrie Hartley" userId="f44afcf7-e03c-468c-afd5-fdcbb2d6e608" providerId="ADAL" clId="{2A7BB1E7-9886-4DDF-8EA5-52D4899FFF0D}" dt="2026-03-25T20:57:06.708" v="23" actId="164"/>
          <ac:spMkLst>
            <pc:docMk/>
            <pc:sldMk cId="0" sldId="267"/>
            <ac:spMk id="4" creationId="{00000000-0000-0000-0000-000000000000}"/>
          </ac:spMkLst>
        </pc:spChg>
        <pc:spChg chg="mod">
          <ac:chgData name="Lorrie Hartley" userId="f44afcf7-e03c-468c-afd5-fdcbb2d6e608" providerId="ADAL" clId="{2A7BB1E7-9886-4DDF-8EA5-52D4899FFF0D}" dt="2026-03-25T20:57:19.549" v="25" actId="1076"/>
          <ac:spMkLst>
            <pc:docMk/>
            <pc:sldMk cId="0" sldId="267"/>
            <ac:spMk id="9" creationId="{00000000-0000-0000-0000-000000000000}"/>
          </ac:spMkLst>
        </pc:spChg>
        <pc:spChg chg="mod">
          <ac:chgData name="Lorrie Hartley" userId="f44afcf7-e03c-468c-afd5-fdcbb2d6e608" providerId="ADAL" clId="{2A7BB1E7-9886-4DDF-8EA5-52D4899FFF0D}" dt="2026-03-25T21:19:50.926" v="160" actId="14100"/>
          <ac:spMkLst>
            <pc:docMk/>
            <pc:sldMk cId="0" sldId="267"/>
            <ac:spMk id="15" creationId="{00000000-0000-0000-0000-000000000000}"/>
          </ac:spMkLst>
        </pc:spChg>
        <pc:spChg chg="mod">
          <ac:chgData name="Lorrie Hartley" userId="f44afcf7-e03c-468c-afd5-fdcbb2d6e608" providerId="ADAL" clId="{2A7BB1E7-9886-4DDF-8EA5-52D4899FFF0D}" dt="2026-03-25T21:19:41.407" v="159" actId="1076"/>
          <ac:spMkLst>
            <pc:docMk/>
            <pc:sldMk cId="0" sldId="267"/>
            <ac:spMk id="20" creationId="{00000000-0000-0000-0000-000000000000}"/>
          </ac:spMkLst>
        </pc:spChg>
        <pc:picChg chg="mod">
          <ac:chgData name="Lorrie Hartley" userId="f44afcf7-e03c-468c-afd5-fdcbb2d6e608" providerId="ADAL" clId="{2A7BB1E7-9886-4DDF-8EA5-52D4899FFF0D}" dt="2026-03-25T21:04:42.268" v="39" actId="1076"/>
          <ac:picMkLst>
            <pc:docMk/>
            <pc:sldMk cId="0" sldId="267"/>
            <ac:picMk id="16" creationId="{00000000-0000-0000-0000-000000000000}"/>
          </ac:picMkLst>
        </pc:picChg>
      </pc:sldChg>
      <pc:sldChg chg="addSp delSp modSp new mod setBg">
        <pc:chgData name="Lorrie Hartley" userId="f44afcf7-e03c-468c-afd5-fdcbb2d6e608" providerId="ADAL" clId="{2A7BB1E7-9886-4DDF-8EA5-52D4899FFF0D}" dt="2026-03-25T21:17:27.913" v="154" actId="1076"/>
        <pc:sldMkLst>
          <pc:docMk/>
          <pc:sldMk cId="1402715012" sldId="268"/>
        </pc:sldMkLst>
        <pc:spChg chg="mod">
          <ac:chgData name="Lorrie Hartley" userId="f44afcf7-e03c-468c-afd5-fdcbb2d6e608" providerId="ADAL" clId="{2A7BB1E7-9886-4DDF-8EA5-52D4899FFF0D}" dt="2026-03-25T21:17:13.643" v="152" actId="14100"/>
          <ac:spMkLst>
            <pc:docMk/>
            <pc:sldMk cId="1402715012" sldId="268"/>
            <ac:spMk id="2" creationId="{8937DB97-A660-2F99-A507-3421D17AF15D}"/>
          </ac:spMkLst>
        </pc:spChg>
        <pc:spChg chg="add">
          <ac:chgData name="Lorrie Hartley" userId="f44afcf7-e03c-468c-afd5-fdcbb2d6e608" providerId="ADAL" clId="{2A7BB1E7-9886-4DDF-8EA5-52D4899FFF0D}" dt="2026-03-25T21:15:39.164" v="145" actId="26606"/>
          <ac:spMkLst>
            <pc:docMk/>
            <pc:sldMk cId="1402715012" sldId="268"/>
            <ac:spMk id="35" creationId="{F3060C83-F051-4F0E-ABAD-AA0DFC48B218}"/>
          </ac:spMkLst>
        </pc:spChg>
        <pc:spChg chg="add">
          <ac:chgData name="Lorrie Hartley" userId="f44afcf7-e03c-468c-afd5-fdcbb2d6e608" providerId="ADAL" clId="{2A7BB1E7-9886-4DDF-8EA5-52D4899FFF0D}" dt="2026-03-25T21:15:39.164" v="145" actId="26606"/>
          <ac:spMkLst>
            <pc:docMk/>
            <pc:sldMk cId="1402715012" sldId="268"/>
            <ac:spMk id="37" creationId="{83C98ABE-055B-441F-B07E-44F97F083C39}"/>
          </ac:spMkLst>
        </pc:spChg>
        <pc:spChg chg="add">
          <ac:chgData name="Lorrie Hartley" userId="f44afcf7-e03c-468c-afd5-fdcbb2d6e608" providerId="ADAL" clId="{2A7BB1E7-9886-4DDF-8EA5-52D4899FFF0D}" dt="2026-03-25T21:15:39.164" v="145" actId="26606"/>
          <ac:spMkLst>
            <pc:docMk/>
            <pc:sldMk cId="1402715012" sldId="268"/>
            <ac:spMk id="39" creationId="{29FDB030-9B49-4CED-8CCD-4D99382388AC}"/>
          </ac:spMkLst>
        </pc:spChg>
        <pc:spChg chg="add">
          <ac:chgData name="Lorrie Hartley" userId="f44afcf7-e03c-468c-afd5-fdcbb2d6e608" providerId="ADAL" clId="{2A7BB1E7-9886-4DDF-8EA5-52D4899FFF0D}" dt="2026-03-25T21:15:39.164" v="145" actId="26606"/>
          <ac:spMkLst>
            <pc:docMk/>
            <pc:sldMk cId="1402715012" sldId="268"/>
            <ac:spMk id="41" creationId="{3783CA14-24A1-485C-8B30-D6A5D87987AD}"/>
          </ac:spMkLst>
        </pc:spChg>
        <pc:spChg chg="add">
          <ac:chgData name="Lorrie Hartley" userId="f44afcf7-e03c-468c-afd5-fdcbb2d6e608" providerId="ADAL" clId="{2A7BB1E7-9886-4DDF-8EA5-52D4899FFF0D}" dt="2026-03-25T21:15:39.164" v="145" actId="26606"/>
          <ac:spMkLst>
            <pc:docMk/>
            <pc:sldMk cId="1402715012" sldId="268"/>
            <ac:spMk id="43" creationId="{9A97C86A-04D6-40F7-AE84-31AB43E6A846}"/>
          </ac:spMkLst>
        </pc:spChg>
        <pc:spChg chg="add">
          <ac:chgData name="Lorrie Hartley" userId="f44afcf7-e03c-468c-afd5-fdcbb2d6e608" providerId="ADAL" clId="{2A7BB1E7-9886-4DDF-8EA5-52D4899FFF0D}" dt="2026-03-25T21:15:39.164" v="145" actId="26606"/>
          <ac:spMkLst>
            <pc:docMk/>
            <pc:sldMk cId="1402715012" sldId="268"/>
            <ac:spMk id="45" creationId="{FF9F2414-84E8-453E-B1F3-389FDE8192D9}"/>
          </ac:spMkLst>
        </pc:spChg>
        <pc:spChg chg="add">
          <ac:chgData name="Lorrie Hartley" userId="f44afcf7-e03c-468c-afd5-fdcbb2d6e608" providerId="ADAL" clId="{2A7BB1E7-9886-4DDF-8EA5-52D4899FFF0D}" dt="2026-03-25T21:15:39.164" v="145" actId="26606"/>
          <ac:spMkLst>
            <pc:docMk/>
            <pc:sldMk cId="1402715012" sldId="268"/>
            <ac:spMk id="47" creationId="{3ECA69A1-7536-43AC-85EF-C7106179F5ED}"/>
          </ac:spMkLst>
        </pc:spChg>
        <pc:graphicFrameChg chg="add mod modGraphic">
          <ac:chgData name="Lorrie Hartley" userId="f44afcf7-e03c-468c-afd5-fdcbb2d6e608" providerId="ADAL" clId="{2A7BB1E7-9886-4DDF-8EA5-52D4899FFF0D}" dt="2026-03-25T21:17:27.913" v="154" actId="1076"/>
          <ac:graphicFrameMkLst>
            <pc:docMk/>
            <pc:sldMk cId="1402715012" sldId="268"/>
            <ac:graphicFrameMk id="4" creationId="{376D0787-78DD-53FB-FADA-6B68F5B73F53}"/>
          </ac:graphicFrameMkLst>
        </pc:graphicFrameChg>
      </pc:sldChg>
      <pc:sldChg chg="addSp delSp modSp new mod ord setBg modClrScheme chgLayout">
        <pc:chgData name="Lorrie Hartley" userId="f44afcf7-e03c-468c-afd5-fdcbb2d6e608" providerId="ADAL" clId="{2A7BB1E7-9886-4DDF-8EA5-52D4899FFF0D}" dt="2026-03-25T22:01:48.803" v="440" actId="20577"/>
        <pc:sldMkLst>
          <pc:docMk/>
          <pc:sldMk cId="3666773378" sldId="271"/>
        </pc:sldMkLst>
        <pc:spChg chg="add mod ord">
          <ac:chgData name="Lorrie Hartley" userId="f44afcf7-e03c-468c-afd5-fdcbb2d6e608" providerId="ADAL" clId="{2A7BB1E7-9886-4DDF-8EA5-52D4899FFF0D}" dt="2026-03-25T22:01:48.803" v="440" actId="20577"/>
          <ac:spMkLst>
            <pc:docMk/>
            <pc:sldMk cId="3666773378" sldId="271"/>
            <ac:spMk id="4" creationId="{183D1C46-A3D3-B665-A695-3B0EA2348095}"/>
          </ac:spMkLst>
        </pc:spChg>
        <pc:spChg chg="add mod ord">
          <ac:chgData name="Lorrie Hartley" userId="f44afcf7-e03c-468c-afd5-fdcbb2d6e608" providerId="ADAL" clId="{2A7BB1E7-9886-4DDF-8EA5-52D4899FFF0D}" dt="2026-03-25T21:58:53.576" v="432" actId="26606"/>
          <ac:spMkLst>
            <pc:docMk/>
            <pc:sldMk cId="3666773378" sldId="271"/>
            <ac:spMk id="5" creationId="{98199ADE-8FF9-CD94-3F6B-68CBC9B00DF9}"/>
          </ac:spMkLst>
        </pc:spChg>
        <pc:spChg chg="add">
          <ac:chgData name="Lorrie Hartley" userId="f44afcf7-e03c-468c-afd5-fdcbb2d6e608" providerId="ADAL" clId="{2A7BB1E7-9886-4DDF-8EA5-52D4899FFF0D}" dt="2026-03-25T21:58:53.576" v="432" actId="26606"/>
          <ac:spMkLst>
            <pc:docMk/>
            <pc:sldMk cId="3666773378" sldId="271"/>
            <ac:spMk id="17" creationId="{743AA782-23D1-4521-8CAD-47662984AA08}"/>
          </ac:spMkLst>
        </pc:spChg>
        <pc:spChg chg="add">
          <ac:chgData name="Lorrie Hartley" userId="f44afcf7-e03c-468c-afd5-fdcbb2d6e608" providerId="ADAL" clId="{2A7BB1E7-9886-4DDF-8EA5-52D4899FFF0D}" dt="2026-03-25T21:58:53.576" v="432" actId="26606"/>
          <ac:spMkLst>
            <pc:docMk/>
            <pc:sldMk cId="3666773378" sldId="271"/>
            <ac:spMk id="19" creationId="{71877DBC-BB60-40F0-AC93-2ACDBAAE60CE}"/>
          </ac:spMkLst>
        </pc:spChg>
        <pc:picChg chg="add mod ord">
          <ac:chgData name="Lorrie Hartley" userId="f44afcf7-e03c-468c-afd5-fdcbb2d6e608" providerId="ADAL" clId="{2A7BB1E7-9886-4DDF-8EA5-52D4899FFF0D}" dt="2026-03-25T21:56:20.196" v="421" actId="26606"/>
          <ac:picMkLst>
            <pc:docMk/>
            <pc:sldMk cId="3666773378" sldId="271"/>
            <ac:picMk id="3" creationId="{FEF49650-0C59-3D4D-49AB-1AEB6F8D8CC5}"/>
          </ac:picMkLst>
        </pc:picChg>
      </pc:sldChg>
      <pc:sldChg chg="del">
        <pc:chgData name="Lorrie Hartley" userId="f44afcf7-e03c-468c-afd5-fdcbb2d6e608" providerId="ADAL" clId="{2A7BB1E7-9886-4DDF-8EA5-52D4899FFF0D}" dt="2026-04-06T20:59:37.969" v="448" actId="2696"/>
        <pc:sldMkLst>
          <pc:docMk/>
          <pc:sldMk cId="3494811786" sldId="2147476606"/>
        </pc:sldMkLst>
      </pc:sldChg>
    </pc:docChg>
  </pc:docChgLst>
  <pc:docChgLst>
    <pc:chgData name="kimdavisday" userId="S::kimdavisday_gmail.com#ext#@tkdfoundationcom.onmicrosoft.com::e4cd3c11-7d5a-4789-b157-62dbbad3d631" providerId="AD" clId="Web-{77245625-F60D-9543-0901-8526609BD354}"/>
    <pc:docChg chg="addSld">
      <pc:chgData name="kimdavisday" userId="S::kimdavisday_gmail.com#ext#@tkdfoundationcom.onmicrosoft.com::e4cd3c11-7d5a-4789-b157-62dbbad3d631" providerId="AD" clId="Web-{77245625-F60D-9543-0901-8526609BD354}" dt="2026-03-26T19:17:54.202" v="0"/>
      <pc:docMkLst>
        <pc:docMk/>
      </pc:docMkLst>
      <pc:sldChg chg="new">
        <pc:chgData name="kimdavisday" userId="S::kimdavisday_gmail.com#ext#@tkdfoundationcom.onmicrosoft.com::e4cd3c11-7d5a-4789-b157-62dbbad3d631" providerId="AD" clId="Web-{77245625-F60D-9543-0901-8526609BD354}" dt="2026-03-26T19:17:54.202" v="0"/>
        <pc:sldMkLst>
          <pc:docMk/>
          <pc:sldMk cId="3494811786" sldId="2147476606"/>
        </pc:sldMkLst>
      </pc:sldChg>
    </pc:docChg>
  </pc:docChgLst>
  <pc:docChgLst>
    <pc:chgData name="kim.davidson@tntp.org" userId="S::urn:spo:guest#kim.davidson@tntp.org::" providerId="AD" clId="Web-{D9BE9B2C-CA6A-812C-AC0D-4A4FEFD4E4EF}"/>
    <pc:docChg chg="addSld delSld modSld sldOrd">
      <pc:chgData name="kim.davidson@tntp.org" userId="S::urn:spo:guest#kim.davidson@tntp.org::" providerId="AD" clId="Web-{D9BE9B2C-CA6A-812C-AC0D-4A4FEFD4E4EF}" dt="2026-03-26T16:25:44.776" v="69"/>
      <pc:docMkLst>
        <pc:docMk/>
      </pc:docMkLst>
      <pc:sldChg chg="addSp delSp modSp">
        <pc:chgData name="kim.davidson@tntp.org" userId="S::urn:spo:guest#kim.davidson@tntp.org::" providerId="AD" clId="Web-{D9BE9B2C-CA6A-812C-AC0D-4A4FEFD4E4EF}" dt="2026-03-26T16:25:44.776" v="69"/>
        <pc:sldMkLst>
          <pc:docMk/>
          <pc:sldMk cId="0" sldId="261"/>
        </pc:sldMkLst>
        <pc:spChg chg="mod">
          <ac:chgData name="kim.davidson@tntp.org" userId="S::urn:spo:guest#kim.davidson@tntp.org::" providerId="AD" clId="Web-{D9BE9B2C-CA6A-812C-AC0D-4A4FEFD4E4EF}" dt="2026-03-26T16:25:38.697" v="68" actId="20577"/>
          <ac:spMkLst>
            <pc:docMk/>
            <pc:sldMk cId="0" sldId="261"/>
            <ac:spMk id="3" creationId="{00000000-0000-0000-0000-000000000000}"/>
          </ac:spMkLst>
        </pc:spChg>
      </pc:sldChg>
      <pc:sldChg chg="add">
        <pc:chgData name="kim.davidson@tntp.org" userId="S::urn:spo:guest#kim.davidson@tntp.org::" providerId="AD" clId="Web-{D9BE9B2C-CA6A-812C-AC0D-4A4FEFD4E4EF}" dt="2026-03-26T16:07:50.342" v="4"/>
        <pc:sldMkLst>
          <pc:docMk/>
          <pc:sldMk cId="0" sldId="288"/>
        </pc:sldMkLst>
      </pc:sldChg>
      <pc:sldChg chg="modSp add">
        <pc:chgData name="kim.davidson@tntp.org" userId="S::urn:spo:guest#kim.davidson@tntp.org::" providerId="AD" clId="Web-{D9BE9B2C-CA6A-812C-AC0D-4A4FEFD4E4EF}" dt="2026-03-26T16:21:32.321" v="37" actId="20577"/>
        <pc:sldMkLst>
          <pc:docMk/>
          <pc:sldMk cId="295456546" sldId="11785"/>
        </pc:sldMkLst>
        <pc:spChg chg="mod">
          <ac:chgData name="kim.davidson@tntp.org" userId="S::urn:spo:guest#kim.davidson@tntp.org::" providerId="AD" clId="Web-{D9BE9B2C-CA6A-812C-AC0D-4A4FEFD4E4EF}" dt="2026-03-26T16:21:32.321" v="37" actId="20577"/>
          <ac:spMkLst>
            <pc:docMk/>
            <pc:sldMk cId="295456546" sldId="11785"/>
            <ac:spMk id="27" creationId="{F3612951-A059-D194-0B7D-E8FE01E2378A}"/>
          </ac:spMkLst>
        </pc:spChg>
      </pc:sldChg>
      <pc:sldChg chg="modSp add ord">
        <pc:chgData name="kim.davidson@tntp.org" userId="S::urn:spo:guest#kim.davidson@tntp.org::" providerId="AD" clId="Web-{D9BE9B2C-CA6A-812C-AC0D-4A4FEFD4E4EF}" dt="2026-03-26T16:11:28.751" v="23" actId="1076"/>
        <pc:sldMkLst>
          <pc:docMk/>
          <pc:sldMk cId="0" sldId="11983"/>
        </pc:sldMkLst>
        <pc:spChg chg="mod">
          <ac:chgData name="kim.davidson@tntp.org" userId="S::urn:spo:guest#kim.davidson@tntp.org::" providerId="AD" clId="Web-{D9BE9B2C-CA6A-812C-AC0D-4A4FEFD4E4EF}" dt="2026-03-26T16:11:28.751" v="23" actId="1076"/>
          <ac:spMkLst>
            <pc:docMk/>
            <pc:sldMk cId="0" sldId="11983"/>
            <ac:spMk id="883" creationId="{00000000-0000-0000-0000-000000000000}"/>
          </ac:spMkLst>
        </pc:spChg>
      </pc:sldChg>
      <pc:sldChg chg="modSp add">
        <pc:chgData name="kim.davidson@tntp.org" userId="S::urn:spo:guest#kim.davidson@tntp.org::" providerId="AD" clId="Web-{D9BE9B2C-CA6A-812C-AC0D-4A4FEFD4E4EF}" dt="2026-03-26T16:06:36.591" v="3" actId="20577"/>
        <pc:sldMkLst>
          <pc:docMk/>
          <pc:sldMk cId="3359143333" sldId="11994"/>
        </pc:sldMkLst>
        <pc:spChg chg="mod">
          <ac:chgData name="kim.davidson@tntp.org" userId="S::urn:spo:guest#kim.davidson@tntp.org::" providerId="AD" clId="Web-{D9BE9B2C-CA6A-812C-AC0D-4A4FEFD4E4EF}" dt="2026-03-26T16:06:36.591" v="3" actId="20577"/>
          <ac:spMkLst>
            <pc:docMk/>
            <pc:sldMk cId="3359143333" sldId="11994"/>
            <ac:spMk id="3" creationId="{B2C3F9EB-C0CC-BF73-AB77-55DCAF8269AF}"/>
          </ac:spMkLst>
        </pc:spChg>
      </pc:sldChg>
      <pc:sldChg chg="modSp add">
        <pc:chgData name="kim.davidson@tntp.org" userId="S::urn:spo:guest#kim.davidson@tntp.org::" providerId="AD" clId="Web-{D9BE9B2C-CA6A-812C-AC0D-4A4FEFD4E4EF}" dt="2026-03-26T16:09:29.797" v="17" actId="20577"/>
        <pc:sldMkLst>
          <pc:docMk/>
          <pc:sldMk cId="3764248210" sldId="12015"/>
        </pc:sldMkLst>
        <pc:spChg chg="mod">
          <ac:chgData name="kim.davidson@tntp.org" userId="S::urn:spo:guest#kim.davidson@tntp.org::" providerId="AD" clId="Web-{D9BE9B2C-CA6A-812C-AC0D-4A4FEFD4E4EF}" dt="2026-03-26T16:09:29.797" v="17" actId="20577"/>
          <ac:spMkLst>
            <pc:docMk/>
            <pc:sldMk cId="3764248210" sldId="12015"/>
            <ac:spMk id="2" creationId="{FB1052F5-EB7F-5544-6373-37B138A4018B}"/>
          </ac:spMkLst>
        </pc:spChg>
        <pc:spChg chg="mod">
          <ac:chgData name="kim.davidson@tntp.org" userId="S::urn:spo:guest#kim.davidson@tntp.org::" providerId="AD" clId="Web-{D9BE9B2C-CA6A-812C-AC0D-4A4FEFD4E4EF}" dt="2026-03-26T16:09:00.953" v="13" actId="1076"/>
          <ac:spMkLst>
            <pc:docMk/>
            <pc:sldMk cId="3764248210" sldId="12015"/>
            <ac:spMk id="5" creationId="{E553A02A-AC32-04ED-886D-540BD8776C5D}"/>
          </ac:spMkLst>
        </pc:spChg>
      </pc:sldChg>
      <pc:sldChg chg="add">
        <pc:chgData name="kim.davidson@tntp.org" userId="S::urn:spo:guest#kim.davidson@tntp.org::" providerId="AD" clId="Web-{D9BE9B2C-CA6A-812C-AC0D-4A4FEFD4E4EF}" dt="2026-03-26T16:15:36.896" v="24"/>
        <pc:sldMkLst>
          <pc:docMk/>
          <pc:sldMk cId="2310781470" sldId="12130"/>
        </pc:sldMkLst>
      </pc:sldChg>
      <pc:sldChg chg="add">
        <pc:chgData name="kim.davidson@tntp.org" userId="S::urn:spo:guest#kim.davidson@tntp.org::" providerId="AD" clId="Web-{D9BE9B2C-CA6A-812C-AC0D-4A4FEFD4E4EF}" dt="2026-03-26T16:15:36.974" v="25"/>
        <pc:sldMkLst>
          <pc:docMk/>
          <pc:sldMk cId="446026228" sldId="12131"/>
        </pc:sldMkLst>
      </pc:sldChg>
      <pc:sldChg chg="modSp add">
        <pc:chgData name="kim.davidson@tntp.org" userId="S::urn:spo:guest#kim.davidson@tntp.org::" providerId="AD" clId="Web-{D9BE9B2C-CA6A-812C-AC0D-4A4FEFD4E4EF}" dt="2026-03-26T16:19:47.649" v="31" actId="20577"/>
        <pc:sldMkLst>
          <pc:docMk/>
          <pc:sldMk cId="1112552327" sldId="12132"/>
        </pc:sldMkLst>
        <pc:spChg chg="mod">
          <ac:chgData name="kim.davidson@tntp.org" userId="S::urn:spo:guest#kim.davidson@tntp.org::" providerId="AD" clId="Web-{D9BE9B2C-CA6A-812C-AC0D-4A4FEFD4E4EF}" dt="2026-03-26T16:19:47.649" v="31" actId="20577"/>
          <ac:spMkLst>
            <pc:docMk/>
            <pc:sldMk cId="1112552327" sldId="12132"/>
            <ac:spMk id="3" creationId="{F880A632-458A-C714-A4C9-145CA7D0B5DE}"/>
          </ac:spMkLst>
        </pc:spChg>
      </pc:sldChg>
      <pc:sldChg chg="delSp modSp add">
        <pc:chgData name="kim.davidson@tntp.org" userId="S::urn:spo:guest#kim.davidson@tntp.org::" providerId="AD" clId="Web-{D9BE9B2C-CA6A-812C-AC0D-4A4FEFD4E4EF}" dt="2026-03-26T16:20:55.571" v="34"/>
        <pc:sldMkLst>
          <pc:docMk/>
          <pc:sldMk cId="1982675326" sldId="2147476605"/>
        </pc:sldMkLst>
        <pc:spChg chg="mod">
          <ac:chgData name="kim.davidson@tntp.org" userId="S::urn:spo:guest#kim.davidson@tntp.org::" providerId="AD" clId="Web-{D9BE9B2C-CA6A-812C-AC0D-4A4FEFD4E4EF}" dt="2026-03-26T16:20:42.040" v="33" actId="20577"/>
          <ac:spMkLst>
            <pc:docMk/>
            <pc:sldMk cId="1982675326" sldId="2147476605"/>
            <ac:spMk id="2" creationId="{387EA203-E71B-62BD-53D8-D5DC9A27D303}"/>
          </ac:spMkLst>
        </pc:spChg>
      </pc:sldChg>
      <pc:sldMasterChg chg="addSldLayout">
        <pc:chgData name="kim.davidson@tntp.org" userId="S::urn:spo:guest#kim.davidson@tntp.org::" providerId="AD" clId="Web-{D9BE9B2C-CA6A-812C-AC0D-4A4FEFD4E4EF}" dt="2026-03-26T16:21:24.368" v="35"/>
        <pc:sldMasterMkLst>
          <pc:docMk/>
          <pc:sldMasterMk cId="2209977519" sldId="2147483648"/>
        </pc:sldMasterMkLst>
        <pc:sldLayoutChg chg="add">
          <pc:chgData name="kim.davidson@tntp.org" userId="S::urn:spo:guest#kim.davidson@tntp.org::" providerId="AD" clId="Web-{D9BE9B2C-CA6A-812C-AC0D-4A4FEFD4E4EF}" dt="2026-03-26T16:06:05.356" v="0"/>
          <pc:sldLayoutMkLst>
            <pc:docMk/>
            <pc:sldMasterMk cId="2209977519" sldId="2147483648"/>
            <pc:sldLayoutMk cId="2608611411" sldId="2147483661"/>
          </pc:sldLayoutMkLst>
        </pc:sldLayoutChg>
        <pc:sldLayoutChg chg="add">
          <pc:chgData name="kim.davidson@tntp.org" userId="S::urn:spo:guest#kim.davidson@tntp.org::" providerId="AD" clId="Web-{D9BE9B2C-CA6A-812C-AC0D-4A4FEFD4E4EF}" dt="2026-03-26T16:08:23.374" v="5"/>
          <pc:sldLayoutMkLst>
            <pc:docMk/>
            <pc:sldMasterMk cId="2209977519" sldId="2147483648"/>
            <pc:sldLayoutMk cId="4174637555" sldId="2147483662"/>
          </pc:sldLayoutMkLst>
        </pc:sldLayoutChg>
        <pc:sldLayoutChg chg="add">
          <pc:chgData name="kim.davidson@tntp.org" userId="S::urn:spo:guest#kim.davidson@tntp.org::" providerId="AD" clId="Web-{D9BE9B2C-CA6A-812C-AC0D-4A4FEFD4E4EF}" dt="2026-03-26T16:10:39.282" v="18"/>
          <pc:sldLayoutMkLst>
            <pc:docMk/>
            <pc:sldMasterMk cId="2209977519" sldId="2147483648"/>
            <pc:sldLayoutMk cId="189962145" sldId="2147483663"/>
          </pc:sldLayoutMkLst>
        </pc:sldLayoutChg>
        <pc:sldLayoutChg chg="add">
          <pc:chgData name="kim.davidson@tntp.org" userId="S::urn:spo:guest#kim.davidson@tntp.org::" providerId="AD" clId="Web-{D9BE9B2C-CA6A-812C-AC0D-4A4FEFD4E4EF}" dt="2026-03-26T16:15:36.896" v="24"/>
          <pc:sldLayoutMkLst>
            <pc:docMk/>
            <pc:sldMasterMk cId="2209977519" sldId="2147483648"/>
            <pc:sldLayoutMk cId="1975337479" sldId="2147483664"/>
          </pc:sldLayoutMkLst>
        </pc:sldLayoutChg>
        <pc:sldLayoutChg chg="add">
          <pc:chgData name="kim.davidson@tntp.org" userId="S::urn:spo:guest#kim.davidson@tntp.org::" providerId="AD" clId="Web-{D9BE9B2C-CA6A-812C-AC0D-4A4FEFD4E4EF}" dt="2026-03-26T16:19:22.164" v="30"/>
          <pc:sldLayoutMkLst>
            <pc:docMk/>
            <pc:sldMasterMk cId="2209977519" sldId="2147483648"/>
            <pc:sldLayoutMk cId="3260192510" sldId="2147483665"/>
          </pc:sldLayoutMkLst>
        </pc:sldLayoutChg>
        <pc:sldLayoutChg chg="add">
          <pc:chgData name="kim.davidson@tntp.org" userId="S::urn:spo:guest#kim.davidson@tntp.org::" providerId="AD" clId="Web-{D9BE9B2C-CA6A-812C-AC0D-4A4FEFD4E4EF}" dt="2026-03-26T16:20:29.774" v="32"/>
          <pc:sldLayoutMkLst>
            <pc:docMk/>
            <pc:sldMasterMk cId="2209977519" sldId="2147483648"/>
            <pc:sldLayoutMk cId="3365366144" sldId="2147483666"/>
          </pc:sldLayoutMkLst>
        </pc:sldLayoutChg>
        <pc:sldLayoutChg chg="add">
          <pc:chgData name="kim.davidson@tntp.org" userId="S::urn:spo:guest#kim.davidson@tntp.org::" providerId="AD" clId="Web-{D9BE9B2C-CA6A-812C-AC0D-4A4FEFD4E4EF}" dt="2026-03-26T16:21:24.368" v="35"/>
          <pc:sldLayoutMkLst>
            <pc:docMk/>
            <pc:sldMasterMk cId="2209977519" sldId="2147483648"/>
            <pc:sldLayoutMk cId="1522701714" sldId="214748366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r>
              <a:rPr lang="en-US" b="1">
                <a:solidFill>
                  <a:schemeClr val="tx1"/>
                </a:solidFill>
              </a:rPr>
              <a:t>Kindergarten Students Reading At or Above Grade Level</a:t>
            </a:r>
          </a:p>
        </c:rich>
      </c:tx>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 2024</c:v>
                </c:pt>
              </c:strCache>
            </c:strRef>
          </c:tx>
          <c:spPr>
            <a:solidFill>
              <a:srgbClr val="00355F"/>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rgbClr val="00355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Dent-Phelps</c:v>
                </c:pt>
                <c:pt idx="1">
                  <c:v>Newburg</c:v>
                </c:pt>
                <c:pt idx="2">
                  <c:v>Phelps</c:v>
                </c:pt>
                <c:pt idx="3">
                  <c:v>Rolla</c:v>
                </c:pt>
                <c:pt idx="4">
                  <c:v>Saint James</c:v>
                </c:pt>
              </c:strCache>
            </c:strRef>
          </c:cat>
          <c:val>
            <c:numRef>
              <c:f>Sheet1!$B$2:$B$6</c:f>
              <c:numCache>
                <c:formatCode>0%</c:formatCode>
                <c:ptCount val="5"/>
                <c:pt idx="0">
                  <c:v>0.31578947368421051</c:v>
                </c:pt>
                <c:pt idx="1">
                  <c:v>0.47619047619047616</c:v>
                </c:pt>
                <c:pt idx="2">
                  <c:v>0.61111111111111116</c:v>
                </c:pt>
                <c:pt idx="3">
                  <c:v>0.68085106382978722</c:v>
                </c:pt>
                <c:pt idx="4">
                  <c:v>0.81914893617021278</c:v>
                </c:pt>
              </c:numCache>
            </c:numRef>
          </c:val>
          <c:extLst>
            <c:ext xmlns:c16="http://schemas.microsoft.com/office/drawing/2014/chart" uri="{C3380CC4-5D6E-409C-BE32-E72D297353CC}">
              <c16:uniqueId val="{00000000-4FD8-469A-9D1F-45D88F5DA6D2}"/>
            </c:ext>
          </c:extLst>
        </c:ser>
        <c:ser>
          <c:idx val="1"/>
          <c:order val="1"/>
          <c:tx>
            <c:strRef>
              <c:f>Sheet1!$C$1</c:f>
              <c:strCache>
                <c:ptCount val="1"/>
                <c:pt idx="0">
                  <c:v>Spring 2025</c:v>
                </c:pt>
              </c:strCache>
            </c:strRef>
          </c:tx>
          <c:spPr>
            <a:solidFill>
              <a:srgbClr val="00730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rgbClr val="0073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Dent-Phelps</c:v>
                </c:pt>
                <c:pt idx="1">
                  <c:v>Newburg</c:v>
                </c:pt>
                <c:pt idx="2">
                  <c:v>Phelps</c:v>
                </c:pt>
                <c:pt idx="3">
                  <c:v>Rolla</c:v>
                </c:pt>
                <c:pt idx="4">
                  <c:v>Saint James</c:v>
                </c:pt>
              </c:strCache>
            </c:strRef>
          </c:cat>
          <c:val>
            <c:numRef>
              <c:f>Sheet1!$C$2:$C$6</c:f>
              <c:numCache>
                <c:formatCode>0%</c:formatCode>
                <c:ptCount val="5"/>
                <c:pt idx="0">
                  <c:v>1</c:v>
                </c:pt>
                <c:pt idx="1">
                  <c:v>1</c:v>
                </c:pt>
                <c:pt idx="2">
                  <c:v>0.77777777777777779</c:v>
                </c:pt>
                <c:pt idx="3">
                  <c:v>0.96595744680851059</c:v>
                </c:pt>
                <c:pt idx="4">
                  <c:v>0.97872340425531912</c:v>
                </c:pt>
              </c:numCache>
            </c:numRef>
          </c:val>
          <c:extLst>
            <c:ext xmlns:c16="http://schemas.microsoft.com/office/drawing/2014/chart" uri="{C3380CC4-5D6E-409C-BE32-E72D297353CC}">
              <c16:uniqueId val="{00000001-4FD8-469A-9D1F-45D88F5DA6D2}"/>
            </c:ext>
          </c:extLst>
        </c:ser>
        <c:dLbls>
          <c:showLegendKey val="0"/>
          <c:showVal val="0"/>
          <c:showCatName val="0"/>
          <c:showSerName val="0"/>
          <c:showPercent val="0"/>
          <c:showBubbleSize val="0"/>
        </c:dLbls>
        <c:gapWidth val="100"/>
        <c:overlap val="-27"/>
        <c:axId val="1554709039"/>
        <c:axId val="1554709519"/>
      </c:barChart>
      <c:catAx>
        <c:axId val="1554709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54709519"/>
        <c:crosses val="autoZero"/>
        <c:auto val="1"/>
        <c:lblAlgn val="ctr"/>
        <c:lblOffset val="100"/>
        <c:noMultiLvlLbl val="0"/>
      </c:catAx>
      <c:valAx>
        <c:axId val="1554709519"/>
        <c:scaling>
          <c:orientation val="minMax"/>
        </c:scaling>
        <c:delete val="1"/>
        <c:axPos val="l"/>
        <c:numFmt formatCode="0%" sourceLinked="1"/>
        <c:majorTickMark val="none"/>
        <c:minorTickMark val="none"/>
        <c:tickLblPos val="nextTo"/>
        <c:crossAx val="1554709039"/>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r>
              <a:rPr lang="en-US" b="1">
                <a:solidFill>
                  <a:schemeClr val="tx1"/>
                </a:solidFill>
              </a:rPr>
              <a:t>1</a:t>
            </a:r>
            <a:r>
              <a:rPr lang="en-US" b="1" baseline="30000">
                <a:solidFill>
                  <a:schemeClr val="tx1"/>
                </a:solidFill>
              </a:rPr>
              <a:t>st</a:t>
            </a:r>
            <a:r>
              <a:rPr lang="en-US" b="1">
                <a:solidFill>
                  <a:schemeClr val="tx1"/>
                </a:solidFill>
              </a:rPr>
              <a:t> Grade Students Reading At or Above Grade Level</a:t>
            </a:r>
          </a:p>
        </c:rich>
      </c:tx>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 2024</c:v>
                </c:pt>
              </c:strCache>
            </c:strRef>
          </c:tx>
          <c:spPr>
            <a:solidFill>
              <a:srgbClr val="00355F"/>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rgbClr val="00355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Dent-Phelps</c:v>
                </c:pt>
                <c:pt idx="1">
                  <c:v>Newburg</c:v>
                </c:pt>
                <c:pt idx="2">
                  <c:v>Phelps</c:v>
                </c:pt>
                <c:pt idx="3">
                  <c:v>Rolla</c:v>
                </c:pt>
                <c:pt idx="4">
                  <c:v>Saint James</c:v>
                </c:pt>
              </c:strCache>
            </c:strRef>
          </c:cat>
          <c:val>
            <c:numRef>
              <c:f>Sheet1!$B$2:$B$6</c:f>
              <c:numCache>
                <c:formatCode>0%</c:formatCode>
                <c:ptCount val="5"/>
                <c:pt idx="0">
                  <c:v>0.21428571428571427</c:v>
                </c:pt>
                <c:pt idx="1">
                  <c:v>0.30434782608695654</c:v>
                </c:pt>
                <c:pt idx="2">
                  <c:v>0.125</c:v>
                </c:pt>
                <c:pt idx="3">
                  <c:v>0.60416666666666663</c:v>
                </c:pt>
                <c:pt idx="4">
                  <c:v>0.41428571428571426</c:v>
                </c:pt>
              </c:numCache>
            </c:numRef>
          </c:val>
          <c:extLst>
            <c:ext xmlns:c16="http://schemas.microsoft.com/office/drawing/2014/chart" uri="{C3380CC4-5D6E-409C-BE32-E72D297353CC}">
              <c16:uniqueId val="{00000000-CC5C-496B-A363-C470C65D971F}"/>
            </c:ext>
          </c:extLst>
        </c:ser>
        <c:ser>
          <c:idx val="1"/>
          <c:order val="1"/>
          <c:tx>
            <c:strRef>
              <c:f>Sheet1!$C$1</c:f>
              <c:strCache>
                <c:ptCount val="1"/>
                <c:pt idx="0">
                  <c:v>Spring 2025</c:v>
                </c:pt>
              </c:strCache>
            </c:strRef>
          </c:tx>
          <c:spPr>
            <a:solidFill>
              <a:srgbClr val="00730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rgbClr val="0073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Dent-Phelps</c:v>
                </c:pt>
                <c:pt idx="1">
                  <c:v>Newburg</c:v>
                </c:pt>
                <c:pt idx="2">
                  <c:v>Phelps</c:v>
                </c:pt>
                <c:pt idx="3">
                  <c:v>Rolla</c:v>
                </c:pt>
                <c:pt idx="4">
                  <c:v>Saint James</c:v>
                </c:pt>
              </c:strCache>
            </c:strRef>
          </c:cat>
          <c:val>
            <c:numRef>
              <c:f>Sheet1!$C$2:$C$6</c:f>
              <c:numCache>
                <c:formatCode>0%</c:formatCode>
                <c:ptCount val="5"/>
                <c:pt idx="0">
                  <c:v>0.8214285714285714</c:v>
                </c:pt>
                <c:pt idx="1">
                  <c:v>0.78260869565217395</c:v>
                </c:pt>
                <c:pt idx="2">
                  <c:v>0.54166666666666663</c:v>
                </c:pt>
                <c:pt idx="3">
                  <c:v>0.87083333333333335</c:v>
                </c:pt>
                <c:pt idx="4">
                  <c:v>0.84285714285714286</c:v>
                </c:pt>
              </c:numCache>
            </c:numRef>
          </c:val>
          <c:extLst>
            <c:ext xmlns:c16="http://schemas.microsoft.com/office/drawing/2014/chart" uri="{C3380CC4-5D6E-409C-BE32-E72D297353CC}">
              <c16:uniqueId val="{00000001-CC5C-496B-A363-C470C65D971F}"/>
            </c:ext>
          </c:extLst>
        </c:ser>
        <c:dLbls>
          <c:showLegendKey val="0"/>
          <c:showVal val="0"/>
          <c:showCatName val="0"/>
          <c:showSerName val="0"/>
          <c:showPercent val="0"/>
          <c:showBubbleSize val="0"/>
        </c:dLbls>
        <c:gapWidth val="100"/>
        <c:overlap val="-27"/>
        <c:axId val="1554709039"/>
        <c:axId val="1554709519"/>
      </c:barChart>
      <c:catAx>
        <c:axId val="1554709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54709519"/>
        <c:crosses val="autoZero"/>
        <c:auto val="1"/>
        <c:lblAlgn val="ctr"/>
        <c:lblOffset val="100"/>
        <c:noMultiLvlLbl val="0"/>
      </c:catAx>
      <c:valAx>
        <c:axId val="1554709519"/>
        <c:scaling>
          <c:orientation val="minMax"/>
        </c:scaling>
        <c:delete val="1"/>
        <c:axPos val="l"/>
        <c:numFmt formatCode="0%" sourceLinked="1"/>
        <c:majorTickMark val="none"/>
        <c:minorTickMark val="none"/>
        <c:tickLblPos val="nextTo"/>
        <c:crossAx val="1554709039"/>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image" Target="../media/image10.svg"/></Relationships>
</file>

<file path=ppt/diagrams/_rels/data6.xml.rels><?xml version="1.0" encoding="UTF-8" standalone="yes"?>
<Relationships xmlns="http://schemas.openxmlformats.org/package/2006/relationships"><Relationship Id="rId2" Type="http://schemas.openxmlformats.org/officeDocument/2006/relationships/hyperlink" Target="http://www.tntp.org/" TargetMode="External"/><Relationship Id="rId1" Type="http://schemas.openxmlformats.org/officeDocument/2006/relationships/hyperlink" Target="http://www.phelpscountycommunityfoundation.org/"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image" Target="../media/image10.svg"/></Relationships>
</file>

<file path=ppt/diagrams/_rels/drawing6.xml.rels><?xml version="1.0" encoding="UTF-8" standalone="yes"?>
<Relationships xmlns="http://schemas.openxmlformats.org/package/2006/relationships"><Relationship Id="rId2" Type="http://schemas.openxmlformats.org/officeDocument/2006/relationships/hyperlink" Target="http://www.tntp.org/" TargetMode="External"/><Relationship Id="rId1" Type="http://schemas.openxmlformats.org/officeDocument/2006/relationships/hyperlink" Target="http://www.phelpscountycommunityfoundation.org/"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E18AEB-CC1A-4B19-80DF-F05FEEC3162D}" type="doc">
      <dgm:prSet loTypeId="urn:microsoft.com/office/officeart/2005/8/layout/hierarchy3" loCatId="hierarchy" qsTypeId="urn:microsoft.com/office/officeart/2005/8/quickstyle/simple2" qsCatId="simple" csTypeId="urn:microsoft.com/office/officeart/2005/8/colors/accent0_3" csCatId="mainScheme" phldr="1"/>
      <dgm:spPr/>
      <dgm:t>
        <a:bodyPr/>
        <a:lstStyle/>
        <a:p>
          <a:endParaRPr lang="en-US"/>
        </a:p>
      </dgm:t>
    </dgm:pt>
    <dgm:pt modelId="{63DE023D-7E65-475B-BE35-EE5C2BB5304D}">
      <dgm:prSet/>
      <dgm:spPr/>
      <dgm:t>
        <a:bodyPr/>
        <a:lstStyle/>
        <a:p>
          <a:r>
            <a:rPr lang="en-US"/>
            <a:t>One conversation at the Summit</a:t>
          </a:r>
        </a:p>
      </dgm:t>
    </dgm:pt>
    <dgm:pt modelId="{FDF5C1DC-2A0C-4941-BB74-3C769F5FE63A}" type="parTrans" cxnId="{AA792786-802C-43C3-AC61-85AAC2971148}">
      <dgm:prSet/>
      <dgm:spPr/>
      <dgm:t>
        <a:bodyPr/>
        <a:lstStyle/>
        <a:p>
          <a:endParaRPr lang="en-US"/>
        </a:p>
      </dgm:t>
    </dgm:pt>
    <dgm:pt modelId="{965DC964-9504-4E19-B7A2-9EFFF6FADD5A}" type="sibTrans" cxnId="{AA792786-802C-43C3-AC61-85AAC2971148}">
      <dgm:prSet/>
      <dgm:spPr/>
      <dgm:t>
        <a:bodyPr/>
        <a:lstStyle/>
        <a:p>
          <a:endParaRPr lang="en-US"/>
        </a:p>
      </dgm:t>
    </dgm:pt>
    <dgm:pt modelId="{9A8D1CE6-147B-45A6-BEBD-D01C3A2130B7}">
      <dgm:prSet/>
      <dgm:spPr/>
      <dgm:t>
        <a:bodyPr/>
        <a:lstStyle/>
        <a:p>
          <a:r>
            <a:rPr lang="en-US"/>
            <a:t>Shared urgency around literacy</a:t>
          </a:r>
        </a:p>
      </dgm:t>
    </dgm:pt>
    <dgm:pt modelId="{AAB8DF57-7FE9-4783-AEF5-CB0AC3E4081B}" type="parTrans" cxnId="{C70D5312-7782-4A3F-9E88-A34218CB7DBA}">
      <dgm:prSet/>
      <dgm:spPr/>
      <dgm:t>
        <a:bodyPr/>
        <a:lstStyle/>
        <a:p>
          <a:endParaRPr lang="en-US"/>
        </a:p>
      </dgm:t>
    </dgm:pt>
    <dgm:pt modelId="{991F5684-D64E-4DCC-9F46-923550511085}" type="sibTrans" cxnId="{C70D5312-7782-4A3F-9E88-A34218CB7DBA}">
      <dgm:prSet/>
      <dgm:spPr/>
      <dgm:t>
        <a:bodyPr/>
        <a:lstStyle/>
        <a:p>
          <a:endParaRPr lang="en-US"/>
        </a:p>
      </dgm:t>
    </dgm:pt>
    <dgm:pt modelId="{6D93F367-68FD-4D35-BBF1-6A26B7C8EC4A}">
      <dgm:prSet/>
      <dgm:spPr/>
      <dgm:t>
        <a:bodyPr/>
        <a:lstStyle/>
        <a:p>
          <a:r>
            <a:rPr lang="en-US"/>
            <a:t>Rapid follow-up and alignment</a:t>
          </a:r>
        </a:p>
      </dgm:t>
    </dgm:pt>
    <dgm:pt modelId="{8853A81B-5D82-448D-8FEE-5758B96C48F5}" type="parTrans" cxnId="{2E8793E2-C805-4D15-8B4B-A1587E36645D}">
      <dgm:prSet/>
      <dgm:spPr/>
      <dgm:t>
        <a:bodyPr/>
        <a:lstStyle/>
        <a:p>
          <a:endParaRPr lang="en-US"/>
        </a:p>
      </dgm:t>
    </dgm:pt>
    <dgm:pt modelId="{E58A4936-864F-4A4D-BA05-AA94CEBF1ED9}" type="sibTrans" cxnId="{2E8793E2-C805-4D15-8B4B-A1587E36645D}">
      <dgm:prSet/>
      <dgm:spPr/>
      <dgm:t>
        <a:bodyPr/>
        <a:lstStyle/>
        <a:p>
          <a:endParaRPr lang="en-US"/>
        </a:p>
      </dgm:t>
    </dgm:pt>
    <dgm:pt modelId="{16BAED19-D5ED-4BEF-A813-3ECDEDDA1511}" type="pres">
      <dgm:prSet presAssocID="{8BE18AEB-CC1A-4B19-80DF-F05FEEC3162D}" presName="diagram" presStyleCnt="0">
        <dgm:presLayoutVars>
          <dgm:chPref val="1"/>
          <dgm:dir/>
          <dgm:animOne val="branch"/>
          <dgm:animLvl val="lvl"/>
          <dgm:resizeHandles/>
        </dgm:presLayoutVars>
      </dgm:prSet>
      <dgm:spPr/>
    </dgm:pt>
    <dgm:pt modelId="{92D3EAF1-25EB-438F-A1E4-7902B9EF2828}" type="pres">
      <dgm:prSet presAssocID="{63DE023D-7E65-475B-BE35-EE5C2BB5304D}" presName="root" presStyleCnt="0"/>
      <dgm:spPr/>
    </dgm:pt>
    <dgm:pt modelId="{77259090-03BB-4270-83C3-508FDCC0EC45}" type="pres">
      <dgm:prSet presAssocID="{63DE023D-7E65-475B-BE35-EE5C2BB5304D}" presName="rootComposite" presStyleCnt="0"/>
      <dgm:spPr/>
    </dgm:pt>
    <dgm:pt modelId="{62E328EB-85BF-4D4D-8846-CE55525266F7}" type="pres">
      <dgm:prSet presAssocID="{63DE023D-7E65-475B-BE35-EE5C2BB5304D}" presName="rootText" presStyleLbl="node1" presStyleIdx="0" presStyleCnt="3"/>
      <dgm:spPr/>
    </dgm:pt>
    <dgm:pt modelId="{EC3ABF3B-E3A5-4A35-A702-F88E4CAD8E19}" type="pres">
      <dgm:prSet presAssocID="{63DE023D-7E65-475B-BE35-EE5C2BB5304D}" presName="rootConnector" presStyleLbl="node1" presStyleIdx="0" presStyleCnt="3"/>
      <dgm:spPr/>
    </dgm:pt>
    <dgm:pt modelId="{AD597BD0-C046-4DEB-893D-9F978F7E27B4}" type="pres">
      <dgm:prSet presAssocID="{63DE023D-7E65-475B-BE35-EE5C2BB5304D}" presName="childShape" presStyleCnt="0"/>
      <dgm:spPr/>
    </dgm:pt>
    <dgm:pt modelId="{78DE4B7D-48A5-48DB-816F-17C6ED9A7A98}" type="pres">
      <dgm:prSet presAssocID="{9A8D1CE6-147B-45A6-BEBD-D01C3A2130B7}" presName="root" presStyleCnt="0"/>
      <dgm:spPr/>
    </dgm:pt>
    <dgm:pt modelId="{F07FB985-4490-47A7-B2FE-0A40081D6B9D}" type="pres">
      <dgm:prSet presAssocID="{9A8D1CE6-147B-45A6-BEBD-D01C3A2130B7}" presName="rootComposite" presStyleCnt="0"/>
      <dgm:spPr/>
    </dgm:pt>
    <dgm:pt modelId="{E8E87192-54C2-4BF5-9348-A4F672F889ED}" type="pres">
      <dgm:prSet presAssocID="{9A8D1CE6-147B-45A6-BEBD-D01C3A2130B7}" presName="rootText" presStyleLbl="node1" presStyleIdx="1" presStyleCnt="3"/>
      <dgm:spPr/>
    </dgm:pt>
    <dgm:pt modelId="{CE8662E1-7CB3-46B2-AE43-413D86DAF8F9}" type="pres">
      <dgm:prSet presAssocID="{9A8D1CE6-147B-45A6-BEBD-D01C3A2130B7}" presName="rootConnector" presStyleLbl="node1" presStyleIdx="1" presStyleCnt="3"/>
      <dgm:spPr/>
    </dgm:pt>
    <dgm:pt modelId="{C7B9B911-7F46-4142-8CD2-159E95979C85}" type="pres">
      <dgm:prSet presAssocID="{9A8D1CE6-147B-45A6-BEBD-D01C3A2130B7}" presName="childShape" presStyleCnt="0"/>
      <dgm:spPr/>
    </dgm:pt>
    <dgm:pt modelId="{A9F4943E-7EC8-43D9-B5FF-846FDB007174}" type="pres">
      <dgm:prSet presAssocID="{6D93F367-68FD-4D35-BBF1-6A26B7C8EC4A}" presName="root" presStyleCnt="0"/>
      <dgm:spPr/>
    </dgm:pt>
    <dgm:pt modelId="{E2DB9E10-C627-4502-A51A-7674567CEBF5}" type="pres">
      <dgm:prSet presAssocID="{6D93F367-68FD-4D35-BBF1-6A26B7C8EC4A}" presName="rootComposite" presStyleCnt="0"/>
      <dgm:spPr/>
    </dgm:pt>
    <dgm:pt modelId="{F49A74B5-4314-427E-8367-E2C03D215837}" type="pres">
      <dgm:prSet presAssocID="{6D93F367-68FD-4D35-BBF1-6A26B7C8EC4A}" presName="rootText" presStyleLbl="node1" presStyleIdx="2" presStyleCnt="3"/>
      <dgm:spPr/>
    </dgm:pt>
    <dgm:pt modelId="{027FB0DE-1964-4E3C-8F19-F73D506BEFD2}" type="pres">
      <dgm:prSet presAssocID="{6D93F367-68FD-4D35-BBF1-6A26B7C8EC4A}" presName="rootConnector" presStyleLbl="node1" presStyleIdx="2" presStyleCnt="3"/>
      <dgm:spPr/>
    </dgm:pt>
    <dgm:pt modelId="{F9AD8812-8629-4E00-B714-B24F4A158BAE}" type="pres">
      <dgm:prSet presAssocID="{6D93F367-68FD-4D35-BBF1-6A26B7C8EC4A}" presName="childShape" presStyleCnt="0"/>
      <dgm:spPr/>
    </dgm:pt>
  </dgm:ptLst>
  <dgm:cxnLst>
    <dgm:cxn modelId="{C70D5312-7782-4A3F-9E88-A34218CB7DBA}" srcId="{8BE18AEB-CC1A-4B19-80DF-F05FEEC3162D}" destId="{9A8D1CE6-147B-45A6-BEBD-D01C3A2130B7}" srcOrd="1" destOrd="0" parTransId="{AAB8DF57-7FE9-4783-AEF5-CB0AC3E4081B}" sibTransId="{991F5684-D64E-4DCC-9F46-923550511085}"/>
    <dgm:cxn modelId="{513C961C-56E8-4848-A32E-FC5BB351F8D3}" type="presOf" srcId="{9A8D1CE6-147B-45A6-BEBD-D01C3A2130B7}" destId="{CE8662E1-7CB3-46B2-AE43-413D86DAF8F9}" srcOrd="1" destOrd="0" presId="urn:microsoft.com/office/officeart/2005/8/layout/hierarchy3"/>
    <dgm:cxn modelId="{1DC37D1D-C6E4-43C4-A42E-DB731DA99BAD}" type="presOf" srcId="{63DE023D-7E65-475B-BE35-EE5C2BB5304D}" destId="{62E328EB-85BF-4D4D-8846-CE55525266F7}" srcOrd="0" destOrd="0" presId="urn:microsoft.com/office/officeart/2005/8/layout/hierarchy3"/>
    <dgm:cxn modelId="{50219F2A-8330-4292-B4EE-8C98CBC13819}" type="presOf" srcId="{63DE023D-7E65-475B-BE35-EE5C2BB5304D}" destId="{EC3ABF3B-E3A5-4A35-A702-F88E4CAD8E19}" srcOrd="1" destOrd="0" presId="urn:microsoft.com/office/officeart/2005/8/layout/hierarchy3"/>
    <dgm:cxn modelId="{17117555-11F5-4136-BF4C-E3ED08E8203C}" type="presOf" srcId="{6D93F367-68FD-4D35-BBF1-6A26B7C8EC4A}" destId="{F49A74B5-4314-427E-8367-E2C03D215837}" srcOrd="0" destOrd="0" presId="urn:microsoft.com/office/officeart/2005/8/layout/hierarchy3"/>
    <dgm:cxn modelId="{AA792786-802C-43C3-AC61-85AAC2971148}" srcId="{8BE18AEB-CC1A-4B19-80DF-F05FEEC3162D}" destId="{63DE023D-7E65-475B-BE35-EE5C2BB5304D}" srcOrd="0" destOrd="0" parTransId="{FDF5C1DC-2A0C-4941-BB74-3C769F5FE63A}" sibTransId="{965DC964-9504-4E19-B7A2-9EFFF6FADD5A}"/>
    <dgm:cxn modelId="{09196690-A241-4C9C-B210-E146FE66A6F7}" type="presOf" srcId="{6D93F367-68FD-4D35-BBF1-6A26B7C8EC4A}" destId="{027FB0DE-1964-4E3C-8F19-F73D506BEFD2}" srcOrd="1" destOrd="0" presId="urn:microsoft.com/office/officeart/2005/8/layout/hierarchy3"/>
    <dgm:cxn modelId="{3A01A0AB-F8BA-4984-BCD2-BD75EA3AE9B1}" type="presOf" srcId="{9A8D1CE6-147B-45A6-BEBD-D01C3A2130B7}" destId="{E8E87192-54C2-4BF5-9348-A4F672F889ED}" srcOrd="0" destOrd="0" presId="urn:microsoft.com/office/officeart/2005/8/layout/hierarchy3"/>
    <dgm:cxn modelId="{2E8793E2-C805-4D15-8B4B-A1587E36645D}" srcId="{8BE18AEB-CC1A-4B19-80DF-F05FEEC3162D}" destId="{6D93F367-68FD-4D35-BBF1-6A26B7C8EC4A}" srcOrd="2" destOrd="0" parTransId="{8853A81B-5D82-448D-8FEE-5758B96C48F5}" sibTransId="{E58A4936-864F-4A4D-BA05-AA94CEBF1ED9}"/>
    <dgm:cxn modelId="{E2F22AEF-55C7-4954-B318-7BD09DBE3DB2}" type="presOf" srcId="{8BE18AEB-CC1A-4B19-80DF-F05FEEC3162D}" destId="{16BAED19-D5ED-4BEF-A813-3ECDEDDA1511}" srcOrd="0" destOrd="0" presId="urn:microsoft.com/office/officeart/2005/8/layout/hierarchy3"/>
    <dgm:cxn modelId="{C9DCA1E9-26CF-45A2-B857-0B9F56D6CABF}" type="presParOf" srcId="{16BAED19-D5ED-4BEF-A813-3ECDEDDA1511}" destId="{92D3EAF1-25EB-438F-A1E4-7902B9EF2828}" srcOrd="0" destOrd="0" presId="urn:microsoft.com/office/officeart/2005/8/layout/hierarchy3"/>
    <dgm:cxn modelId="{2A36B3D0-EC59-4AAE-A290-8A96EAC08064}" type="presParOf" srcId="{92D3EAF1-25EB-438F-A1E4-7902B9EF2828}" destId="{77259090-03BB-4270-83C3-508FDCC0EC45}" srcOrd="0" destOrd="0" presId="urn:microsoft.com/office/officeart/2005/8/layout/hierarchy3"/>
    <dgm:cxn modelId="{3D00F4A0-AE80-40CC-88B5-393B452F7FED}" type="presParOf" srcId="{77259090-03BB-4270-83C3-508FDCC0EC45}" destId="{62E328EB-85BF-4D4D-8846-CE55525266F7}" srcOrd="0" destOrd="0" presId="urn:microsoft.com/office/officeart/2005/8/layout/hierarchy3"/>
    <dgm:cxn modelId="{656988F1-BB57-415B-8AFB-4E12D09B7D85}" type="presParOf" srcId="{77259090-03BB-4270-83C3-508FDCC0EC45}" destId="{EC3ABF3B-E3A5-4A35-A702-F88E4CAD8E19}" srcOrd="1" destOrd="0" presId="urn:microsoft.com/office/officeart/2005/8/layout/hierarchy3"/>
    <dgm:cxn modelId="{23F5B1A5-AB1B-4373-8EF1-6563A13BFC2A}" type="presParOf" srcId="{92D3EAF1-25EB-438F-A1E4-7902B9EF2828}" destId="{AD597BD0-C046-4DEB-893D-9F978F7E27B4}" srcOrd="1" destOrd="0" presId="urn:microsoft.com/office/officeart/2005/8/layout/hierarchy3"/>
    <dgm:cxn modelId="{5C720D4D-7FFA-4210-BEE1-EF5A60B73771}" type="presParOf" srcId="{16BAED19-D5ED-4BEF-A813-3ECDEDDA1511}" destId="{78DE4B7D-48A5-48DB-816F-17C6ED9A7A98}" srcOrd="1" destOrd="0" presId="urn:microsoft.com/office/officeart/2005/8/layout/hierarchy3"/>
    <dgm:cxn modelId="{E7CD5F84-24D2-45BE-B75C-D92480A7457F}" type="presParOf" srcId="{78DE4B7D-48A5-48DB-816F-17C6ED9A7A98}" destId="{F07FB985-4490-47A7-B2FE-0A40081D6B9D}" srcOrd="0" destOrd="0" presId="urn:microsoft.com/office/officeart/2005/8/layout/hierarchy3"/>
    <dgm:cxn modelId="{394FEB9F-0222-4AD7-90A9-2704296D4AA6}" type="presParOf" srcId="{F07FB985-4490-47A7-B2FE-0A40081D6B9D}" destId="{E8E87192-54C2-4BF5-9348-A4F672F889ED}" srcOrd="0" destOrd="0" presId="urn:microsoft.com/office/officeart/2005/8/layout/hierarchy3"/>
    <dgm:cxn modelId="{A6DAA152-1FCC-4EE2-A22F-831D02CB92AC}" type="presParOf" srcId="{F07FB985-4490-47A7-B2FE-0A40081D6B9D}" destId="{CE8662E1-7CB3-46B2-AE43-413D86DAF8F9}" srcOrd="1" destOrd="0" presId="urn:microsoft.com/office/officeart/2005/8/layout/hierarchy3"/>
    <dgm:cxn modelId="{DFD8E610-7538-4252-9F5E-5555E6087081}" type="presParOf" srcId="{78DE4B7D-48A5-48DB-816F-17C6ED9A7A98}" destId="{C7B9B911-7F46-4142-8CD2-159E95979C85}" srcOrd="1" destOrd="0" presId="urn:microsoft.com/office/officeart/2005/8/layout/hierarchy3"/>
    <dgm:cxn modelId="{BC7AB540-61A6-4E47-A188-89AF4D77ACE8}" type="presParOf" srcId="{16BAED19-D5ED-4BEF-A813-3ECDEDDA1511}" destId="{A9F4943E-7EC8-43D9-B5FF-846FDB007174}" srcOrd="2" destOrd="0" presId="urn:microsoft.com/office/officeart/2005/8/layout/hierarchy3"/>
    <dgm:cxn modelId="{BE634DA4-4774-43B0-AF9E-E8980BF5651E}" type="presParOf" srcId="{A9F4943E-7EC8-43D9-B5FF-846FDB007174}" destId="{E2DB9E10-C627-4502-A51A-7674567CEBF5}" srcOrd="0" destOrd="0" presId="urn:microsoft.com/office/officeart/2005/8/layout/hierarchy3"/>
    <dgm:cxn modelId="{B0F1ED67-DB03-409D-9C6B-947E2652830B}" type="presParOf" srcId="{E2DB9E10-C627-4502-A51A-7674567CEBF5}" destId="{F49A74B5-4314-427E-8367-E2C03D215837}" srcOrd="0" destOrd="0" presId="urn:microsoft.com/office/officeart/2005/8/layout/hierarchy3"/>
    <dgm:cxn modelId="{724BA1EB-5486-4458-9645-9362254553CD}" type="presParOf" srcId="{E2DB9E10-C627-4502-A51A-7674567CEBF5}" destId="{027FB0DE-1964-4E3C-8F19-F73D506BEFD2}" srcOrd="1" destOrd="0" presId="urn:microsoft.com/office/officeart/2005/8/layout/hierarchy3"/>
    <dgm:cxn modelId="{EFEBA28C-E71C-4EEB-8FC3-1FF0C480F8B2}" type="presParOf" srcId="{A9F4943E-7EC8-43D9-B5FF-846FDB007174}" destId="{F9AD8812-8629-4E00-B714-B24F4A158BA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651DD1-F0DA-4650-A6E0-41A3CBB45E47}"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B0BBA176-B1B1-46C1-BA2D-08F811D8BEE2}">
      <dgm:prSet/>
      <dgm:spPr/>
      <dgm:t>
        <a:bodyPr/>
        <a:lstStyle/>
        <a:p>
          <a:pPr>
            <a:defRPr cap="all"/>
          </a:pPr>
          <a:r>
            <a:rPr lang="en-US"/>
            <a:t>Convened all superintendents</a:t>
          </a:r>
        </a:p>
      </dgm:t>
    </dgm:pt>
    <dgm:pt modelId="{EBC50DB6-EBC3-4134-8692-E6E705B30B07}" type="parTrans" cxnId="{0D974153-E357-45F0-84A4-31D7F2B0B514}">
      <dgm:prSet/>
      <dgm:spPr/>
      <dgm:t>
        <a:bodyPr/>
        <a:lstStyle/>
        <a:p>
          <a:endParaRPr lang="en-US"/>
        </a:p>
      </dgm:t>
    </dgm:pt>
    <dgm:pt modelId="{DD5AD8BC-9A0C-45E9-A19D-CCDD01436461}" type="sibTrans" cxnId="{0D974153-E357-45F0-84A4-31D7F2B0B514}">
      <dgm:prSet/>
      <dgm:spPr/>
      <dgm:t>
        <a:bodyPr/>
        <a:lstStyle/>
        <a:p>
          <a:endParaRPr lang="en-US"/>
        </a:p>
      </dgm:t>
    </dgm:pt>
    <dgm:pt modelId="{35139EA2-639D-488D-BE5F-60D3B0C3E4E5}">
      <dgm:prSet/>
      <dgm:spPr/>
      <dgm:t>
        <a:bodyPr/>
        <a:lstStyle/>
        <a:p>
          <a:pPr>
            <a:defRPr cap="all"/>
          </a:pPr>
          <a:r>
            <a:rPr lang="en-US"/>
            <a:t>Used interest contracts</a:t>
          </a:r>
        </a:p>
      </dgm:t>
    </dgm:pt>
    <dgm:pt modelId="{FD716296-D974-4AFE-849E-0125F8F0261A}" type="parTrans" cxnId="{E2AAF009-6DE0-474F-993B-B9D720F4ECCA}">
      <dgm:prSet/>
      <dgm:spPr/>
      <dgm:t>
        <a:bodyPr/>
        <a:lstStyle/>
        <a:p>
          <a:endParaRPr lang="en-US"/>
        </a:p>
      </dgm:t>
    </dgm:pt>
    <dgm:pt modelId="{7FCA115F-4EB1-461C-896E-B8FC60CC11EA}" type="sibTrans" cxnId="{E2AAF009-6DE0-474F-993B-B9D720F4ECCA}">
      <dgm:prSet/>
      <dgm:spPr/>
      <dgm:t>
        <a:bodyPr/>
        <a:lstStyle/>
        <a:p>
          <a:endParaRPr lang="en-US"/>
        </a:p>
      </dgm:t>
    </dgm:pt>
    <dgm:pt modelId="{9195435D-3107-4AF7-ADA8-6BBD9C072894}">
      <dgm:prSet/>
      <dgm:spPr/>
      <dgm:t>
        <a:bodyPr/>
        <a:lstStyle/>
        <a:p>
          <a:pPr>
            <a:defRPr cap="all"/>
          </a:pPr>
          <a:r>
            <a:rPr lang="en-US"/>
            <a:t>Ensured clarity and commitment</a:t>
          </a:r>
        </a:p>
      </dgm:t>
    </dgm:pt>
    <dgm:pt modelId="{0328DF5C-63D2-4FEE-9CC5-7A01FDAB0EBE}" type="parTrans" cxnId="{558F37BC-1C14-44A4-A35F-6A9FDD27D119}">
      <dgm:prSet/>
      <dgm:spPr/>
      <dgm:t>
        <a:bodyPr/>
        <a:lstStyle/>
        <a:p>
          <a:endParaRPr lang="en-US"/>
        </a:p>
      </dgm:t>
    </dgm:pt>
    <dgm:pt modelId="{F82C93F1-4557-44DB-BEC1-05982D022EBB}" type="sibTrans" cxnId="{558F37BC-1C14-44A4-A35F-6A9FDD27D119}">
      <dgm:prSet/>
      <dgm:spPr/>
      <dgm:t>
        <a:bodyPr/>
        <a:lstStyle/>
        <a:p>
          <a:endParaRPr lang="en-US"/>
        </a:p>
      </dgm:t>
    </dgm:pt>
    <dgm:pt modelId="{16729A37-EDC5-4B62-B94D-EC2C48EBCFC0}" type="pres">
      <dgm:prSet presAssocID="{A0651DD1-F0DA-4650-A6E0-41A3CBB45E47}" presName="root" presStyleCnt="0">
        <dgm:presLayoutVars>
          <dgm:dir/>
          <dgm:resizeHandles val="exact"/>
        </dgm:presLayoutVars>
      </dgm:prSet>
      <dgm:spPr/>
    </dgm:pt>
    <dgm:pt modelId="{C7B19A11-CE9A-4445-94D1-CFCB0F60ADD1}" type="pres">
      <dgm:prSet presAssocID="{B0BBA176-B1B1-46C1-BA2D-08F811D8BEE2}" presName="compNode" presStyleCnt="0"/>
      <dgm:spPr/>
    </dgm:pt>
    <dgm:pt modelId="{01EDFAAD-54A6-4F9F-BBBA-A98D031D8211}" type="pres">
      <dgm:prSet presAssocID="{B0BBA176-B1B1-46C1-BA2D-08F811D8BEE2}" presName="iconBgRect" presStyleLbl="bgShp" presStyleIdx="0" presStyleCnt="3"/>
      <dgm:spPr/>
    </dgm:pt>
    <dgm:pt modelId="{B07C9976-1E70-46E4-931D-40FBE917CEAD}" type="pres">
      <dgm:prSet presAssocID="{B0BBA176-B1B1-46C1-BA2D-08F811D8BEE2}"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Users"/>
        </a:ext>
      </dgm:extLst>
    </dgm:pt>
    <dgm:pt modelId="{6CA69200-5C01-41C6-9308-D2E9C08B5B47}" type="pres">
      <dgm:prSet presAssocID="{B0BBA176-B1B1-46C1-BA2D-08F811D8BEE2}" presName="spaceRect" presStyleCnt="0"/>
      <dgm:spPr/>
    </dgm:pt>
    <dgm:pt modelId="{EE36AD34-AE38-4D09-9F04-F04200333964}" type="pres">
      <dgm:prSet presAssocID="{B0BBA176-B1B1-46C1-BA2D-08F811D8BEE2}" presName="textRect" presStyleLbl="revTx" presStyleIdx="0" presStyleCnt="3">
        <dgm:presLayoutVars>
          <dgm:chMax val="1"/>
          <dgm:chPref val="1"/>
        </dgm:presLayoutVars>
      </dgm:prSet>
      <dgm:spPr/>
    </dgm:pt>
    <dgm:pt modelId="{60095A32-CF9D-4EDA-8294-6F260595ED3E}" type="pres">
      <dgm:prSet presAssocID="{DD5AD8BC-9A0C-45E9-A19D-CCDD01436461}" presName="sibTrans" presStyleCnt="0"/>
      <dgm:spPr/>
    </dgm:pt>
    <dgm:pt modelId="{3F45BC65-100F-4E78-9923-2835B44CD110}" type="pres">
      <dgm:prSet presAssocID="{35139EA2-639D-488D-BE5F-60D3B0C3E4E5}" presName="compNode" presStyleCnt="0"/>
      <dgm:spPr/>
    </dgm:pt>
    <dgm:pt modelId="{F03EEA66-F500-4FBA-9592-5BFE39D703BF}" type="pres">
      <dgm:prSet presAssocID="{35139EA2-639D-488D-BE5F-60D3B0C3E4E5}" presName="iconBgRect" presStyleLbl="bgShp" presStyleIdx="1" presStyleCnt="3"/>
      <dgm:spPr/>
    </dgm:pt>
    <dgm:pt modelId="{B8CCE90C-A190-4E85-99F2-CE7669F4A559}" type="pres">
      <dgm:prSet presAssocID="{35139EA2-639D-488D-BE5F-60D3B0C3E4E5}"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tract"/>
        </a:ext>
      </dgm:extLst>
    </dgm:pt>
    <dgm:pt modelId="{18E97F18-0959-42A6-9A9B-CDAEF82C1584}" type="pres">
      <dgm:prSet presAssocID="{35139EA2-639D-488D-BE5F-60D3B0C3E4E5}" presName="spaceRect" presStyleCnt="0"/>
      <dgm:spPr/>
    </dgm:pt>
    <dgm:pt modelId="{46964A42-41A5-410E-B024-0C6EB075DF46}" type="pres">
      <dgm:prSet presAssocID="{35139EA2-639D-488D-BE5F-60D3B0C3E4E5}" presName="textRect" presStyleLbl="revTx" presStyleIdx="1" presStyleCnt="3">
        <dgm:presLayoutVars>
          <dgm:chMax val="1"/>
          <dgm:chPref val="1"/>
        </dgm:presLayoutVars>
      </dgm:prSet>
      <dgm:spPr/>
    </dgm:pt>
    <dgm:pt modelId="{E6108C24-F474-4576-A83C-38A9A1F3801F}" type="pres">
      <dgm:prSet presAssocID="{7FCA115F-4EB1-461C-896E-B8FC60CC11EA}" presName="sibTrans" presStyleCnt="0"/>
      <dgm:spPr/>
    </dgm:pt>
    <dgm:pt modelId="{478FC19E-4F70-4BEB-8A01-0773758BA88B}" type="pres">
      <dgm:prSet presAssocID="{9195435D-3107-4AF7-ADA8-6BBD9C072894}" presName="compNode" presStyleCnt="0"/>
      <dgm:spPr/>
    </dgm:pt>
    <dgm:pt modelId="{11364864-CFB8-40C1-873C-B104A2CEA35F}" type="pres">
      <dgm:prSet presAssocID="{9195435D-3107-4AF7-ADA8-6BBD9C072894}" presName="iconBgRect" presStyleLbl="bgShp" presStyleIdx="2" presStyleCnt="3"/>
      <dgm:spPr/>
    </dgm:pt>
    <dgm:pt modelId="{1532208C-2BBF-4CC0-AC95-D94BBBA3A664}" type="pres">
      <dgm:prSet presAssocID="{9195435D-3107-4AF7-ADA8-6BBD9C072894}"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Handshake"/>
        </a:ext>
      </dgm:extLst>
    </dgm:pt>
    <dgm:pt modelId="{7ADDF91E-ACA9-4475-B112-20AD2C1EBB3E}" type="pres">
      <dgm:prSet presAssocID="{9195435D-3107-4AF7-ADA8-6BBD9C072894}" presName="spaceRect" presStyleCnt="0"/>
      <dgm:spPr/>
    </dgm:pt>
    <dgm:pt modelId="{DF3A857F-2B53-4248-8D34-82DE35C81279}" type="pres">
      <dgm:prSet presAssocID="{9195435D-3107-4AF7-ADA8-6BBD9C072894}" presName="textRect" presStyleLbl="revTx" presStyleIdx="2" presStyleCnt="3">
        <dgm:presLayoutVars>
          <dgm:chMax val="1"/>
          <dgm:chPref val="1"/>
        </dgm:presLayoutVars>
      </dgm:prSet>
      <dgm:spPr/>
    </dgm:pt>
  </dgm:ptLst>
  <dgm:cxnLst>
    <dgm:cxn modelId="{E2AAF009-6DE0-474F-993B-B9D720F4ECCA}" srcId="{A0651DD1-F0DA-4650-A6E0-41A3CBB45E47}" destId="{35139EA2-639D-488D-BE5F-60D3B0C3E4E5}" srcOrd="1" destOrd="0" parTransId="{FD716296-D974-4AFE-849E-0125F8F0261A}" sibTransId="{7FCA115F-4EB1-461C-896E-B8FC60CC11EA}"/>
    <dgm:cxn modelId="{014E2013-922D-4FEE-BB94-12E6C6F01E81}" type="presOf" srcId="{9195435D-3107-4AF7-ADA8-6BBD9C072894}" destId="{DF3A857F-2B53-4248-8D34-82DE35C81279}" srcOrd="0" destOrd="0" presId="urn:microsoft.com/office/officeart/2018/5/layout/IconCircleLabelList"/>
    <dgm:cxn modelId="{0D974153-E357-45F0-84A4-31D7F2B0B514}" srcId="{A0651DD1-F0DA-4650-A6E0-41A3CBB45E47}" destId="{B0BBA176-B1B1-46C1-BA2D-08F811D8BEE2}" srcOrd="0" destOrd="0" parTransId="{EBC50DB6-EBC3-4134-8692-E6E705B30B07}" sibTransId="{DD5AD8BC-9A0C-45E9-A19D-CCDD01436461}"/>
    <dgm:cxn modelId="{99FC84A5-7883-4BDE-909A-009C0D856BA1}" type="presOf" srcId="{35139EA2-639D-488D-BE5F-60D3B0C3E4E5}" destId="{46964A42-41A5-410E-B024-0C6EB075DF46}" srcOrd="0" destOrd="0" presId="urn:microsoft.com/office/officeart/2018/5/layout/IconCircleLabelList"/>
    <dgm:cxn modelId="{558F37BC-1C14-44A4-A35F-6A9FDD27D119}" srcId="{A0651DD1-F0DA-4650-A6E0-41A3CBB45E47}" destId="{9195435D-3107-4AF7-ADA8-6BBD9C072894}" srcOrd="2" destOrd="0" parTransId="{0328DF5C-63D2-4FEE-9CC5-7A01FDAB0EBE}" sibTransId="{F82C93F1-4557-44DB-BEC1-05982D022EBB}"/>
    <dgm:cxn modelId="{679663BE-611D-4641-A788-2359B8E92733}" type="presOf" srcId="{A0651DD1-F0DA-4650-A6E0-41A3CBB45E47}" destId="{16729A37-EDC5-4B62-B94D-EC2C48EBCFC0}" srcOrd="0" destOrd="0" presId="urn:microsoft.com/office/officeart/2018/5/layout/IconCircleLabelList"/>
    <dgm:cxn modelId="{9AAD03FB-28B2-4D2D-A718-1FF235E28306}" type="presOf" srcId="{B0BBA176-B1B1-46C1-BA2D-08F811D8BEE2}" destId="{EE36AD34-AE38-4D09-9F04-F04200333964}" srcOrd="0" destOrd="0" presId="urn:microsoft.com/office/officeart/2018/5/layout/IconCircleLabelList"/>
    <dgm:cxn modelId="{5436C3F0-3E53-4806-9B23-7B3C2A9D74EC}" type="presParOf" srcId="{16729A37-EDC5-4B62-B94D-EC2C48EBCFC0}" destId="{C7B19A11-CE9A-4445-94D1-CFCB0F60ADD1}" srcOrd="0" destOrd="0" presId="urn:microsoft.com/office/officeart/2018/5/layout/IconCircleLabelList"/>
    <dgm:cxn modelId="{159DD89D-F55D-47C3-A66D-9520016DF7FD}" type="presParOf" srcId="{C7B19A11-CE9A-4445-94D1-CFCB0F60ADD1}" destId="{01EDFAAD-54A6-4F9F-BBBA-A98D031D8211}" srcOrd="0" destOrd="0" presId="urn:microsoft.com/office/officeart/2018/5/layout/IconCircleLabelList"/>
    <dgm:cxn modelId="{52D4F87A-6B5C-4731-9DD3-90D208570A70}" type="presParOf" srcId="{C7B19A11-CE9A-4445-94D1-CFCB0F60ADD1}" destId="{B07C9976-1E70-46E4-931D-40FBE917CEAD}" srcOrd="1" destOrd="0" presId="urn:microsoft.com/office/officeart/2018/5/layout/IconCircleLabelList"/>
    <dgm:cxn modelId="{37F78F76-0045-456D-B77D-63CDF792D13E}" type="presParOf" srcId="{C7B19A11-CE9A-4445-94D1-CFCB0F60ADD1}" destId="{6CA69200-5C01-41C6-9308-D2E9C08B5B47}" srcOrd="2" destOrd="0" presId="urn:microsoft.com/office/officeart/2018/5/layout/IconCircleLabelList"/>
    <dgm:cxn modelId="{7146BCC0-A81A-445C-AB21-C8AB25269E0E}" type="presParOf" srcId="{C7B19A11-CE9A-4445-94D1-CFCB0F60ADD1}" destId="{EE36AD34-AE38-4D09-9F04-F04200333964}" srcOrd="3" destOrd="0" presId="urn:microsoft.com/office/officeart/2018/5/layout/IconCircleLabelList"/>
    <dgm:cxn modelId="{0FADD2E7-C637-47D8-8E99-7F3CBC28240A}" type="presParOf" srcId="{16729A37-EDC5-4B62-B94D-EC2C48EBCFC0}" destId="{60095A32-CF9D-4EDA-8294-6F260595ED3E}" srcOrd="1" destOrd="0" presId="urn:microsoft.com/office/officeart/2018/5/layout/IconCircleLabelList"/>
    <dgm:cxn modelId="{6010E221-5CFB-4984-8EAA-2DA5D4EFA9A0}" type="presParOf" srcId="{16729A37-EDC5-4B62-B94D-EC2C48EBCFC0}" destId="{3F45BC65-100F-4E78-9923-2835B44CD110}" srcOrd="2" destOrd="0" presId="urn:microsoft.com/office/officeart/2018/5/layout/IconCircleLabelList"/>
    <dgm:cxn modelId="{DB49A43A-0973-4D9E-8A0D-B9C6486EDB2D}" type="presParOf" srcId="{3F45BC65-100F-4E78-9923-2835B44CD110}" destId="{F03EEA66-F500-4FBA-9592-5BFE39D703BF}" srcOrd="0" destOrd="0" presId="urn:microsoft.com/office/officeart/2018/5/layout/IconCircleLabelList"/>
    <dgm:cxn modelId="{254CA06D-395E-4BFA-8DE4-8EA5677B48F9}" type="presParOf" srcId="{3F45BC65-100F-4E78-9923-2835B44CD110}" destId="{B8CCE90C-A190-4E85-99F2-CE7669F4A559}" srcOrd="1" destOrd="0" presId="urn:microsoft.com/office/officeart/2018/5/layout/IconCircleLabelList"/>
    <dgm:cxn modelId="{177E4547-E421-4E76-AA2A-C3F9F20D4888}" type="presParOf" srcId="{3F45BC65-100F-4E78-9923-2835B44CD110}" destId="{18E97F18-0959-42A6-9A9B-CDAEF82C1584}" srcOrd="2" destOrd="0" presId="urn:microsoft.com/office/officeart/2018/5/layout/IconCircleLabelList"/>
    <dgm:cxn modelId="{55788092-7033-4CBF-99DF-B2B60EDBFED7}" type="presParOf" srcId="{3F45BC65-100F-4E78-9923-2835B44CD110}" destId="{46964A42-41A5-410E-B024-0C6EB075DF46}" srcOrd="3" destOrd="0" presId="urn:microsoft.com/office/officeart/2018/5/layout/IconCircleLabelList"/>
    <dgm:cxn modelId="{A93054E9-1104-4071-8D89-6058383345E7}" type="presParOf" srcId="{16729A37-EDC5-4B62-B94D-EC2C48EBCFC0}" destId="{E6108C24-F474-4576-A83C-38A9A1F3801F}" srcOrd="3" destOrd="0" presId="urn:microsoft.com/office/officeart/2018/5/layout/IconCircleLabelList"/>
    <dgm:cxn modelId="{ADED1ACD-7B24-4CA0-B7BB-8DAE99464F49}" type="presParOf" srcId="{16729A37-EDC5-4B62-B94D-EC2C48EBCFC0}" destId="{478FC19E-4F70-4BEB-8A01-0773758BA88B}" srcOrd="4" destOrd="0" presId="urn:microsoft.com/office/officeart/2018/5/layout/IconCircleLabelList"/>
    <dgm:cxn modelId="{17895741-C903-409C-8BCC-12DC7789BD75}" type="presParOf" srcId="{478FC19E-4F70-4BEB-8A01-0773758BA88B}" destId="{11364864-CFB8-40C1-873C-B104A2CEA35F}" srcOrd="0" destOrd="0" presId="urn:microsoft.com/office/officeart/2018/5/layout/IconCircleLabelList"/>
    <dgm:cxn modelId="{1A03EF66-26EF-4B9C-A9BD-6B4555D6690B}" type="presParOf" srcId="{478FC19E-4F70-4BEB-8A01-0773758BA88B}" destId="{1532208C-2BBF-4CC0-AC95-D94BBBA3A664}" srcOrd="1" destOrd="0" presId="urn:microsoft.com/office/officeart/2018/5/layout/IconCircleLabelList"/>
    <dgm:cxn modelId="{D3A1ED67-2E60-49EE-AD6C-2E1B059F0DE8}" type="presParOf" srcId="{478FC19E-4F70-4BEB-8A01-0773758BA88B}" destId="{7ADDF91E-ACA9-4475-B112-20AD2C1EBB3E}" srcOrd="2" destOrd="0" presId="urn:microsoft.com/office/officeart/2018/5/layout/IconCircleLabelList"/>
    <dgm:cxn modelId="{E0A4DED5-31FD-4DCB-97FF-587AA7035868}" type="presParOf" srcId="{478FC19E-4F70-4BEB-8A01-0773758BA88B}" destId="{DF3A857F-2B53-4248-8D34-82DE35C8127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2DD249-9DD3-49FD-9970-844C38DF8C05}" type="doc">
      <dgm:prSet loTypeId="urn:microsoft.com/office/officeart/2005/8/layout/radial6" loCatId="relationship" qsTypeId="urn:microsoft.com/office/officeart/2005/8/quickstyle/simple4" qsCatId="simple" csTypeId="urn:microsoft.com/office/officeart/2005/8/colors/colorful1" csCatId="colorful" phldr="1"/>
      <dgm:spPr/>
      <dgm:t>
        <a:bodyPr/>
        <a:lstStyle/>
        <a:p>
          <a:endParaRPr lang="en-US"/>
        </a:p>
      </dgm:t>
    </dgm:pt>
    <dgm:pt modelId="{9741F8DB-B489-4E65-AD2F-5777EC7066CB}">
      <dgm:prSet phldrT="[Text]" phldr="0" custT="1"/>
      <dgm:spPr/>
      <dgm:t>
        <a:bodyPr/>
        <a:lstStyle/>
        <a:p>
          <a:r>
            <a:rPr lang="en-US" sz="2800">
              <a:solidFill>
                <a:schemeClr val="tx1"/>
              </a:solidFill>
            </a:rPr>
            <a:t>Phelps County Literacy Initiative </a:t>
          </a:r>
        </a:p>
      </dgm:t>
    </dgm:pt>
    <dgm:pt modelId="{28C1B8FA-1E29-48B7-8759-166C2459CAE9}" type="parTrans" cxnId="{B63CBF3B-9BAB-49A7-A5DF-D5513AC85922}">
      <dgm:prSet/>
      <dgm:spPr/>
      <dgm:t>
        <a:bodyPr/>
        <a:lstStyle/>
        <a:p>
          <a:endParaRPr lang="en-US"/>
        </a:p>
      </dgm:t>
    </dgm:pt>
    <dgm:pt modelId="{782476F8-E9A6-47D1-80CD-866C6B7E7F0E}" type="sibTrans" cxnId="{B63CBF3B-9BAB-49A7-A5DF-D5513AC85922}">
      <dgm:prSet/>
      <dgm:spPr/>
      <dgm:t>
        <a:bodyPr/>
        <a:lstStyle/>
        <a:p>
          <a:endParaRPr lang="en-US"/>
        </a:p>
      </dgm:t>
    </dgm:pt>
    <dgm:pt modelId="{9ED12A17-3B5A-4D21-A9C6-D1209A84E127}">
      <dgm:prSet custT="1"/>
      <dgm:spPr/>
      <dgm:t>
        <a:bodyPr/>
        <a:lstStyle/>
        <a:p>
          <a:r>
            <a:rPr lang="en-US" sz="1600">
              <a:solidFill>
                <a:schemeClr val="tx1"/>
              </a:solidFill>
            </a:rPr>
            <a:t>TKD Foundation leadership</a:t>
          </a:r>
        </a:p>
      </dgm:t>
    </dgm:pt>
    <dgm:pt modelId="{C3AC1449-9F58-481C-A0D7-820FC9DBAB36}" type="parTrans" cxnId="{915FE96A-057F-44F6-8A75-C3BD64F554F7}">
      <dgm:prSet/>
      <dgm:spPr/>
      <dgm:t>
        <a:bodyPr/>
        <a:lstStyle/>
        <a:p>
          <a:endParaRPr lang="en-US"/>
        </a:p>
      </dgm:t>
    </dgm:pt>
    <dgm:pt modelId="{2D645550-0049-408D-B43E-632C319A35BB}" type="sibTrans" cxnId="{915FE96A-057F-44F6-8A75-C3BD64F554F7}">
      <dgm:prSet/>
      <dgm:spPr/>
      <dgm:t>
        <a:bodyPr/>
        <a:lstStyle/>
        <a:p>
          <a:endParaRPr lang="en-US"/>
        </a:p>
      </dgm:t>
    </dgm:pt>
    <dgm:pt modelId="{E6E6FC2E-485A-49A1-A1A1-332C5DB7E40E}">
      <dgm:prSet custT="1"/>
      <dgm:spPr/>
      <dgm:t>
        <a:bodyPr/>
        <a:lstStyle/>
        <a:p>
          <a:r>
            <a:rPr lang="en-US" sz="1600">
              <a:solidFill>
                <a:schemeClr val="tx1"/>
              </a:solidFill>
            </a:rPr>
            <a:t>Phelps County CF as connector</a:t>
          </a:r>
        </a:p>
      </dgm:t>
    </dgm:pt>
    <dgm:pt modelId="{2902F5B5-D6E8-4432-B27A-162751A7D526}" type="parTrans" cxnId="{017C91F5-B6BF-4737-B454-A02E18161589}">
      <dgm:prSet/>
      <dgm:spPr/>
      <dgm:t>
        <a:bodyPr/>
        <a:lstStyle/>
        <a:p>
          <a:endParaRPr lang="en-US"/>
        </a:p>
      </dgm:t>
    </dgm:pt>
    <dgm:pt modelId="{178DC411-B75C-49A6-BF4A-9B9A1DFDAD1E}" type="sibTrans" cxnId="{017C91F5-B6BF-4737-B454-A02E18161589}">
      <dgm:prSet/>
      <dgm:spPr/>
      <dgm:t>
        <a:bodyPr/>
        <a:lstStyle/>
        <a:p>
          <a:endParaRPr lang="en-US"/>
        </a:p>
      </dgm:t>
    </dgm:pt>
    <dgm:pt modelId="{09F06F65-DE7A-44F4-8DFF-8D27D8568371}">
      <dgm:prSet custT="1"/>
      <dgm:spPr/>
      <dgm:t>
        <a:bodyPr/>
        <a:lstStyle/>
        <a:p>
          <a:r>
            <a:rPr lang="en-US" sz="1600">
              <a:solidFill>
                <a:schemeClr val="tx1"/>
              </a:solidFill>
            </a:rPr>
            <a:t>TNTP expertise</a:t>
          </a:r>
        </a:p>
      </dgm:t>
    </dgm:pt>
    <dgm:pt modelId="{4B8727A8-67CE-40C4-8B67-5F2400B70626}" type="parTrans" cxnId="{963D774C-C323-41A4-8ACF-424B6E7058BD}">
      <dgm:prSet/>
      <dgm:spPr/>
      <dgm:t>
        <a:bodyPr/>
        <a:lstStyle/>
        <a:p>
          <a:endParaRPr lang="en-US"/>
        </a:p>
      </dgm:t>
    </dgm:pt>
    <dgm:pt modelId="{FCB0E607-0E39-423E-BF47-2638E882823A}" type="sibTrans" cxnId="{963D774C-C323-41A4-8ACF-424B6E7058BD}">
      <dgm:prSet/>
      <dgm:spPr/>
      <dgm:t>
        <a:bodyPr/>
        <a:lstStyle/>
        <a:p>
          <a:endParaRPr lang="en-US"/>
        </a:p>
      </dgm:t>
    </dgm:pt>
    <dgm:pt modelId="{A672C089-25A1-4666-951C-4992DE87B6CB}">
      <dgm:prSet custT="1"/>
      <dgm:spPr/>
      <dgm:t>
        <a:bodyPr/>
        <a:lstStyle/>
        <a:p>
          <a:r>
            <a:rPr lang="en-US" sz="1600">
              <a:solidFill>
                <a:schemeClr val="tx1"/>
              </a:solidFill>
            </a:rPr>
            <a:t>School district ownership</a:t>
          </a:r>
        </a:p>
      </dgm:t>
    </dgm:pt>
    <dgm:pt modelId="{01B88CFB-91B7-4AEB-9FDC-A8A26C3C54EB}" type="parTrans" cxnId="{13C72469-3C45-4D0D-B320-E9E24506E12A}">
      <dgm:prSet/>
      <dgm:spPr/>
      <dgm:t>
        <a:bodyPr/>
        <a:lstStyle/>
        <a:p>
          <a:endParaRPr lang="en-US"/>
        </a:p>
      </dgm:t>
    </dgm:pt>
    <dgm:pt modelId="{CB0AF1B4-E38C-4D09-BAC7-71A728346125}" type="sibTrans" cxnId="{13C72469-3C45-4D0D-B320-E9E24506E12A}">
      <dgm:prSet/>
      <dgm:spPr/>
      <dgm:t>
        <a:bodyPr/>
        <a:lstStyle/>
        <a:p>
          <a:endParaRPr lang="en-US"/>
        </a:p>
      </dgm:t>
    </dgm:pt>
    <dgm:pt modelId="{6BE9A5C0-6CE9-4CD5-9892-F4B8F0FB04DB}">
      <dgm:prSet custT="1"/>
      <dgm:spPr/>
      <dgm:t>
        <a:bodyPr/>
        <a:lstStyle/>
        <a:p>
          <a:r>
            <a:rPr lang="en-US" sz="1600">
              <a:solidFill>
                <a:schemeClr val="tx1"/>
              </a:solidFill>
            </a:rPr>
            <a:t>Funding partner</a:t>
          </a:r>
        </a:p>
      </dgm:t>
    </dgm:pt>
    <dgm:pt modelId="{F919CB8F-56C0-4E7A-91A6-229B302F2264}" type="parTrans" cxnId="{44480820-32FE-4ABA-8B7A-95588F2A17D3}">
      <dgm:prSet/>
      <dgm:spPr/>
      <dgm:t>
        <a:bodyPr/>
        <a:lstStyle/>
        <a:p>
          <a:endParaRPr lang="en-US"/>
        </a:p>
      </dgm:t>
    </dgm:pt>
    <dgm:pt modelId="{61354375-D875-40C1-92EA-D40F4CD1485A}" type="sibTrans" cxnId="{44480820-32FE-4ABA-8B7A-95588F2A17D3}">
      <dgm:prSet/>
      <dgm:spPr/>
      <dgm:t>
        <a:bodyPr/>
        <a:lstStyle/>
        <a:p>
          <a:endParaRPr lang="en-US"/>
        </a:p>
      </dgm:t>
    </dgm:pt>
    <dgm:pt modelId="{DAB97766-F14D-40F6-8481-0A1B1C159296}" type="pres">
      <dgm:prSet presAssocID="{AD2DD249-9DD3-49FD-9970-844C38DF8C05}" presName="Name0" presStyleCnt="0">
        <dgm:presLayoutVars>
          <dgm:chMax val="1"/>
          <dgm:dir/>
          <dgm:animLvl val="ctr"/>
          <dgm:resizeHandles val="exact"/>
        </dgm:presLayoutVars>
      </dgm:prSet>
      <dgm:spPr/>
    </dgm:pt>
    <dgm:pt modelId="{D86BD3A2-5E71-44AC-8E03-DC8A4F6269F1}" type="pres">
      <dgm:prSet presAssocID="{9741F8DB-B489-4E65-AD2F-5777EC7066CB}" presName="centerShape" presStyleLbl="node0" presStyleIdx="0" presStyleCnt="1"/>
      <dgm:spPr/>
    </dgm:pt>
    <dgm:pt modelId="{1AC3E1B3-8E0B-4CA9-B57A-676C9394B012}" type="pres">
      <dgm:prSet presAssocID="{9ED12A17-3B5A-4D21-A9C6-D1209A84E127}" presName="node" presStyleLbl="node1" presStyleIdx="0" presStyleCnt="5">
        <dgm:presLayoutVars>
          <dgm:bulletEnabled val="1"/>
        </dgm:presLayoutVars>
      </dgm:prSet>
      <dgm:spPr/>
    </dgm:pt>
    <dgm:pt modelId="{4DBBCB2F-A28F-4E69-A1DE-5BB954BB92D3}" type="pres">
      <dgm:prSet presAssocID="{9ED12A17-3B5A-4D21-A9C6-D1209A84E127}" presName="dummy" presStyleCnt="0"/>
      <dgm:spPr/>
    </dgm:pt>
    <dgm:pt modelId="{494B2895-A1E5-4296-9DC1-07B74FDA7E5A}" type="pres">
      <dgm:prSet presAssocID="{2D645550-0049-408D-B43E-632C319A35BB}" presName="sibTrans" presStyleLbl="sibTrans2D1" presStyleIdx="0" presStyleCnt="5"/>
      <dgm:spPr/>
    </dgm:pt>
    <dgm:pt modelId="{122DE1BC-76B2-4DA0-A2F2-B8A21EA828BD}" type="pres">
      <dgm:prSet presAssocID="{E6E6FC2E-485A-49A1-A1A1-332C5DB7E40E}" presName="node" presStyleLbl="node1" presStyleIdx="1" presStyleCnt="5">
        <dgm:presLayoutVars>
          <dgm:bulletEnabled val="1"/>
        </dgm:presLayoutVars>
      </dgm:prSet>
      <dgm:spPr/>
    </dgm:pt>
    <dgm:pt modelId="{378DF99B-79E7-43AB-9191-9986379CDB0E}" type="pres">
      <dgm:prSet presAssocID="{E6E6FC2E-485A-49A1-A1A1-332C5DB7E40E}" presName="dummy" presStyleCnt="0"/>
      <dgm:spPr/>
    </dgm:pt>
    <dgm:pt modelId="{CEE65F61-5405-48D3-85A2-C2F3660D2FDA}" type="pres">
      <dgm:prSet presAssocID="{178DC411-B75C-49A6-BF4A-9B9A1DFDAD1E}" presName="sibTrans" presStyleLbl="sibTrans2D1" presStyleIdx="1" presStyleCnt="5"/>
      <dgm:spPr/>
    </dgm:pt>
    <dgm:pt modelId="{348F8648-E1DC-4BA7-9E33-6E1E7051EEE5}" type="pres">
      <dgm:prSet presAssocID="{09F06F65-DE7A-44F4-8DFF-8D27D8568371}" presName="node" presStyleLbl="node1" presStyleIdx="2" presStyleCnt="5">
        <dgm:presLayoutVars>
          <dgm:bulletEnabled val="1"/>
        </dgm:presLayoutVars>
      </dgm:prSet>
      <dgm:spPr/>
    </dgm:pt>
    <dgm:pt modelId="{3BEDF8D8-3BD5-4E71-8EA2-6ACDE67536F9}" type="pres">
      <dgm:prSet presAssocID="{09F06F65-DE7A-44F4-8DFF-8D27D8568371}" presName="dummy" presStyleCnt="0"/>
      <dgm:spPr/>
    </dgm:pt>
    <dgm:pt modelId="{4D64BE43-7A7C-45F6-BD70-7C166B512025}" type="pres">
      <dgm:prSet presAssocID="{FCB0E607-0E39-423E-BF47-2638E882823A}" presName="sibTrans" presStyleLbl="sibTrans2D1" presStyleIdx="2" presStyleCnt="5"/>
      <dgm:spPr/>
    </dgm:pt>
    <dgm:pt modelId="{D7FD0FDA-2C65-4B02-86CA-C8A16E1F3AC3}" type="pres">
      <dgm:prSet presAssocID="{A672C089-25A1-4666-951C-4992DE87B6CB}" presName="node" presStyleLbl="node1" presStyleIdx="3" presStyleCnt="5">
        <dgm:presLayoutVars>
          <dgm:bulletEnabled val="1"/>
        </dgm:presLayoutVars>
      </dgm:prSet>
      <dgm:spPr/>
    </dgm:pt>
    <dgm:pt modelId="{F00B5431-A0FB-49E0-9495-30828FCD44BE}" type="pres">
      <dgm:prSet presAssocID="{A672C089-25A1-4666-951C-4992DE87B6CB}" presName="dummy" presStyleCnt="0"/>
      <dgm:spPr/>
    </dgm:pt>
    <dgm:pt modelId="{0E11C3C7-5F88-4242-AC43-E77CA573E850}" type="pres">
      <dgm:prSet presAssocID="{CB0AF1B4-E38C-4D09-BAC7-71A728346125}" presName="sibTrans" presStyleLbl="sibTrans2D1" presStyleIdx="3" presStyleCnt="5"/>
      <dgm:spPr/>
    </dgm:pt>
    <dgm:pt modelId="{A20DACD4-73CD-4C84-A1B7-C2B3C12FBA26}" type="pres">
      <dgm:prSet presAssocID="{6BE9A5C0-6CE9-4CD5-9892-F4B8F0FB04DB}" presName="node" presStyleLbl="node1" presStyleIdx="4" presStyleCnt="5">
        <dgm:presLayoutVars>
          <dgm:bulletEnabled val="1"/>
        </dgm:presLayoutVars>
      </dgm:prSet>
      <dgm:spPr/>
    </dgm:pt>
    <dgm:pt modelId="{DCEC3F75-A3CB-4C57-87AA-B2E2C5A55F77}" type="pres">
      <dgm:prSet presAssocID="{6BE9A5C0-6CE9-4CD5-9892-F4B8F0FB04DB}" presName="dummy" presStyleCnt="0"/>
      <dgm:spPr/>
    </dgm:pt>
    <dgm:pt modelId="{457892E9-A4B8-450A-8433-43F4D9DEEE6A}" type="pres">
      <dgm:prSet presAssocID="{61354375-D875-40C1-92EA-D40F4CD1485A}" presName="sibTrans" presStyleLbl="sibTrans2D1" presStyleIdx="4" presStyleCnt="5"/>
      <dgm:spPr/>
    </dgm:pt>
  </dgm:ptLst>
  <dgm:cxnLst>
    <dgm:cxn modelId="{7AB60309-43DA-42C9-B541-9B942670FAD2}" type="presOf" srcId="{9741F8DB-B489-4E65-AD2F-5777EC7066CB}" destId="{D86BD3A2-5E71-44AC-8E03-DC8A4F6269F1}" srcOrd="0" destOrd="0" presId="urn:microsoft.com/office/officeart/2005/8/layout/radial6"/>
    <dgm:cxn modelId="{21C6240F-68F9-4255-A59C-E2B8AE9D3D09}" type="presOf" srcId="{178DC411-B75C-49A6-BF4A-9B9A1DFDAD1E}" destId="{CEE65F61-5405-48D3-85A2-C2F3660D2FDA}" srcOrd="0" destOrd="0" presId="urn:microsoft.com/office/officeart/2005/8/layout/radial6"/>
    <dgm:cxn modelId="{44480820-32FE-4ABA-8B7A-95588F2A17D3}" srcId="{9741F8DB-B489-4E65-AD2F-5777EC7066CB}" destId="{6BE9A5C0-6CE9-4CD5-9892-F4B8F0FB04DB}" srcOrd="4" destOrd="0" parTransId="{F919CB8F-56C0-4E7A-91A6-229B302F2264}" sibTransId="{61354375-D875-40C1-92EA-D40F4CD1485A}"/>
    <dgm:cxn modelId="{B63CBF3B-9BAB-49A7-A5DF-D5513AC85922}" srcId="{AD2DD249-9DD3-49FD-9970-844C38DF8C05}" destId="{9741F8DB-B489-4E65-AD2F-5777EC7066CB}" srcOrd="0" destOrd="0" parTransId="{28C1B8FA-1E29-48B7-8759-166C2459CAE9}" sibTransId="{782476F8-E9A6-47D1-80CD-866C6B7E7F0E}"/>
    <dgm:cxn modelId="{1DF43561-1320-4B0F-A48C-E9F101822B49}" type="presOf" srcId="{E6E6FC2E-485A-49A1-A1A1-332C5DB7E40E}" destId="{122DE1BC-76B2-4DA0-A2F2-B8A21EA828BD}" srcOrd="0" destOrd="0" presId="urn:microsoft.com/office/officeart/2005/8/layout/radial6"/>
    <dgm:cxn modelId="{D2354048-03BC-40ED-A833-685F84B21B7C}" type="presOf" srcId="{9ED12A17-3B5A-4D21-A9C6-D1209A84E127}" destId="{1AC3E1B3-8E0B-4CA9-B57A-676C9394B012}" srcOrd="0" destOrd="0" presId="urn:microsoft.com/office/officeart/2005/8/layout/radial6"/>
    <dgm:cxn modelId="{13C72469-3C45-4D0D-B320-E9E24506E12A}" srcId="{9741F8DB-B489-4E65-AD2F-5777EC7066CB}" destId="{A672C089-25A1-4666-951C-4992DE87B6CB}" srcOrd="3" destOrd="0" parTransId="{01B88CFB-91B7-4AEB-9FDC-A8A26C3C54EB}" sibTransId="{CB0AF1B4-E38C-4D09-BAC7-71A728346125}"/>
    <dgm:cxn modelId="{915FE96A-057F-44F6-8A75-C3BD64F554F7}" srcId="{9741F8DB-B489-4E65-AD2F-5777EC7066CB}" destId="{9ED12A17-3B5A-4D21-A9C6-D1209A84E127}" srcOrd="0" destOrd="0" parTransId="{C3AC1449-9F58-481C-A0D7-820FC9DBAB36}" sibTransId="{2D645550-0049-408D-B43E-632C319A35BB}"/>
    <dgm:cxn modelId="{963D774C-C323-41A4-8ACF-424B6E7058BD}" srcId="{9741F8DB-B489-4E65-AD2F-5777EC7066CB}" destId="{09F06F65-DE7A-44F4-8DFF-8D27D8568371}" srcOrd="2" destOrd="0" parTransId="{4B8727A8-67CE-40C4-8B67-5F2400B70626}" sibTransId="{FCB0E607-0E39-423E-BF47-2638E882823A}"/>
    <dgm:cxn modelId="{3D66557A-C3E8-4042-8F93-E8A5979780F0}" type="presOf" srcId="{AD2DD249-9DD3-49FD-9970-844C38DF8C05}" destId="{DAB97766-F14D-40F6-8481-0A1B1C159296}" srcOrd="0" destOrd="0" presId="urn:microsoft.com/office/officeart/2005/8/layout/radial6"/>
    <dgm:cxn modelId="{D561807E-57C8-4DBC-921B-16CA3289D0CD}" type="presOf" srcId="{CB0AF1B4-E38C-4D09-BAC7-71A728346125}" destId="{0E11C3C7-5F88-4242-AC43-E77CA573E850}" srcOrd="0" destOrd="0" presId="urn:microsoft.com/office/officeart/2005/8/layout/radial6"/>
    <dgm:cxn modelId="{F407DF8D-61ED-4B84-A6B6-4CD221A8A0DE}" type="presOf" srcId="{09F06F65-DE7A-44F4-8DFF-8D27D8568371}" destId="{348F8648-E1DC-4BA7-9E33-6E1E7051EEE5}" srcOrd="0" destOrd="0" presId="urn:microsoft.com/office/officeart/2005/8/layout/radial6"/>
    <dgm:cxn modelId="{02520AA7-4AEE-4B92-A32C-D6162D5E3B4F}" type="presOf" srcId="{FCB0E607-0E39-423E-BF47-2638E882823A}" destId="{4D64BE43-7A7C-45F6-BD70-7C166B512025}" srcOrd="0" destOrd="0" presId="urn:microsoft.com/office/officeart/2005/8/layout/radial6"/>
    <dgm:cxn modelId="{D54C28C7-6293-411C-9A7E-D2A4CC62065A}" type="presOf" srcId="{61354375-D875-40C1-92EA-D40F4CD1485A}" destId="{457892E9-A4B8-450A-8433-43F4D9DEEE6A}" srcOrd="0" destOrd="0" presId="urn:microsoft.com/office/officeart/2005/8/layout/radial6"/>
    <dgm:cxn modelId="{671E2FDC-BE75-45EC-BC59-04690F7E4FFE}" type="presOf" srcId="{A672C089-25A1-4666-951C-4992DE87B6CB}" destId="{D7FD0FDA-2C65-4B02-86CA-C8A16E1F3AC3}" srcOrd="0" destOrd="0" presId="urn:microsoft.com/office/officeart/2005/8/layout/radial6"/>
    <dgm:cxn modelId="{8D9359E7-C253-4678-8A0F-7A8F6FC0C5EE}" type="presOf" srcId="{6BE9A5C0-6CE9-4CD5-9892-F4B8F0FB04DB}" destId="{A20DACD4-73CD-4C84-A1B7-C2B3C12FBA26}" srcOrd="0" destOrd="0" presId="urn:microsoft.com/office/officeart/2005/8/layout/radial6"/>
    <dgm:cxn modelId="{017C91F5-B6BF-4737-B454-A02E18161589}" srcId="{9741F8DB-B489-4E65-AD2F-5777EC7066CB}" destId="{E6E6FC2E-485A-49A1-A1A1-332C5DB7E40E}" srcOrd="1" destOrd="0" parTransId="{2902F5B5-D6E8-4432-B27A-162751A7D526}" sibTransId="{178DC411-B75C-49A6-BF4A-9B9A1DFDAD1E}"/>
    <dgm:cxn modelId="{36A71AF8-D059-4E89-94E7-C022F98EADCA}" type="presOf" srcId="{2D645550-0049-408D-B43E-632C319A35BB}" destId="{494B2895-A1E5-4296-9DC1-07B74FDA7E5A}" srcOrd="0" destOrd="0" presId="urn:microsoft.com/office/officeart/2005/8/layout/radial6"/>
    <dgm:cxn modelId="{58709FE2-E8E5-4C6F-9426-E303FBC8F438}" type="presParOf" srcId="{DAB97766-F14D-40F6-8481-0A1B1C159296}" destId="{D86BD3A2-5E71-44AC-8E03-DC8A4F6269F1}" srcOrd="0" destOrd="0" presId="urn:microsoft.com/office/officeart/2005/8/layout/radial6"/>
    <dgm:cxn modelId="{C9C813BE-8CED-4B07-BB3D-F15E1CFF4E3A}" type="presParOf" srcId="{DAB97766-F14D-40F6-8481-0A1B1C159296}" destId="{1AC3E1B3-8E0B-4CA9-B57A-676C9394B012}" srcOrd="1" destOrd="0" presId="urn:microsoft.com/office/officeart/2005/8/layout/radial6"/>
    <dgm:cxn modelId="{1CA16FF4-5E11-4024-BC22-0E4E3FEBFF5D}" type="presParOf" srcId="{DAB97766-F14D-40F6-8481-0A1B1C159296}" destId="{4DBBCB2F-A28F-4E69-A1DE-5BB954BB92D3}" srcOrd="2" destOrd="0" presId="urn:microsoft.com/office/officeart/2005/8/layout/radial6"/>
    <dgm:cxn modelId="{454E0639-70D2-4C8C-B5E8-7D34AA8A3320}" type="presParOf" srcId="{DAB97766-F14D-40F6-8481-0A1B1C159296}" destId="{494B2895-A1E5-4296-9DC1-07B74FDA7E5A}" srcOrd="3" destOrd="0" presId="urn:microsoft.com/office/officeart/2005/8/layout/radial6"/>
    <dgm:cxn modelId="{A2A3CC0F-0F85-415C-9679-D459649657E1}" type="presParOf" srcId="{DAB97766-F14D-40F6-8481-0A1B1C159296}" destId="{122DE1BC-76B2-4DA0-A2F2-B8A21EA828BD}" srcOrd="4" destOrd="0" presId="urn:microsoft.com/office/officeart/2005/8/layout/radial6"/>
    <dgm:cxn modelId="{2229BE99-C788-408B-BBD3-CFDA81FE6A47}" type="presParOf" srcId="{DAB97766-F14D-40F6-8481-0A1B1C159296}" destId="{378DF99B-79E7-43AB-9191-9986379CDB0E}" srcOrd="5" destOrd="0" presId="urn:microsoft.com/office/officeart/2005/8/layout/radial6"/>
    <dgm:cxn modelId="{F00AF883-19BB-4BD2-8B0D-8B7086B50D00}" type="presParOf" srcId="{DAB97766-F14D-40F6-8481-0A1B1C159296}" destId="{CEE65F61-5405-48D3-85A2-C2F3660D2FDA}" srcOrd="6" destOrd="0" presId="urn:microsoft.com/office/officeart/2005/8/layout/radial6"/>
    <dgm:cxn modelId="{25C88D3E-8BC6-4A3B-8EAB-3642D6FF698D}" type="presParOf" srcId="{DAB97766-F14D-40F6-8481-0A1B1C159296}" destId="{348F8648-E1DC-4BA7-9E33-6E1E7051EEE5}" srcOrd="7" destOrd="0" presId="urn:microsoft.com/office/officeart/2005/8/layout/radial6"/>
    <dgm:cxn modelId="{1B684FA7-089B-4A81-AF29-B80CB37C64A4}" type="presParOf" srcId="{DAB97766-F14D-40F6-8481-0A1B1C159296}" destId="{3BEDF8D8-3BD5-4E71-8EA2-6ACDE67536F9}" srcOrd="8" destOrd="0" presId="urn:microsoft.com/office/officeart/2005/8/layout/radial6"/>
    <dgm:cxn modelId="{47D16F41-333B-4517-ACAF-0B017BF04C42}" type="presParOf" srcId="{DAB97766-F14D-40F6-8481-0A1B1C159296}" destId="{4D64BE43-7A7C-45F6-BD70-7C166B512025}" srcOrd="9" destOrd="0" presId="urn:microsoft.com/office/officeart/2005/8/layout/radial6"/>
    <dgm:cxn modelId="{A9D8C096-7202-49EF-B0F6-F191B08E3BEE}" type="presParOf" srcId="{DAB97766-F14D-40F6-8481-0A1B1C159296}" destId="{D7FD0FDA-2C65-4B02-86CA-C8A16E1F3AC3}" srcOrd="10" destOrd="0" presId="urn:microsoft.com/office/officeart/2005/8/layout/radial6"/>
    <dgm:cxn modelId="{B6FBAE5D-A95C-4093-AC6A-CFB283FC288D}" type="presParOf" srcId="{DAB97766-F14D-40F6-8481-0A1B1C159296}" destId="{F00B5431-A0FB-49E0-9495-30828FCD44BE}" srcOrd="11" destOrd="0" presId="urn:microsoft.com/office/officeart/2005/8/layout/radial6"/>
    <dgm:cxn modelId="{C5B7157A-BB23-4D71-8220-C6ECED58C951}" type="presParOf" srcId="{DAB97766-F14D-40F6-8481-0A1B1C159296}" destId="{0E11C3C7-5F88-4242-AC43-E77CA573E850}" srcOrd="12" destOrd="0" presId="urn:microsoft.com/office/officeart/2005/8/layout/radial6"/>
    <dgm:cxn modelId="{AA8C7567-5691-4D99-B4F4-DC271C5E6010}" type="presParOf" srcId="{DAB97766-F14D-40F6-8481-0A1B1C159296}" destId="{A20DACD4-73CD-4C84-A1B7-C2B3C12FBA26}" srcOrd="13" destOrd="0" presId="urn:microsoft.com/office/officeart/2005/8/layout/radial6"/>
    <dgm:cxn modelId="{DB131979-4901-414C-9B1E-6E73C8885FFE}" type="presParOf" srcId="{DAB97766-F14D-40F6-8481-0A1B1C159296}" destId="{DCEC3F75-A3CB-4C57-87AA-B2E2C5A55F77}" srcOrd="14" destOrd="0" presId="urn:microsoft.com/office/officeart/2005/8/layout/radial6"/>
    <dgm:cxn modelId="{83D35B9F-845B-4321-AAF4-B941B9C56382}" type="presParOf" srcId="{DAB97766-F14D-40F6-8481-0A1B1C159296}" destId="{457892E9-A4B8-450A-8433-43F4D9DEEE6A}"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F8807B-304B-4921-8DD4-180DD52C4DC3}"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F7B501B-86AD-49CA-B7C8-50D8BBEEFF91}">
      <dgm:prSet/>
      <dgm:spPr/>
      <dgm:t>
        <a:bodyPr/>
        <a:lstStyle/>
        <a:p>
          <a:r>
            <a:rPr lang="en-US"/>
            <a:t>Rapid K–1 reading gains</a:t>
          </a:r>
        </a:p>
      </dgm:t>
    </dgm:pt>
    <dgm:pt modelId="{2AC3255B-8A5D-4417-8AD8-51184D0BB971}" type="parTrans" cxnId="{30E38911-5E6D-43F1-8B66-9868C1A362BC}">
      <dgm:prSet/>
      <dgm:spPr/>
      <dgm:t>
        <a:bodyPr/>
        <a:lstStyle/>
        <a:p>
          <a:endParaRPr lang="en-US"/>
        </a:p>
      </dgm:t>
    </dgm:pt>
    <dgm:pt modelId="{DDC820C6-24BB-45AE-89FB-856570329893}" type="sibTrans" cxnId="{30E38911-5E6D-43F1-8B66-9868C1A362BC}">
      <dgm:prSet/>
      <dgm:spPr/>
      <dgm:t>
        <a:bodyPr/>
        <a:lstStyle/>
        <a:p>
          <a:endParaRPr lang="en-US"/>
        </a:p>
      </dgm:t>
    </dgm:pt>
    <dgm:pt modelId="{6F834D1E-DD99-4FBA-A0DD-4B3BD5C8DDB1}">
      <dgm:prSet/>
      <dgm:spPr/>
      <dgm:t>
        <a:bodyPr/>
        <a:lstStyle/>
        <a:p>
          <a:r>
            <a:rPr lang="en-US"/>
            <a:t>Instructional consistency</a:t>
          </a:r>
        </a:p>
      </dgm:t>
    </dgm:pt>
    <dgm:pt modelId="{56363972-283E-43B4-B2FD-07D841F6A273}" type="parTrans" cxnId="{903E0503-18AD-4461-B219-E0BA1740AAAE}">
      <dgm:prSet/>
      <dgm:spPr/>
      <dgm:t>
        <a:bodyPr/>
        <a:lstStyle/>
        <a:p>
          <a:endParaRPr lang="en-US"/>
        </a:p>
      </dgm:t>
    </dgm:pt>
    <dgm:pt modelId="{3AFC8662-FFA6-4419-8180-2F761FC1AE77}" type="sibTrans" cxnId="{903E0503-18AD-4461-B219-E0BA1740AAAE}">
      <dgm:prSet/>
      <dgm:spPr/>
      <dgm:t>
        <a:bodyPr/>
        <a:lstStyle/>
        <a:p>
          <a:endParaRPr lang="en-US"/>
        </a:p>
      </dgm:t>
    </dgm:pt>
    <dgm:pt modelId="{B7D46AE9-EFF2-4FE9-A742-890117AFF472}">
      <dgm:prSet/>
      <dgm:spPr/>
      <dgm:t>
        <a:bodyPr/>
        <a:lstStyle/>
        <a:p>
          <a:r>
            <a:rPr lang="en-US"/>
            <a:t>Teacher adoption</a:t>
          </a:r>
        </a:p>
      </dgm:t>
    </dgm:pt>
    <dgm:pt modelId="{41BCEEA7-524F-4F0A-B37E-531E813B2476}" type="parTrans" cxnId="{74D9E4D7-E76F-4B26-AF7F-8F2BD99F6C47}">
      <dgm:prSet/>
      <dgm:spPr/>
      <dgm:t>
        <a:bodyPr/>
        <a:lstStyle/>
        <a:p>
          <a:endParaRPr lang="en-US"/>
        </a:p>
      </dgm:t>
    </dgm:pt>
    <dgm:pt modelId="{D099AD3F-8485-4138-81D0-7D4AD32E35C3}" type="sibTrans" cxnId="{74D9E4D7-E76F-4B26-AF7F-8F2BD99F6C47}">
      <dgm:prSet/>
      <dgm:spPr/>
      <dgm:t>
        <a:bodyPr/>
        <a:lstStyle/>
        <a:p>
          <a:endParaRPr lang="en-US"/>
        </a:p>
      </dgm:t>
    </dgm:pt>
    <dgm:pt modelId="{B5E80ADD-0205-4F18-A337-C6FDBECBC59E}" type="pres">
      <dgm:prSet presAssocID="{11F8807B-304B-4921-8DD4-180DD52C4DC3}" presName="diagram" presStyleCnt="0">
        <dgm:presLayoutVars>
          <dgm:dir/>
          <dgm:resizeHandles val="exact"/>
        </dgm:presLayoutVars>
      </dgm:prSet>
      <dgm:spPr/>
    </dgm:pt>
    <dgm:pt modelId="{361B6BEC-092F-4B76-8948-DFA10588F33C}" type="pres">
      <dgm:prSet presAssocID="{7F7B501B-86AD-49CA-B7C8-50D8BBEEFF91}" presName="node" presStyleLbl="node1" presStyleIdx="0" presStyleCnt="3">
        <dgm:presLayoutVars>
          <dgm:bulletEnabled val="1"/>
        </dgm:presLayoutVars>
      </dgm:prSet>
      <dgm:spPr/>
    </dgm:pt>
    <dgm:pt modelId="{4C7040C7-4A1F-458B-9145-6FC49E0235FE}" type="pres">
      <dgm:prSet presAssocID="{DDC820C6-24BB-45AE-89FB-856570329893}" presName="sibTrans" presStyleCnt="0"/>
      <dgm:spPr/>
    </dgm:pt>
    <dgm:pt modelId="{BB988B9D-9141-4983-9BBB-CAD96D2BD1EB}" type="pres">
      <dgm:prSet presAssocID="{6F834D1E-DD99-4FBA-A0DD-4B3BD5C8DDB1}" presName="node" presStyleLbl="node1" presStyleIdx="1" presStyleCnt="3">
        <dgm:presLayoutVars>
          <dgm:bulletEnabled val="1"/>
        </dgm:presLayoutVars>
      </dgm:prSet>
      <dgm:spPr/>
    </dgm:pt>
    <dgm:pt modelId="{59F4FDBB-17A9-442E-8F86-11101A56F10C}" type="pres">
      <dgm:prSet presAssocID="{3AFC8662-FFA6-4419-8180-2F761FC1AE77}" presName="sibTrans" presStyleCnt="0"/>
      <dgm:spPr/>
    </dgm:pt>
    <dgm:pt modelId="{34F91572-5065-4A71-8BAB-73573B240CB1}" type="pres">
      <dgm:prSet presAssocID="{B7D46AE9-EFF2-4FE9-A742-890117AFF472}" presName="node" presStyleLbl="node1" presStyleIdx="2" presStyleCnt="3">
        <dgm:presLayoutVars>
          <dgm:bulletEnabled val="1"/>
        </dgm:presLayoutVars>
      </dgm:prSet>
      <dgm:spPr/>
    </dgm:pt>
  </dgm:ptLst>
  <dgm:cxnLst>
    <dgm:cxn modelId="{903E0503-18AD-4461-B219-E0BA1740AAAE}" srcId="{11F8807B-304B-4921-8DD4-180DD52C4DC3}" destId="{6F834D1E-DD99-4FBA-A0DD-4B3BD5C8DDB1}" srcOrd="1" destOrd="0" parTransId="{56363972-283E-43B4-B2FD-07D841F6A273}" sibTransId="{3AFC8662-FFA6-4419-8180-2F761FC1AE77}"/>
    <dgm:cxn modelId="{30E38911-5E6D-43F1-8B66-9868C1A362BC}" srcId="{11F8807B-304B-4921-8DD4-180DD52C4DC3}" destId="{7F7B501B-86AD-49CA-B7C8-50D8BBEEFF91}" srcOrd="0" destOrd="0" parTransId="{2AC3255B-8A5D-4417-8AD8-51184D0BB971}" sibTransId="{DDC820C6-24BB-45AE-89FB-856570329893}"/>
    <dgm:cxn modelId="{6283837D-8B6E-464A-A6B1-79DF42C2F8C6}" type="presOf" srcId="{6F834D1E-DD99-4FBA-A0DD-4B3BD5C8DDB1}" destId="{BB988B9D-9141-4983-9BBB-CAD96D2BD1EB}" srcOrd="0" destOrd="0" presId="urn:microsoft.com/office/officeart/2005/8/layout/default"/>
    <dgm:cxn modelId="{A214D0C6-6F11-4673-899B-4C5E8C776757}" type="presOf" srcId="{7F7B501B-86AD-49CA-B7C8-50D8BBEEFF91}" destId="{361B6BEC-092F-4B76-8948-DFA10588F33C}" srcOrd="0" destOrd="0" presId="urn:microsoft.com/office/officeart/2005/8/layout/default"/>
    <dgm:cxn modelId="{4BB40DD6-A6C6-44EC-BC9B-D83ED4C8E9DF}" type="presOf" srcId="{B7D46AE9-EFF2-4FE9-A742-890117AFF472}" destId="{34F91572-5065-4A71-8BAB-73573B240CB1}" srcOrd="0" destOrd="0" presId="urn:microsoft.com/office/officeart/2005/8/layout/default"/>
    <dgm:cxn modelId="{74D9E4D7-E76F-4B26-AF7F-8F2BD99F6C47}" srcId="{11F8807B-304B-4921-8DD4-180DD52C4DC3}" destId="{B7D46AE9-EFF2-4FE9-A742-890117AFF472}" srcOrd="2" destOrd="0" parTransId="{41BCEEA7-524F-4F0A-B37E-531E813B2476}" sibTransId="{D099AD3F-8485-4138-81D0-7D4AD32E35C3}"/>
    <dgm:cxn modelId="{CC2114EF-5E32-4E0B-8FE0-57D4343E23F0}" type="presOf" srcId="{11F8807B-304B-4921-8DD4-180DD52C4DC3}" destId="{B5E80ADD-0205-4F18-A337-C6FDBECBC59E}" srcOrd="0" destOrd="0" presId="urn:microsoft.com/office/officeart/2005/8/layout/default"/>
    <dgm:cxn modelId="{447E1D29-ADAB-43C3-975C-F1E99F8C81C9}" type="presParOf" srcId="{B5E80ADD-0205-4F18-A337-C6FDBECBC59E}" destId="{361B6BEC-092F-4B76-8948-DFA10588F33C}" srcOrd="0" destOrd="0" presId="urn:microsoft.com/office/officeart/2005/8/layout/default"/>
    <dgm:cxn modelId="{BCE52979-1173-4AE6-BE6A-F2E8FAA6D3C8}" type="presParOf" srcId="{B5E80ADD-0205-4F18-A337-C6FDBECBC59E}" destId="{4C7040C7-4A1F-458B-9145-6FC49E0235FE}" srcOrd="1" destOrd="0" presId="urn:microsoft.com/office/officeart/2005/8/layout/default"/>
    <dgm:cxn modelId="{9CE35D50-434B-434C-B78D-25374B944B68}" type="presParOf" srcId="{B5E80ADD-0205-4F18-A337-C6FDBECBC59E}" destId="{BB988B9D-9141-4983-9BBB-CAD96D2BD1EB}" srcOrd="2" destOrd="0" presId="urn:microsoft.com/office/officeart/2005/8/layout/default"/>
    <dgm:cxn modelId="{84A187A2-510D-48D5-B641-C97B7AF437C2}" type="presParOf" srcId="{B5E80ADD-0205-4F18-A337-C6FDBECBC59E}" destId="{59F4FDBB-17A9-442E-8F86-11101A56F10C}" srcOrd="3" destOrd="0" presId="urn:microsoft.com/office/officeart/2005/8/layout/default"/>
    <dgm:cxn modelId="{09867C9F-F5C7-4047-A937-B4C9400251E7}" type="presParOf" srcId="{B5E80ADD-0205-4F18-A337-C6FDBECBC59E}" destId="{34F91572-5065-4A71-8BAB-73573B240CB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DC9B77-2E0F-4922-901F-99E8AA207ED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B1694DA-BAC5-4D8A-B859-1B666740C0D1}">
      <dgm:prSet/>
      <dgm:spPr/>
      <dgm:t>
        <a:bodyPr/>
        <a:lstStyle/>
        <a:p>
          <a:r>
            <a:rPr lang="en-US"/>
            <a:t>Capacity over programs</a:t>
          </a:r>
        </a:p>
      </dgm:t>
    </dgm:pt>
    <dgm:pt modelId="{0AD52D26-247B-4489-B2C9-89292405B25E}" type="parTrans" cxnId="{3BD8B7A7-3288-4837-9FAC-D6A7A44D2C5C}">
      <dgm:prSet/>
      <dgm:spPr/>
      <dgm:t>
        <a:bodyPr/>
        <a:lstStyle/>
        <a:p>
          <a:endParaRPr lang="en-US"/>
        </a:p>
      </dgm:t>
    </dgm:pt>
    <dgm:pt modelId="{BCC9559C-6B17-4367-A42D-F88021B02843}" type="sibTrans" cxnId="{3BD8B7A7-3288-4837-9FAC-D6A7A44D2C5C}">
      <dgm:prSet/>
      <dgm:spPr/>
      <dgm:t>
        <a:bodyPr/>
        <a:lstStyle/>
        <a:p>
          <a:endParaRPr lang="en-US"/>
        </a:p>
      </dgm:t>
    </dgm:pt>
    <dgm:pt modelId="{64FF86B2-E220-44F0-B37C-865001B9D20E}">
      <dgm:prSet/>
      <dgm:spPr/>
      <dgm:t>
        <a:bodyPr/>
        <a:lstStyle/>
        <a:p>
          <a:r>
            <a:rPr lang="en-US"/>
            <a:t>Philanthropy as partner</a:t>
          </a:r>
        </a:p>
      </dgm:t>
    </dgm:pt>
    <dgm:pt modelId="{35D51DDA-3413-4E7E-9421-DAD02824E748}" type="parTrans" cxnId="{902D240C-173A-413B-8D1A-F9866C81A5B2}">
      <dgm:prSet/>
      <dgm:spPr/>
      <dgm:t>
        <a:bodyPr/>
        <a:lstStyle/>
        <a:p>
          <a:endParaRPr lang="en-US"/>
        </a:p>
      </dgm:t>
    </dgm:pt>
    <dgm:pt modelId="{C64D43FD-36D2-4F69-9DEC-EF8EDAB535CC}" type="sibTrans" cxnId="{902D240C-173A-413B-8D1A-F9866C81A5B2}">
      <dgm:prSet/>
      <dgm:spPr/>
      <dgm:t>
        <a:bodyPr/>
        <a:lstStyle/>
        <a:p>
          <a:endParaRPr lang="en-US"/>
        </a:p>
      </dgm:t>
    </dgm:pt>
    <dgm:pt modelId="{202AC4E7-7D61-4CD4-A976-B00BA3CF4E20}">
      <dgm:prSet/>
      <dgm:spPr/>
      <dgm:t>
        <a:bodyPr/>
        <a:lstStyle/>
        <a:p>
          <a:r>
            <a:rPr lang="en-US"/>
            <a:t>Scalable model</a:t>
          </a:r>
        </a:p>
      </dgm:t>
    </dgm:pt>
    <dgm:pt modelId="{992C0F77-44F6-4A90-9011-512090329008}" type="parTrans" cxnId="{5D908231-8FC8-4988-AFE8-F88FED3A0FE6}">
      <dgm:prSet/>
      <dgm:spPr/>
      <dgm:t>
        <a:bodyPr/>
        <a:lstStyle/>
        <a:p>
          <a:endParaRPr lang="en-US"/>
        </a:p>
      </dgm:t>
    </dgm:pt>
    <dgm:pt modelId="{DBCCE64C-2B12-4138-A011-64194F58FF12}" type="sibTrans" cxnId="{5D908231-8FC8-4988-AFE8-F88FED3A0FE6}">
      <dgm:prSet/>
      <dgm:spPr/>
      <dgm:t>
        <a:bodyPr/>
        <a:lstStyle/>
        <a:p>
          <a:endParaRPr lang="en-US"/>
        </a:p>
      </dgm:t>
    </dgm:pt>
    <dgm:pt modelId="{97814185-02B7-40AE-A66C-4801FDD45FBD}" type="pres">
      <dgm:prSet presAssocID="{54DC9B77-2E0F-4922-901F-99E8AA207ED4}" presName="linear" presStyleCnt="0">
        <dgm:presLayoutVars>
          <dgm:animLvl val="lvl"/>
          <dgm:resizeHandles val="exact"/>
        </dgm:presLayoutVars>
      </dgm:prSet>
      <dgm:spPr/>
    </dgm:pt>
    <dgm:pt modelId="{C0F0A80B-3174-4A48-8319-31C1AF91B5CE}" type="pres">
      <dgm:prSet presAssocID="{DB1694DA-BAC5-4D8A-B859-1B666740C0D1}" presName="parentText" presStyleLbl="node1" presStyleIdx="0" presStyleCnt="3">
        <dgm:presLayoutVars>
          <dgm:chMax val="0"/>
          <dgm:bulletEnabled val="1"/>
        </dgm:presLayoutVars>
      </dgm:prSet>
      <dgm:spPr/>
    </dgm:pt>
    <dgm:pt modelId="{D6509F85-27E3-4EDA-B191-6DB059819F4F}" type="pres">
      <dgm:prSet presAssocID="{BCC9559C-6B17-4367-A42D-F88021B02843}" presName="spacer" presStyleCnt="0"/>
      <dgm:spPr/>
    </dgm:pt>
    <dgm:pt modelId="{D5138D02-7B25-4012-AF25-80683C34A075}" type="pres">
      <dgm:prSet presAssocID="{64FF86B2-E220-44F0-B37C-865001B9D20E}" presName="parentText" presStyleLbl="node1" presStyleIdx="1" presStyleCnt="3">
        <dgm:presLayoutVars>
          <dgm:chMax val="0"/>
          <dgm:bulletEnabled val="1"/>
        </dgm:presLayoutVars>
      </dgm:prSet>
      <dgm:spPr/>
    </dgm:pt>
    <dgm:pt modelId="{9957E8BE-688D-4947-B6F4-DCFC1DF31ECC}" type="pres">
      <dgm:prSet presAssocID="{C64D43FD-36D2-4F69-9DEC-EF8EDAB535CC}" presName="spacer" presStyleCnt="0"/>
      <dgm:spPr/>
    </dgm:pt>
    <dgm:pt modelId="{DCE4117D-3D63-4071-9BBE-C02268739C81}" type="pres">
      <dgm:prSet presAssocID="{202AC4E7-7D61-4CD4-A976-B00BA3CF4E20}" presName="parentText" presStyleLbl="node1" presStyleIdx="2" presStyleCnt="3">
        <dgm:presLayoutVars>
          <dgm:chMax val="0"/>
          <dgm:bulletEnabled val="1"/>
        </dgm:presLayoutVars>
      </dgm:prSet>
      <dgm:spPr/>
    </dgm:pt>
  </dgm:ptLst>
  <dgm:cxnLst>
    <dgm:cxn modelId="{902D240C-173A-413B-8D1A-F9866C81A5B2}" srcId="{54DC9B77-2E0F-4922-901F-99E8AA207ED4}" destId="{64FF86B2-E220-44F0-B37C-865001B9D20E}" srcOrd="1" destOrd="0" parTransId="{35D51DDA-3413-4E7E-9421-DAD02824E748}" sibTransId="{C64D43FD-36D2-4F69-9DEC-EF8EDAB535CC}"/>
    <dgm:cxn modelId="{76831131-F1CD-4EA2-99B1-1980CC0A889C}" type="presOf" srcId="{DB1694DA-BAC5-4D8A-B859-1B666740C0D1}" destId="{C0F0A80B-3174-4A48-8319-31C1AF91B5CE}" srcOrd="0" destOrd="0" presId="urn:microsoft.com/office/officeart/2005/8/layout/vList2"/>
    <dgm:cxn modelId="{5D908231-8FC8-4988-AFE8-F88FED3A0FE6}" srcId="{54DC9B77-2E0F-4922-901F-99E8AA207ED4}" destId="{202AC4E7-7D61-4CD4-A976-B00BA3CF4E20}" srcOrd="2" destOrd="0" parTransId="{992C0F77-44F6-4A90-9011-512090329008}" sibTransId="{DBCCE64C-2B12-4138-A011-64194F58FF12}"/>
    <dgm:cxn modelId="{EC92B654-12B8-47F1-B005-DB8F807D3FBD}" type="presOf" srcId="{202AC4E7-7D61-4CD4-A976-B00BA3CF4E20}" destId="{DCE4117D-3D63-4071-9BBE-C02268739C81}" srcOrd="0" destOrd="0" presId="urn:microsoft.com/office/officeart/2005/8/layout/vList2"/>
    <dgm:cxn modelId="{3BD8B7A7-3288-4837-9FAC-D6A7A44D2C5C}" srcId="{54DC9B77-2E0F-4922-901F-99E8AA207ED4}" destId="{DB1694DA-BAC5-4D8A-B859-1B666740C0D1}" srcOrd="0" destOrd="0" parTransId="{0AD52D26-247B-4489-B2C9-89292405B25E}" sibTransId="{BCC9559C-6B17-4367-A42D-F88021B02843}"/>
    <dgm:cxn modelId="{1BCE32ED-A520-45D0-850C-1CFD7302420F}" type="presOf" srcId="{54DC9B77-2E0F-4922-901F-99E8AA207ED4}" destId="{97814185-02B7-40AE-A66C-4801FDD45FBD}" srcOrd="0" destOrd="0" presId="urn:microsoft.com/office/officeart/2005/8/layout/vList2"/>
    <dgm:cxn modelId="{C1727CF9-DC88-4A85-AF02-D569167BAFF0}" type="presOf" srcId="{64FF86B2-E220-44F0-B37C-865001B9D20E}" destId="{D5138D02-7B25-4012-AF25-80683C34A075}" srcOrd="0" destOrd="0" presId="urn:microsoft.com/office/officeart/2005/8/layout/vList2"/>
    <dgm:cxn modelId="{E99103E1-0F92-4647-ADDF-E311E4690644}" type="presParOf" srcId="{97814185-02B7-40AE-A66C-4801FDD45FBD}" destId="{C0F0A80B-3174-4A48-8319-31C1AF91B5CE}" srcOrd="0" destOrd="0" presId="urn:microsoft.com/office/officeart/2005/8/layout/vList2"/>
    <dgm:cxn modelId="{2B8BC077-0B7E-4DB8-830D-10D11DA48A4E}" type="presParOf" srcId="{97814185-02B7-40AE-A66C-4801FDD45FBD}" destId="{D6509F85-27E3-4EDA-B191-6DB059819F4F}" srcOrd="1" destOrd="0" presId="urn:microsoft.com/office/officeart/2005/8/layout/vList2"/>
    <dgm:cxn modelId="{AE6CC509-B5D9-4D44-BB95-BC4E467B75D2}" type="presParOf" srcId="{97814185-02B7-40AE-A66C-4801FDD45FBD}" destId="{D5138D02-7B25-4012-AF25-80683C34A075}" srcOrd="2" destOrd="0" presId="urn:microsoft.com/office/officeart/2005/8/layout/vList2"/>
    <dgm:cxn modelId="{7C52B430-CA74-42F1-8A51-735CCEAC59A7}" type="presParOf" srcId="{97814185-02B7-40AE-A66C-4801FDD45FBD}" destId="{9957E8BE-688D-4947-B6F4-DCFC1DF31ECC}" srcOrd="3" destOrd="0" presId="urn:microsoft.com/office/officeart/2005/8/layout/vList2"/>
    <dgm:cxn modelId="{0F2AB2CE-7CF2-4AA2-B12A-CA2FDED4B63B}" type="presParOf" srcId="{97814185-02B7-40AE-A66C-4801FDD45FBD}" destId="{DCE4117D-3D63-4071-9BBE-C02268739C8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8DC49A-E914-4EEF-8DD9-C05A8FEE3C79}"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92E9A768-7035-49D0-B5F8-9991B36A3ED4}">
      <dgm:prSet/>
      <dgm:spPr/>
      <dgm:t>
        <a:bodyPr/>
        <a:lstStyle/>
        <a:p>
          <a:r>
            <a:rPr lang="en-US">
              <a:hlinkClick xmlns:r="http://schemas.openxmlformats.org/officeDocument/2006/relationships" r:id="rId1"/>
            </a:rPr>
            <a:t>www.phelpscountycommunityfoundation.org</a:t>
          </a:r>
          <a:endParaRPr lang="en-US"/>
        </a:p>
      </dgm:t>
    </dgm:pt>
    <dgm:pt modelId="{AB398C7F-2031-4836-9CE4-7995D6196666}" type="parTrans" cxnId="{7EAFD721-399C-4DD3-B33A-FFE86E9D4F6D}">
      <dgm:prSet/>
      <dgm:spPr/>
      <dgm:t>
        <a:bodyPr/>
        <a:lstStyle/>
        <a:p>
          <a:endParaRPr lang="en-US"/>
        </a:p>
      </dgm:t>
    </dgm:pt>
    <dgm:pt modelId="{300834E3-109B-4D4D-8F20-129CE610D79C}" type="sibTrans" cxnId="{7EAFD721-399C-4DD3-B33A-FFE86E9D4F6D}">
      <dgm:prSet/>
      <dgm:spPr/>
      <dgm:t>
        <a:bodyPr/>
        <a:lstStyle/>
        <a:p>
          <a:endParaRPr lang="en-US"/>
        </a:p>
      </dgm:t>
    </dgm:pt>
    <dgm:pt modelId="{B01B16E1-A09E-45C1-A008-60E5453C57A7}">
      <dgm:prSet/>
      <dgm:spPr/>
      <dgm:t>
        <a:bodyPr/>
        <a:lstStyle/>
        <a:p>
          <a:r>
            <a:rPr lang="en-US">
              <a:hlinkClick xmlns:r="http://schemas.openxmlformats.org/officeDocument/2006/relationships" r:id="rId2"/>
            </a:rPr>
            <a:t>www.tntp.org</a:t>
          </a:r>
          <a:endParaRPr lang="en-US"/>
        </a:p>
      </dgm:t>
    </dgm:pt>
    <dgm:pt modelId="{9B05CE31-9DC9-4ABD-9ED3-CD72DE9B0650}" type="parTrans" cxnId="{6A30A9D9-F9EF-4606-8018-8F232881EE1D}">
      <dgm:prSet/>
      <dgm:spPr/>
      <dgm:t>
        <a:bodyPr/>
        <a:lstStyle/>
        <a:p>
          <a:endParaRPr lang="en-US"/>
        </a:p>
      </dgm:t>
    </dgm:pt>
    <dgm:pt modelId="{08FC6ED7-DF4A-4141-80AB-F0F78E2342B4}" type="sibTrans" cxnId="{6A30A9D9-F9EF-4606-8018-8F232881EE1D}">
      <dgm:prSet/>
      <dgm:spPr/>
      <dgm:t>
        <a:bodyPr/>
        <a:lstStyle/>
        <a:p>
          <a:endParaRPr lang="en-US"/>
        </a:p>
      </dgm:t>
    </dgm:pt>
    <dgm:pt modelId="{E45FEF58-A109-4E23-A9EB-16C5C695B352}" type="pres">
      <dgm:prSet presAssocID="{858DC49A-E914-4EEF-8DD9-C05A8FEE3C79}" presName="vert0" presStyleCnt="0">
        <dgm:presLayoutVars>
          <dgm:dir/>
          <dgm:animOne val="branch"/>
          <dgm:animLvl val="lvl"/>
        </dgm:presLayoutVars>
      </dgm:prSet>
      <dgm:spPr/>
    </dgm:pt>
    <dgm:pt modelId="{53605C25-4AA5-4553-8F0D-E107962F80EE}" type="pres">
      <dgm:prSet presAssocID="{92E9A768-7035-49D0-B5F8-9991B36A3ED4}" presName="thickLine" presStyleLbl="alignNode1" presStyleIdx="0" presStyleCnt="2"/>
      <dgm:spPr/>
    </dgm:pt>
    <dgm:pt modelId="{C7BA78D1-9275-48D1-A718-FC29F5A18AAF}" type="pres">
      <dgm:prSet presAssocID="{92E9A768-7035-49D0-B5F8-9991B36A3ED4}" presName="horz1" presStyleCnt="0"/>
      <dgm:spPr/>
    </dgm:pt>
    <dgm:pt modelId="{9DA9BF02-F2A8-41B1-9E48-268B1DA3ACE2}" type="pres">
      <dgm:prSet presAssocID="{92E9A768-7035-49D0-B5F8-9991B36A3ED4}" presName="tx1" presStyleLbl="revTx" presStyleIdx="0" presStyleCnt="2"/>
      <dgm:spPr/>
    </dgm:pt>
    <dgm:pt modelId="{75E52F4B-EFF3-494C-93A8-2400AD38DAD9}" type="pres">
      <dgm:prSet presAssocID="{92E9A768-7035-49D0-B5F8-9991B36A3ED4}" presName="vert1" presStyleCnt="0"/>
      <dgm:spPr/>
    </dgm:pt>
    <dgm:pt modelId="{DB099D5D-AF3A-4A2E-ADBF-13D444EB16AA}" type="pres">
      <dgm:prSet presAssocID="{B01B16E1-A09E-45C1-A008-60E5453C57A7}" presName="thickLine" presStyleLbl="alignNode1" presStyleIdx="1" presStyleCnt="2"/>
      <dgm:spPr/>
    </dgm:pt>
    <dgm:pt modelId="{EA489E39-6A74-4F3C-90E1-60CE5AC0676D}" type="pres">
      <dgm:prSet presAssocID="{B01B16E1-A09E-45C1-A008-60E5453C57A7}" presName="horz1" presStyleCnt="0"/>
      <dgm:spPr/>
    </dgm:pt>
    <dgm:pt modelId="{FB087273-9D71-4B7D-AFED-37B29F771E77}" type="pres">
      <dgm:prSet presAssocID="{B01B16E1-A09E-45C1-A008-60E5453C57A7}" presName="tx1" presStyleLbl="revTx" presStyleIdx="1" presStyleCnt="2"/>
      <dgm:spPr/>
    </dgm:pt>
    <dgm:pt modelId="{04F21EAC-451F-4B37-B63B-B64B5F224279}" type="pres">
      <dgm:prSet presAssocID="{B01B16E1-A09E-45C1-A008-60E5453C57A7}" presName="vert1" presStyleCnt="0"/>
      <dgm:spPr/>
    </dgm:pt>
  </dgm:ptLst>
  <dgm:cxnLst>
    <dgm:cxn modelId="{7EAFD721-399C-4DD3-B33A-FFE86E9D4F6D}" srcId="{858DC49A-E914-4EEF-8DD9-C05A8FEE3C79}" destId="{92E9A768-7035-49D0-B5F8-9991B36A3ED4}" srcOrd="0" destOrd="0" parTransId="{AB398C7F-2031-4836-9CE4-7995D6196666}" sibTransId="{300834E3-109B-4D4D-8F20-129CE610D79C}"/>
    <dgm:cxn modelId="{CF7B9EA0-EFB6-480E-8D06-474E57B40F1E}" type="presOf" srcId="{B01B16E1-A09E-45C1-A008-60E5453C57A7}" destId="{FB087273-9D71-4B7D-AFED-37B29F771E77}" srcOrd="0" destOrd="0" presId="urn:microsoft.com/office/officeart/2008/layout/LinedList"/>
    <dgm:cxn modelId="{6A30A9D9-F9EF-4606-8018-8F232881EE1D}" srcId="{858DC49A-E914-4EEF-8DD9-C05A8FEE3C79}" destId="{B01B16E1-A09E-45C1-A008-60E5453C57A7}" srcOrd="1" destOrd="0" parTransId="{9B05CE31-9DC9-4ABD-9ED3-CD72DE9B0650}" sibTransId="{08FC6ED7-DF4A-4141-80AB-F0F78E2342B4}"/>
    <dgm:cxn modelId="{397DACDC-1EBE-4E15-A6E4-0ED7F651F5CC}" type="presOf" srcId="{858DC49A-E914-4EEF-8DD9-C05A8FEE3C79}" destId="{E45FEF58-A109-4E23-A9EB-16C5C695B352}" srcOrd="0" destOrd="0" presId="urn:microsoft.com/office/officeart/2008/layout/LinedList"/>
    <dgm:cxn modelId="{B199F3F7-C01B-4597-A474-D4993F374AB0}" type="presOf" srcId="{92E9A768-7035-49D0-B5F8-9991B36A3ED4}" destId="{9DA9BF02-F2A8-41B1-9E48-268B1DA3ACE2}" srcOrd="0" destOrd="0" presId="urn:microsoft.com/office/officeart/2008/layout/LinedList"/>
    <dgm:cxn modelId="{4F954FEC-AFCC-4EE0-9734-EF551A6CE7AF}" type="presParOf" srcId="{E45FEF58-A109-4E23-A9EB-16C5C695B352}" destId="{53605C25-4AA5-4553-8F0D-E107962F80EE}" srcOrd="0" destOrd="0" presId="urn:microsoft.com/office/officeart/2008/layout/LinedList"/>
    <dgm:cxn modelId="{7E5578AC-4581-45CC-9F77-58CC54E79CFD}" type="presParOf" srcId="{E45FEF58-A109-4E23-A9EB-16C5C695B352}" destId="{C7BA78D1-9275-48D1-A718-FC29F5A18AAF}" srcOrd="1" destOrd="0" presId="urn:microsoft.com/office/officeart/2008/layout/LinedList"/>
    <dgm:cxn modelId="{FFA18EDF-A5D8-43C5-B938-3052C4CBCC7F}" type="presParOf" srcId="{C7BA78D1-9275-48D1-A718-FC29F5A18AAF}" destId="{9DA9BF02-F2A8-41B1-9E48-268B1DA3ACE2}" srcOrd="0" destOrd="0" presId="urn:microsoft.com/office/officeart/2008/layout/LinedList"/>
    <dgm:cxn modelId="{DBDC5188-0E56-47EE-849C-6B51DB5A01D7}" type="presParOf" srcId="{C7BA78D1-9275-48D1-A718-FC29F5A18AAF}" destId="{75E52F4B-EFF3-494C-93A8-2400AD38DAD9}" srcOrd="1" destOrd="0" presId="urn:microsoft.com/office/officeart/2008/layout/LinedList"/>
    <dgm:cxn modelId="{A47CB212-C3BE-4426-9188-93B99FDFE556}" type="presParOf" srcId="{E45FEF58-A109-4E23-A9EB-16C5C695B352}" destId="{DB099D5D-AF3A-4A2E-ADBF-13D444EB16AA}" srcOrd="2" destOrd="0" presId="urn:microsoft.com/office/officeart/2008/layout/LinedList"/>
    <dgm:cxn modelId="{A10AB2B6-9030-434D-BF8C-2FC18DF6C611}" type="presParOf" srcId="{E45FEF58-A109-4E23-A9EB-16C5C695B352}" destId="{EA489E39-6A74-4F3C-90E1-60CE5AC0676D}" srcOrd="3" destOrd="0" presId="urn:microsoft.com/office/officeart/2008/layout/LinedList"/>
    <dgm:cxn modelId="{829CA758-E207-41A5-B661-EC8CB0ADBD3D}" type="presParOf" srcId="{EA489E39-6A74-4F3C-90E1-60CE5AC0676D}" destId="{FB087273-9D71-4B7D-AFED-37B29F771E77}" srcOrd="0" destOrd="0" presId="urn:microsoft.com/office/officeart/2008/layout/LinedList"/>
    <dgm:cxn modelId="{EF58E00C-487A-4705-8816-899D92A6EA6B}" type="presParOf" srcId="{EA489E39-6A74-4F3C-90E1-60CE5AC0676D}" destId="{04F21EAC-451F-4B37-B63B-B64B5F22427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328EB-85BF-4D4D-8846-CE55525266F7}">
      <dsp:nvSpPr>
        <dsp:cNvPr id="0" name=""/>
        <dsp:cNvSpPr/>
      </dsp:nvSpPr>
      <dsp:spPr>
        <a:xfrm>
          <a:off x="962" y="1612470"/>
          <a:ext cx="2252792" cy="1126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a:t>One conversation at the Summit</a:t>
          </a:r>
        </a:p>
      </dsp:txBody>
      <dsp:txXfrm>
        <a:off x="33953" y="1645461"/>
        <a:ext cx="2186810" cy="1060414"/>
      </dsp:txXfrm>
    </dsp:sp>
    <dsp:sp modelId="{E8E87192-54C2-4BF5-9348-A4F672F889ED}">
      <dsp:nvSpPr>
        <dsp:cNvPr id="0" name=""/>
        <dsp:cNvSpPr/>
      </dsp:nvSpPr>
      <dsp:spPr>
        <a:xfrm>
          <a:off x="2816953" y="1612470"/>
          <a:ext cx="2252792" cy="1126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a:t>Shared urgency around literacy</a:t>
          </a:r>
        </a:p>
      </dsp:txBody>
      <dsp:txXfrm>
        <a:off x="2849944" y="1645461"/>
        <a:ext cx="2186810" cy="1060414"/>
      </dsp:txXfrm>
    </dsp:sp>
    <dsp:sp modelId="{F49A74B5-4314-427E-8367-E2C03D215837}">
      <dsp:nvSpPr>
        <dsp:cNvPr id="0" name=""/>
        <dsp:cNvSpPr/>
      </dsp:nvSpPr>
      <dsp:spPr>
        <a:xfrm>
          <a:off x="5632944" y="1612470"/>
          <a:ext cx="2252792" cy="112639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a:t>Rapid follow-up and alignment</a:t>
          </a:r>
        </a:p>
      </dsp:txBody>
      <dsp:txXfrm>
        <a:off x="5665935" y="1645461"/>
        <a:ext cx="2186810" cy="1060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DFAAD-54A6-4F9F-BBBA-A98D031D8211}">
      <dsp:nvSpPr>
        <dsp:cNvPr id="0" name=""/>
        <dsp:cNvSpPr/>
      </dsp:nvSpPr>
      <dsp:spPr>
        <a:xfrm>
          <a:off x="518185" y="768902"/>
          <a:ext cx="1475437" cy="14754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7C9976-1E70-46E4-931D-40FBE917CEAD}">
      <dsp:nvSpPr>
        <dsp:cNvPr id="0" name=""/>
        <dsp:cNvSpPr/>
      </dsp:nvSpPr>
      <dsp:spPr>
        <a:xfrm>
          <a:off x="832623" y="1083340"/>
          <a:ext cx="846562" cy="8465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36AD34-AE38-4D09-9F04-F04200333964}">
      <dsp:nvSpPr>
        <dsp:cNvPr id="0" name=""/>
        <dsp:cNvSpPr/>
      </dsp:nvSpPr>
      <dsp:spPr>
        <a:xfrm>
          <a:off x="46529" y="27039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a:t>Convened all superintendents</a:t>
          </a:r>
        </a:p>
      </dsp:txBody>
      <dsp:txXfrm>
        <a:off x="46529" y="2703902"/>
        <a:ext cx="2418750" cy="720000"/>
      </dsp:txXfrm>
    </dsp:sp>
    <dsp:sp modelId="{F03EEA66-F500-4FBA-9592-5BFE39D703BF}">
      <dsp:nvSpPr>
        <dsp:cNvPr id="0" name=""/>
        <dsp:cNvSpPr/>
      </dsp:nvSpPr>
      <dsp:spPr>
        <a:xfrm>
          <a:off x="3360216" y="768902"/>
          <a:ext cx="1475437" cy="14754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CCE90C-A190-4E85-99F2-CE7669F4A559}">
      <dsp:nvSpPr>
        <dsp:cNvPr id="0" name=""/>
        <dsp:cNvSpPr/>
      </dsp:nvSpPr>
      <dsp:spPr>
        <a:xfrm>
          <a:off x="3674654" y="1083340"/>
          <a:ext cx="846562" cy="8465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964A42-41A5-410E-B024-0C6EB075DF46}">
      <dsp:nvSpPr>
        <dsp:cNvPr id="0" name=""/>
        <dsp:cNvSpPr/>
      </dsp:nvSpPr>
      <dsp:spPr>
        <a:xfrm>
          <a:off x="2888560" y="27039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a:t>Used interest contracts</a:t>
          </a:r>
        </a:p>
      </dsp:txBody>
      <dsp:txXfrm>
        <a:off x="2888560" y="2703902"/>
        <a:ext cx="2418750" cy="720000"/>
      </dsp:txXfrm>
    </dsp:sp>
    <dsp:sp modelId="{11364864-CFB8-40C1-873C-B104A2CEA35F}">
      <dsp:nvSpPr>
        <dsp:cNvPr id="0" name=""/>
        <dsp:cNvSpPr/>
      </dsp:nvSpPr>
      <dsp:spPr>
        <a:xfrm>
          <a:off x="6202248" y="768902"/>
          <a:ext cx="1475437" cy="14754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32208C-2BBF-4CC0-AC95-D94BBBA3A664}">
      <dsp:nvSpPr>
        <dsp:cNvPr id="0" name=""/>
        <dsp:cNvSpPr/>
      </dsp:nvSpPr>
      <dsp:spPr>
        <a:xfrm>
          <a:off x="6516685" y="1083340"/>
          <a:ext cx="846562" cy="8465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3A857F-2B53-4248-8D34-82DE35C81279}">
      <dsp:nvSpPr>
        <dsp:cNvPr id="0" name=""/>
        <dsp:cNvSpPr/>
      </dsp:nvSpPr>
      <dsp:spPr>
        <a:xfrm>
          <a:off x="5730591" y="27039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a:t>Ensured clarity and commitment</a:t>
          </a:r>
        </a:p>
      </dsp:txBody>
      <dsp:txXfrm>
        <a:off x="5730591" y="2703902"/>
        <a:ext cx="2418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892E9-A4B8-450A-8433-43F4D9DEEE6A}">
      <dsp:nvSpPr>
        <dsp:cNvPr id="0" name=""/>
        <dsp:cNvSpPr/>
      </dsp:nvSpPr>
      <dsp:spPr>
        <a:xfrm>
          <a:off x="1416962" y="662438"/>
          <a:ext cx="4429146" cy="4429146"/>
        </a:xfrm>
        <a:prstGeom prst="blockArc">
          <a:avLst>
            <a:gd name="adj1" fmla="val 11880000"/>
            <a:gd name="adj2" fmla="val 16200000"/>
            <a:gd name="adj3" fmla="val 4633"/>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E11C3C7-5F88-4242-AC43-E77CA573E850}">
      <dsp:nvSpPr>
        <dsp:cNvPr id="0" name=""/>
        <dsp:cNvSpPr/>
      </dsp:nvSpPr>
      <dsp:spPr>
        <a:xfrm>
          <a:off x="1416962" y="662438"/>
          <a:ext cx="4429146" cy="4429146"/>
        </a:xfrm>
        <a:prstGeom prst="blockArc">
          <a:avLst>
            <a:gd name="adj1" fmla="val 7560000"/>
            <a:gd name="adj2" fmla="val 11880000"/>
            <a:gd name="adj3" fmla="val 4633"/>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D64BE43-7A7C-45F6-BD70-7C166B512025}">
      <dsp:nvSpPr>
        <dsp:cNvPr id="0" name=""/>
        <dsp:cNvSpPr/>
      </dsp:nvSpPr>
      <dsp:spPr>
        <a:xfrm>
          <a:off x="1416962" y="662438"/>
          <a:ext cx="4429146" cy="4429146"/>
        </a:xfrm>
        <a:prstGeom prst="blockArc">
          <a:avLst>
            <a:gd name="adj1" fmla="val 3240000"/>
            <a:gd name="adj2" fmla="val 7560000"/>
            <a:gd name="adj3" fmla="val 4633"/>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E65F61-5405-48D3-85A2-C2F3660D2FDA}">
      <dsp:nvSpPr>
        <dsp:cNvPr id="0" name=""/>
        <dsp:cNvSpPr/>
      </dsp:nvSpPr>
      <dsp:spPr>
        <a:xfrm>
          <a:off x="1416962" y="662438"/>
          <a:ext cx="4429146" cy="4429146"/>
        </a:xfrm>
        <a:prstGeom prst="blockArc">
          <a:avLst>
            <a:gd name="adj1" fmla="val 20520000"/>
            <a:gd name="adj2" fmla="val 3240000"/>
            <a:gd name="adj3" fmla="val 4633"/>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94B2895-A1E5-4296-9DC1-07B74FDA7E5A}">
      <dsp:nvSpPr>
        <dsp:cNvPr id="0" name=""/>
        <dsp:cNvSpPr/>
      </dsp:nvSpPr>
      <dsp:spPr>
        <a:xfrm>
          <a:off x="1416962" y="662438"/>
          <a:ext cx="4429146" cy="4429146"/>
        </a:xfrm>
        <a:prstGeom prst="blockArc">
          <a:avLst>
            <a:gd name="adj1" fmla="val 16200000"/>
            <a:gd name="adj2" fmla="val 20520000"/>
            <a:gd name="adj3" fmla="val 4633"/>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86BD3A2-5E71-44AC-8E03-DC8A4F6269F1}">
      <dsp:nvSpPr>
        <dsp:cNvPr id="0" name=""/>
        <dsp:cNvSpPr/>
      </dsp:nvSpPr>
      <dsp:spPr>
        <a:xfrm>
          <a:off x="2613712" y="1859188"/>
          <a:ext cx="2035646" cy="203564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tx1"/>
              </a:solidFill>
            </a:rPr>
            <a:t>Phelps County Literacy Initiative </a:t>
          </a:r>
        </a:p>
      </dsp:txBody>
      <dsp:txXfrm>
        <a:off x="2911825" y="2157301"/>
        <a:ext cx="1439420" cy="1439420"/>
      </dsp:txXfrm>
    </dsp:sp>
    <dsp:sp modelId="{1AC3E1B3-8E0B-4CA9-B57A-676C9394B012}">
      <dsp:nvSpPr>
        <dsp:cNvPr id="0" name=""/>
        <dsp:cNvSpPr/>
      </dsp:nvSpPr>
      <dsp:spPr>
        <a:xfrm>
          <a:off x="2919059" y="1260"/>
          <a:ext cx="1424952" cy="1424952"/>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TKD Foundation leadership</a:t>
          </a:r>
        </a:p>
      </dsp:txBody>
      <dsp:txXfrm>
        <a:off x="3127738" y="209939"/>
        <a:ext cx="1007594" cy="1007594"/>
      </dsp:txXfrm>
    </dsp:sp>
    <dsp:sp modelId="{122DE1BC-76B2-4DA0-A2F2-B8A21EA828BD}">
      <dsp:nvSpPr>
        <dsp:cNvPr id="0" name=""/>
        <dsp:cNvSpPr/>
      </dsp:nvSpPr>
      <dsp:spPr>
        <a:xfrm>
          <a:off x="4976456" y="1496046"/>
          <a:ext cx="1424952" cy="1424952"/>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Phelps County CF as connector</a:t>
          </a:r>
        </a:p>
      </dsp:txBody>
      <dsp:txXfrm>
        <a:off x="5185135" y="1704725"/>
        <a:ext cx="1007594" cy="1007594"/>
      </dsp:txXfrm>
    </dsp:sp>
    <dsp:sp modelId="{348F8648-E1DC-4BA7-9E33-6E1E7051EEE5}">
      <dsp:nvSpPr>
        <dsp:cNvPr id="0" name=""/>
        <dsp:cNvSpPr/>
      </dsp:nvSpPr>
      <dsp:spPr>
        <a:xfrm>
          <a:off x="4190600" y="3914661"/>
          <a:ext cx="1424952" cy="1424952"/>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TNTP expertise</a:t>
          </a:r>
        </a:p>
      </dsp:txBody>
      <dsp:txXfrm>
        <a:off x="4399279" y="4123340"/>
        <a:ext cx="1007594" cy="1007594"/>
      </dsp:txXfrm>
    </dsp:sp>
    <dsp:sp modelId="{D7FD0FDA-2C65-4B02-86CA-C8A16E1F3AC3}">
      <dsp:nvSpPr>
        <dsp:cNvPr id="0" name=""/>
        <dsp:cNvSpPr/>
      </dsp:nvSpPr>
      <dsp:spPr>
        <a:xfrm>
          <a:off x="1647518" y="3914661"/>
          <a:ext cx="1424952" cy="1424952"/>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School district ownership</a:t>
          </a:r>
        </a:p>
      </dsp:txBody>
      <dsp:txXfrm>
        <a:off x="1856197" y="4123340"/>
        <a:ext cx="1007594" cy="1007594"/>
      </dsp:txXfrm>
    </dsp:sp>
    <dsp:sp modelId="{A20DACD4-73CD-4C84-A1B7-C2B3C12FBA26}">
      <dsp:nvSpPr>
        <dsp:cNvPr id="0" name=""/>
        <dsp:cNvSpPr/>
      </dsp:nvSpPr>
      <dsp:spPr>
        <a:xfrm>
          <a:off x="861663" y="1496046"/>
          <a:ext cx="1424952" cy="1424952"/>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Funding partner</a:t>
          </a:r>
        </a:p>
      </dsp:txBody>
      <dsp:txXfrm>
        <a:off x="1070342" y="1704725"/>
        <a:ext cx="1007594" cy="10075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B6BEC-092F-4B76-8948-DFA10588F33C}">
      <dsp:nvSpPr>
        <dsp:cNvPr id="0" name=""/>
        <dsp:cNvSpPr/>
      </dsp:nvSpPr>
      <dsp:spPr>
        <a:xfrm>
          <a:off x="1045320" y="2124"/>
          <a:ext cx="2868885" cy="17213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Rapid K–1 reading gains</a:t>
          </a:r>
        </a:p>
      </dsp:txBody>
      <dsp:txXfrm>
        <a:off x="1045320" y="2124"/>
        <a:ext cx="2868885" cy="1721331"/>
      </dsp:txXfrm>
    </dsp:sp>
    <dsp:sp modelId="{BB988B9D-9141-4983-9BBB-CAD96D2BD1EB}">
      <dsp:nvSpPr>
        <dsp:cNvPr id="0" name=""/>
        <dsp:cNvSpPr/>
      </dsp:nvSpPr>
      <dsp:spPr>
        <a:xfrm>
          <a:off x="4201094" y="2124"/>
          <a:ext cx="2868885" cy="172133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Instructional consistency</a:t>
          </a:r>
        </a:p>
      </dsp:txBody>
      <dsp:txXfrm>
        <a:off x="4201094" y="2124"/>
        <a:ext cx="2868885" cy="1721331"/>
      </dsp:txXfrm>
    </dsp:sp>
    <dsp:sp modelId="{34F91572-5065-4A71-8BAB-73573B240CB1}">
      <dsp:nvSpPr>
        <dsp:cNvPr id="0" name=""/>
        <dsp:cNvSpPr/>
      </dsp:nvSpPr>
      <dsp:spPr>
        <a:xfrm>
          <a:off x="2623207" y="2010343"/>
          <a:ext cx="2868885" cy="172133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Teacher adoption</a:t>
          </a:r>
        </a:p>
      </dsp:txBody>
      <dsp:txXfrm>
        <a:off x="2623207" y="2010343"/>
        <a:ext cx="2868885" cy="17213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0A80B-3174-4A48-8319-31C1AF91B5CE}">
      <dsp:nvSpPr>
        <dsp:cNvPr id="0" name=""/>
        <dsp:cNvSpPr/>
      </dsp:nvSpPr>
      <dsp:spPr>
        <a:xfrm>
          <a:off x="0" y="10329"/>
          <a:ext cx="7224823" cy="93541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Capacity over programs</a:t>
          </a:r>
        </a:p>
      </dsp:txBody>
      <dsp:txXfrm>
        <a:off x="45663" y="55992"/>
        <a:ext cx="7133497" cy="844089"/>
      </dsp:txXfrm>
    </dsp:sp>
    <dsp:sp modelId="{D5138D02-7B25-4012-AF25-80683C34A075}">
      <dsp:nvSpPr>
        <dsp:cNvPr id="0" name=""/>
        <dsp:cNvSpPr/>
      </dsp:nvSpPr>
      <dsp:spPr>
        <a:xfrm>
          <a:off x="0" y="1058064"/>
          <a:ext cx="7224823" cy="935415"/>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Philanthropy as partner</a:t>
          </a:r>
        </a:p>
      </dsp:txBody>
      <dsp:txXfrm>
        <a:off x="45663" y="1103727"/>
        <a:ext cx="7133497" cy="844089"/>
      </dsp:txXfrm>
    </dsp:sp>
    <dsp:sp modelId="{DCE4117D-3D63-4071-9BBE-C02268739C81}">
      <dsp:nvSpPr>
        <dsp:cNvPr id="0" name=""/>
        <dsp:cNvSpPr/>
      </dsp:nvSpPr>
      <dsp:spPr>
        <a:xfrm>
          <a:off x="0" y="2105799"/>
          <a:ext cx="7224823" cy="93541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Scalable model</a:t>
          </a:r>
        </a:p>
      </dsp:txBody>
      <dsp:txXfrm>
        <a:off x="45663" y="2151462"/>
        <a:ext cx="7133497" cy="8440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05C25-4AA5-4553-8F0D-E107962F80EE}">
      <dsp:nvSpPr>
        <dsp:cNvPr id="0" name=""/>
        <dsp:cNvSpPr/>
      </dsp:nvSpPr>
      <dsp:spPr>
        <a:xfrm>
          <a:off x="0" y="0"/>
          <a:ext cx="712232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DA9BF02-F2A8-41B1-9E48-268B1DA3ACE2}">
      <dsp:nvSpPr>
        <dsp:cNvPr id="0" name=""/>
        <dsp:cNvSpPr/>
      </dsp:nvSpPr>
      <dsp:spPr>
        <a:xfrm>
          <a:off x="0" y="0"/>
          <a:ext cx="7122320" cy="69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hlinkClick xmlns:r="http://schemas.openxmlformats.org/officeDocument/2006/relationships" r:id="rId1"/>
            </a:rPr>
            <a:t>www.phelpscountycommunityfoundation.org</a:t>
          </a:r>
          <a:endParaRPr lang="en-US" sz="2900" kern="1200"/>
        </a:p>
      </dsp:txBody>
      <dsp:txXfrm>
        <a:off x="0" y="0"/>
        <a:ext cx="7122320" cy="692633"/>
      </dsp:txXfrm>
    </dsp:sp>
    <dsp:sp modelId="{DB099D5D-AF3A-4A2E-ADBF-13D444EB16AA}">
      <dsp:nvSpPr>
        <dsp:cNvPr id="0" name=""/>
        <dsp:cNvSpPr/>
      </dsp:nvSpPr>
      <dsp:spPr>
        <a:xfrm>
          <a:off x="0" y="692633"/>
          <a:ext cx="712232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B087273-9D71-4B7D-AFED-37B29F771E77}">
      <dsp:nvSpPr>
        <dsp:cNvPr id="0" name=""/>
        <dsp:cNvSpPr/>
      </dsp:nvSpPr>
      <dsp:spPr>
        <a:xfrm>
          <a:off x="0" y="692633"/>
          <a:ext cx="7122320" cy="69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hlinkClick xmlns:r="http://schemas.openxmlformats.org/officeDocument/2006/relationships" r:id="rId2"/>
            </a:rPr>
            <a:t>www.tntp.org</a:t>
          </a:r>
          <a:endParaRPr lang="en-US" sz="2900" kern="1200"/>
        </a:p>
      </dsp:txBody>
      <dsp:txXfrm>
        <a:off x="0" y="692633"/>
        <a:ext cx="7122320" cy="6926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08F2F7-EFCA-42C8-92EB-7DFEC695E949}" type="datetimeFigureOut">
              <a:rPr lang="en-US" smtClean="0"/>
              <a:t>4/6/2026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89853-0417-4A3C-B7F2-EF26051B66B6}" type="slidenum">
              <a:rPr lang="en-US" smtClean="0"/>
              <a:t>‹#›</a:t>
            </a:fld>
            <a:endParaRPr lang="en-US"/>
          </a:p>
        </p:txBody>
      </p:sp>
    </p:spTree>
    <p:extLst>
      <p:ext uri="{BB962C8B-B14F-4D97-AF65-F5344CB8AC3E}">
        <p14:creationId xmlns:p14="http://schemas.microsoft.com/office/powerpoint/2010/main" val="2603112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59AE49-E678-4A15-802A-9B8BCBD8D84A}" type="slidenum">
              <a:rPr lang="en-US" smtClean="0"/>
              <a:t>9</a:t>
            </a:fld>
            <a:endParaRPr lang="en-US"/>
          </a:p>
        </p:txBody>
      </p:sp>
    </p:spTree>
    <p:extLst>
      <p:ext uri="{BB962C8B-B14F-4D97-AF65-F5344CB8AC3E}">
        <p14:creationId xmlns:p14="http://schemas.microsoft.com/office/powerpoint/2010/main" val="3066001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At TNTP, we operate within a virtuous cycle where our fieldwork informs our research, which, in turn, informs our practice and policy efforts. This continuous loop ensures a dynamic and interconnected approach to our work.</a:t>
            </a:r>
          </a:p>
          <a:p>
            <a:endParaRPr lang="en-US"/>
          </a:p>
        </p:txBody>
      </p:sp>
      <p:sp>
        <p:nvSpPr>
          <p:cNvPr id="4" name="Slide Number Placeholder 3"/>
          <p:cNvSpPr>
            <a:spLocks noGrp="1"/>
          </p:cNvSpPr>
          <p:nvPr>
            <p:ph type="sldNum" sz="quarter" idx="5"/>
          </p:nvPr>
        </p:nvSpPr>
        <p:spPr/>
        <p:txBody>
          <a:bodyPr/>
          <a:lstStyle/>
          <a:p>
            <a:fld id="{FC0E7A17-EB19-413F-8D87-C6AE7DF93C5C}" type="slidenum">
              <a:rPr lang="en-US" smtClean="0"/>
              <a:t>10</a:t>
            </a:fld>
            <a:endParaRPr lang="en-US"/>
          </a:p>
        </p:txBody>
      </p:sp>
    </p:spTree>
    <p:extLst>
      <p:ext uri="{BB962C8B-B14F-4D97-AF65-F5344CB8AC3E}">
        <p14:creationId xmlns:p14="http://schemas.microsoft.com/office/powerpoint/2010/main" val="3059787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a:t>Jon</a:t>
            </a:r>
          </a:p>
        </p:txBody>
      </p:sp>
      <p:sp>
        <p:nvSpPr>
          <p:cNvPr id="4" name="Slide Number Placeholder 3"/>
          <p:cNvSpPr>
            <a:spLocks noGrp="1"/>
          </p:cNvSpPr>
          <p:nvPr>
            <p:ph type="sldNum" sz="quarter" idx="5"/>
          </p:nvPr>
        </p:nvSpPr>
        <p:spPr/>
        <p:txBody>
          <a:bodyPr/>
          <a:lstStyle/>
          <a:p>
            <a:fld id="{FC0E7A17-EB19-413F-8D87-C6AE7DF93C5C}" type="slidenum">
              <a:rPr lang="en-US" smtClean="0"/>
              <a:t>12</a:t>
            </a:fld>
            <a:endParaRPr lang="en-US"/>
          </a:p>
        </p:txBody>
      </p:sp>
    </p:spTree>
    <p:extLst>
      <p:ext uri="{BB962C8B-B14F-4D97-AF65-F5344CB8AC3E}">
        <p14:creationId xmlns:p14="http://schemas.microsoft.com/office/powerpoint/2010/main" val="281440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a:t>Jon</a:t>
            </a:r>
          </a:p>
          <a:p>
            <a:r>
              <a:rPr lang="en-US"/>
              <a:t>What do correlations can you make about the data?</a:t>
            </a:r>
          </a:p>
          <a:p>
            <a:endParaRPr lang="en-US"/>
          </a:p>
          <a:p>
            <a:r>
              <a:rPr lang="en-US"/>
              <a:t>-More than a third of those incarcerated completed 4th or 5</a:t>
            </a:r>
            <a:r>
              <a:rPr lang="en-US" baseline="30000"/>
              <a:t>th</a:t>
            </a:r>
            <a:r>
              <a:rPr lang="en-US"/>
              <a:t> grade….</a:t>
            </a:r>
          </a:p>
          <a:p>
            <a:endParaRPr lang="en-US"/>
          </a:p>
        </p:txBody>
      </p:sp>
      <p:sp>
        <p:nvSpPr>
          <p:cNvPr id="4" name="Slide Number Placeholder 3"/>
          <p:cNvSpPr>
            <a:spLocks noGrp="1"/>
          </p:cNvSpPr>
          <p:nvPr>
            <p:ph type="sldNum" sz="quarter" idx="5"/>
          </p:nvPr>
        </p:nvSpPr>
        <p:spPr/>
        <p:txBody>
          <a:bodyPr/>
          <a:lstStyle/>
          <a:p>
            <a:fld id="{FC0E7A17-EB19-413F-8D87-C6AE7DF93C5C}" type="slidenum">
              <a:rPr lang="en-US" smtClean="0"/>
              <a:t>13</a:t>
            </a:fld>
            <a:endParaRPr lang="en-US"/>
          </a:p>
        </p:txBody>
      </p:sp>
    </p:spTree>
    <p:extLst>
      <p:ext uri="{BB962C8B-B14F-4D97-AF65-F5344CB8AC3E}">
        <p14:creationId xmlns:p14="http://schemas.microsoft.com/office/powerpoint/2010/main" val="4120678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10:notes"/>
          <p:cNvSpPr txBox="1">
            <a:spLocks noGrp="1"/>
          </p:cNvSpPr>
          <p:nvPr>
            <p:ph type="body" idx="1"/>
          </p:nvPr>
        </p:nvSpPr>
        <p:spPr>
          <a:xfrm>
            <a:off x="731520" y="4620577"/>
            <a:ext cx="5852160" cy="3780473"/>
          </a:xfrm>
          <a:prstGeom prst="rect">
            <a:avLst/>
          </a:prstGeom>
        </p:spPr>
        <p:txBody>
          <a:bodyPr spcFirstLastPara="1" wrap="square" lIns="96645" tIns="48309" rIns="96645" bIns="48309" anchor="t" anchorCtr="0">
            <a:noAutofit/>
          </a:bodyPr>
          <a:lstStyle/>
          <a:p>
            <a:r>
              <a:rPr lang="en-US"/>
              <a:t>And this is what our program focuses on – systems of coaching, development, sustainability, and scalability. </a:t>
            </a:r>
          </a:p>
        </p:txBody>
      </p:sp>
      <p:sp>
        <p:nvSpPr>
          <p:cNvPr id="881" name="Google Shape;881;p1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2188" cy="3600450"/>
          </a:xfrm>
        </p:spPr>
      </p:sp>
      <p:sp>
        <p:nvSpPr>
          <p:cNvPr id="3" name="Notes Placeholder 2"/>
          <p:cNvSpPr>
            <a:spLocks noGrp="1"/>
          </p:cNvSpPr>
          <p:nvPr>
            <p:ph type="body" idx="1"/>
          </p:nvPr>
        </p:nvSpPr>
        <p:spPr/>
        <p:txBody>
          <a:bodyPr/>
          <a:lstStyle/>
          <a:p>
            <a:pPr marL="164671" indent="0">
              <a:buNone/>
            </a:pPr>
            <a:r>
              <a:rPr lang="en-US" sz="1200"/>
              <a:t>Jon</a:t>
            </a:r>
          </a:p>
          <a:p>
            <a:pPr marL="164671" indent="0">
              <a:buNone/>
            </a:pPr>
            <a:endParaRPr lang="en-US" sz="1200"/>
          </a:p>
          <a:p>
            <a:pPr marL="164671"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a:t>But we found was truly exciting. More than 90% of students grew, scoring higher than their fall STAR and </a:t>
            </a:r>
            <a:r>
              <a:rPr lang="en-US" sz="1200" err="1"/>
              <a:t>iReady</a:t>
            </a:r>
            <a:r>
              <a:rPr lang="en-US" sz="1200"/>
              <a:t> assessments- data that schools are required to submit to DESE. </a:t>
            </a:r>
          </a:p>
          <a:p>
            <a:pPr marL="164671"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a:p>
          <a:p>
            <a:pPr marL="164671"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a:t>Districts like Newburg and Dent Phelps – they saw greater student gains then they have ever seen before. </a:t>
            </a:r>
          </a:p>
          <a:p>
            <a:pPr marL="164671"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a:p>
          <a:p>
            <a:pPr marL="164671"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a:t>Imagine what would happen if children across Phelps County, year after year, stay at or above grade level. </a:t>
            </a:r>
          </a:p>
          <a:p>
            <a:pPr marL="164671"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a:t>If these kindergarten, by third grade – are all at or above grade level. </a:t>
            </a:r>
          </a:p>
          <a:p>
            <a:pPr marL="164671"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a:t>We know that children who are reading on grade level by third grade are: </a:t>
            </a:r>
          </a:p>
          <a:p>
            <a:pPr marL="164671"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a:p>
          <a:p>
            <a:r>
              <a:rPr lang="en-US" sz="1200"/>
              <a:t>more likely to meet middle school achievement benchmarks</a:t>
            </a:r>
          </a:p>
          <a:p>
            <a:r>
              <a:rPr lang="en-US" sz="1200"/>
              <a:t>more likely to graduate from high school on time</a:t>
            </a:r>
          </a:p>
          <a:p>
            <a:r>
              <a:rPr lang="en-US" sz="1200"/>
              <a:t>less likely to require intensive remediation later</a:t>
            </a:r>
          </a:p>
          <a:p>
            <a:pPr marL="158750" indent="0">
              <a:buNone/>
            </a:pPr>
            <a:endParaRPr lang="en-US" sz="1200"/>
          </a:p>
          <a:p>
            <a:pPr marL="158750" indent="0">
              <a:buNone/>
            </a:pPr>
            <a:r>
              <a:rPr lang="en-US" sz="1200"/>
              <a:t>We know that early reading proficiency is strongly associated with improved life outcomes, like postsecondary access, employment stability, and long-term earnings. </a:t>
            </a:r>
          </a:p>
          <a:p>
            <a:pPr marL="164671"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a:p>
          <a:p>
            <a:pPr marL="164671"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a:t>Research from the Annie E Casey Foundation*</a:t>
            </a:r>
          </a:p>
          <a:p>
            <a:pPr marL="164671" indent="0">
              <a:buNone/>
            </a:pPr>
            <a:endParaRPr lang="en-US" sz="1200"/>
          </a:p>
          <a:p>
            <a:pPr marL="164671" indent="0">
              <a:buNone/>
            </a:pPr>
            <a:r>
              <a:rPr lang="en-US" sz="1200"/>
              <a:t>N size: 385</a:t>
            </a:r>
            <a:br>
              <a:rPr lang="en-US" sz="1200"/>
            </a:br>
            <a:r>
              <a:rPr lang="en-US" sz="1200"/>
              <a:t>Dent-Phelps: 19 Kindergarten</a:t>
            </a:r>
            <a:br>
              <a:rPr lang="en-US" sz="1200"/>
            </a:br>
            <a:r>
              <a:rPr lang="en-US" sz="1200"/>
              <a:t>Newburg: 21 Kindergarten</a:t>
            </a:r>
            <a:br>
              <a:rPr lang="en-US" sz="1200"/>
            </a:br>
            <a:r>
              <a:rPr lang="en-US" sz="1200"/>
              <a:t>Phelps: 16 Kindergarten</a:t>
            </a:r>
            <a:br>
              <a:rPr lang="en-US" sz="1200"/>
            </a:br>
            <a:r>
              <a:rPr lang="en-US" sz="1200"/>
              <a:t>Rolla: 235 Kindergarten</a:t>
            </a:r>
            <a:br>
              <a:rPr lang="en-US" sz="1200"/>
            </a:br>
            <a:r>
              <a:rPr lang="en-US" sz="1200"/>
              <a:t>Saint James: 94 Kindergarten</a:t>
            </a:r>
          </a:p>
          <a:p>
            <a:pPr marL="164671" indent="0">
              <a:buNone/>
            </a:pPr>
            <a:endParaRPr lang="en-US" sz="1200"/>
          </a:p>
        </p:txBody>
      </p:sp>
      <p:sp>
        <p:nvSpPr>
          <p:cNvPr id="4" name="Slide Number Placeholder 3"/>
          <p:cNvSpPr>
            <a:spLocks noGrp="1"/>
          </p:cNvSpPr>
          <p:nvPr>
            <p:ph type="sldNum" sz="quarter" idx="5"/>
          </p:nvPr>
        </p:nvSpPr>
        <p:spPr/>
        <p:txBody>
          <a:bodyPr lIns="94851" tIns="47425" rIns="94851" bIns="47425"/>
          <a:lstStyle/>
          <a:p>
            <a:fld id="{E03D56AA-6517-4589-95CD-3EA19C3C8755}" type="slidenum">
              <a:rPr lang="en-US" smtClean="0"/>
              <a:t>15</a:t>
            </a:fld>
            <a:endParaRPr lang="en-US"/>
          </a:p>
        </p:txBody>
      </p:sp>
    </p:spTree>
    <p:extLst>
      <p:ext uri="{BB962C8B-B14F-4D97-AF65-F5344CB8AC3E}">
        <p14:creationId xmlns:p14="http://schemas.microsoft.com/office/powerpoint/2010/main" val="2200168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2188" cy="3600450"/>
          </a:xfrm>
        </p:spPr>
      </p:sp>
      <p:sp>
        <p:nvSpPr>
          <p:cNvPr id="3" name="Notes Placeholder 2"/>
          <p:cNvSpPr>
            <a:spLocks noGrp="1"/>
          </p:cNvSpPr>
          <p:nvPr>
            <p:ph type="body" idx="1"/>
          </p:nvPr>
        </p:nvSpPr>
        <p:spPr/>
        <p:txBody>
          <a:bodyPr/>
          <a:lstStyle/>
          <a:p>
            <a:pPr marL="0" indent="0" defTabSz="948507">
              <a:buClrTx/>
              <a:buSzTx/>
              <a:buNone/>
              <a:defRPr/>
            </a:pPr>
            <a:r>
              <a:rPr lang="en-US" sz="1200"/>
              <a:t>Likewise, first grade students across Phelps County made impressive gains too. </a:t>
            </a:r>
          </a:p>
          <a:p>
            <a:pPr marL="0" indent="0" defTabSz="948507">
              <a:buClrTx/>
              <a:buSzTx/>
              <a:buNone/>
              <a:defRPr/>
            </a:pPr>
            <a:endParaRPr lang="en-US" sz="1200"/>
          </a:p>
          <a:p>
            <a:pPr marL="0" indent="0" defTabSz="948507">
              <a:buClrTx/>
              <a:buSzTx/>
              <a:buNone/>
              <a:defRPr/>
            </a:pPr>
            <a:r>
              <a:rPr lang="en-US" sz="1200"/>
              <a:t>And at the end of this school year, we are excited to see further progress. </a:t>
            </a:r>
          </a:p>
          <a:p>
            <a:pPr marL="0" indent="0" defTabSz="948507">
              <a:buClrTx/>
              <a:buSzTx/>
              <a:buNone/>
              <a:defRPr/>
            </a:pPr>
            <a:endParaRPr lang="en-US" sz="1200"/>
          </a:p>
          <a:p>
            <a:pPr marL="0" indent="0" defTabSz="948507">
              <a:buClrTx/>
              <a:buSzTx/>
              <a:buNone/>
              <a:defRPr/>
            </a:pPr>
            <a:endParaRPr lang="en-US" sz="1200"/>
          </a:p>
          <a:p>
            <a:pPr marL="0" indent="0" defTabSz="948507">
              <a:buClrTx/>
              <a:buSzTx/>
              <a:buNone/>
              <a:defRPr/>
            </a:pPr>
            <a:r>
              <a:rPr lang="en-US" sz="1200"/>
              <a:t>N size: 385</a:t>
            </a:r>
            <a:br>
              <a:rPr lang="en-US" sz="1200"/>
            </a:br>
            <a:r>
              <a:rPr lang="en-US" sz="1200"/>
              <a:t>Dent-Phelps: 28 1</a:t>
            </a:r>
            <a:r>
              <a:rPr lang="en-US" sz="1200" baseline="30000"/>
              <a:t>st</a:t>
            </a:r>
            <a:r>
              <a:rPr lang="en-US" sz="1200"/>
              <a:t> Graders</a:t>
            </a:r>
            <a:br>
              <a:rPr lang="en-US" sz="1200"/>
            </a:br>
            <a:r>
              <a:rPr lang="en-US" sz="1200"/>
              <a:t>Newburg: 23 1</a:t>
            </a:r>
            <a:r>
              <a:rPr lang="en-US" sz="1200" baseline="30000"/>
              <a:t>st</a:t>
            </a:r>
            <a:r>
              <a:rPr lang="en-US" sz="1200"/>
              <a:t> Graders</a:t>
            </a:r>
            <a:br>
              <a:rPr lang="en-US" sz="1200"/>
            </a:br>
            <a:r>
              <a:rPr lang="en-US" sz="1200"/>
              <a:t>Phelps: 24 1</a:t>
            </a:r>
            <a:r>
              <a:rPr lang="en-US" sz="1200" baseline="30000"/>
              <a:t>st</a:t>
            </a:r>
            <a:r>
              <a:rPr lang="en-US" sz="1200"/>
              <a:t> Graders</a:t>
            </a:r>
            <a:br>
              <a:rPr lang="en-US" sz="1200"/>
            </a:br>
            <a:r>
              <a:rPr lang="en-US" sz="1200"/>
              <a:t>Rolla: 240 1</a:t>
            </a:r>
            <a:r>
              <a:rPr lang="en-US" sz="1200" baseline="30000"/>
              <a:t>st</a:t>
            </a:r>
            <a:r>
              <a:rPr lang="en-US" sz="1200"/>
              <a:t> Graders</a:t>
            </a:r>
            <a:br>
              <a:rPr lang="en-US" sz="1200"/>
            </a:br>
            <a:r>
              <a:rPr lang="en-US" sz="1200"/>
              <a:t>Saint James: 70 1</a:t>
            </a:r>
            <a:r>
              <a:rPr lang="en-US" sz="1200" baseline="30000"/>
              <a:t>st</a:t>
            </a:r>
            <a:r>
              <a:rPr lang="en-US" sz="1200"/>
              <a:t> Graders</a:t>
            </a:r>
          </a:p>
          <a:p>
            <a:pPr marL="0" indent="0" defTabSz="948507">
              <a:buClrTx/>
              <a:buSzTx/>
              <a:buNone/>
              <a:defRPr/>
            </a:pPr>
            <a:endParaRPr lang="en-US" sz="1200"/>
          </a:p>
          <a:p>
            <a:pPr marL="0" indent="0" defTabSz="948507">
              <a:buClrTx/>
              <a:buSzTx/>
              <a:buNone/>
              <a:defRPr/>
            </a:pPr>
            <a:r>
              <a:rPr lang="en-US" sz="1200"/>
              <a:t>385</a:t>
            </a:r>
          </a:p>
          <a:p>
            <a:endParaRPr lang="en-US" sz="1200" b="1"/>
          </a:p>
        </p:txBody>
      </p:sp>
      <p:sp>
        <p:nvSpPr>
          <p:cNvPr id="4" name="Slide Number Placeholder 3"/>
          <p:cNvSpPr>
            <a:spLocks noGrp="1"/>
          </p:cNvSpPr>
          <p:nvPr>
            <p:ph type="sldNum" sz="quarter" idx="5"/>
          </p:nvPr>
        </p:nvSpPr>
        <p:spPr/>
        <p:txBody>
          <a:bodyPr lIns="94851" tIns="47425" rIns="94851" bIns="47425"/>
          <a:lstStyle/>
          <a:p>
            <a:fld id="{E03D56AA-6517-4589-95CD-3EA19C3C8755}" type="slidenum">
              <a:rPr lang="en-US" smtClean="0"/>
              <a:t>16</a:t>
            </a:fld>
            <a:endParaRPr lang="en-US"/>
          </a:p>
        </p:txBody>
      </p:sp>
    </p:spTree>
    <p:extLst>
      <p:ext uri="{BB962C8B-B14F-4D97-AF65-F5344CB8AC3E}">
        <p14:creationId xmlns:p14="http://schemas.microsoft.com/office/powerpoint/2010/main" val="1661316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[Sources]
- User-provided text, logos, photos, and imagery from the uploaded PowerPoint deck.
</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ASTER">
    <p:bg>
      <p:bgPr>
        <a:solidFill>
          <a:srgbClr val="F7F5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9418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Solid Gray">
    <p:bg>
      <p:bgPr>
        <a:solidFill>
          <a:srgbClr val="FFFFFF"/>
        </a:solidFill>
        <a:effectLst/>
      </p:bgPr>
    </p:bg>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FBC8D68E-EDF5-C25B-B909-45A53AB6BE4F}"/>
              </a:ext>
            </a:extLst>
          </p:cNvPr>
          <p:cNvSpPr/>
          <p:nvPr userDrawn="1"/>
        </p:nvSpPr>
        <p:spPr>
          <a:xfrm>
            <a:off x="-34228" y="-7384"/>
            <a:ext cx="3226634" cy="6865383"/>
          </a:xfrm>
          <a:prstGeom prst="rect">
            <a:avLst/>
          </a:prstGeom>
          <a:solidFill>
            <a:srgbClr val="F0EFEB"/>
          </a:solidFill>
          <a:ln w="12700">
            <a:miter lim="400000"/>
          </a:ln>
        </p:spPr>
        <p:txBody>
          <a:bodyPr lIns="19050" tIns="19050" rIns="19050" bIns="19050" anchor="ctr"/>
          <a:lstStyle/>
          <a:p>
            <a:pPr>
              <a:defRPr sz="9000" spc="90">
                <a:latin typeface="+mn-lt"/>
                <a:ea typeface="+mn-ea"/>
                <a:cs typeface="+mn-cs"/>
                <a:sym typeface="Halyard Display Bold"/>
              </a:defRPr>
            </a:pPr>
            <a:endParaRPr sz="3375"/>
          </a:p>
        </p:txBody>
      </p:sp>
      <p:sp>
        <p:nvSpPr>
          <p:cNvPr id="6" name="Text Placeholder 7">
            <a:extLst>
              <a:ext uri="{FF2B5EF4-FFF2-40B4-BE49-F238E27FC236}">
                <a16:creationId xmlns:a16="http://schemas.microsoft.com/office/drawing/2014/main" id="{7A6A0803-65FA-A4BC-1539-0BE1892B56C3}"/>
              </a:ext>
            </a:extLst>
          </p:cNvPr>
          <p:cNvSpPr>
            <a:spLocks noGrp="1"/>
          </p:cNvSpPr>
          <p:nvPr>
            <p:ph type="body" sz="quarter" idx="13" hasCustomPrompt="1"/>
          </p:nvPr>
        </p:nvSpPr>
        <p:spPr>
          <a:xfrm>
            <a:off x="4013215" y="2091532"/>
            <a:ext cx="4178285" cy="3454400"/>
          </a:xfrm>
          <a:prstGeom prst="rect">
            <a:avLst/>
          </a:prstGeom>
        </p:spPr>
        <p:txBody>
          <a:bodyPr/>
          <a:lstStyle>
            <a:lvl1pPr marL="0" indent="0" algn="l">
              <a:buNone/>
              <a:defRPr sz="1875">
                <a:latin typeface="+mn-lt"/>
                <a:cs typeface="Arial" panose="020B0604020202020204" pitchFamily="34" charset="0"/>
              </a:defRPr>
            </a:lvl1pPr>
          </a:lstStyle>
          <a:p>
            <a:pPr lvl="0"/>
            <a:r>
              <a:rPr lang="en-US"/>
              <a:t>Text</a:t>
            </a:r>
          </a:p>
        </p:txBody>
      </p:sp>
      <p:sp>
        <p:nvSpPr>
          <p:cNvPr id="3" name="Text Placeholder 5">
            <a:extLst>
              <a:ext uri="{FF2B5EF4-FFF2-40B4-BE49-F238E27FC236}">
                <a16:creationId xmlns:a16="http://schemas.microsoft.com/office/drawing/2014/main" id="{5D962935-84A1-1DEB-3EAC-BE10F020186D}"/>
              </a:ext>
            </a:extLst>
          </p:cNvPr>
          <p:cNvSpPr>
            <a:spLocks noGrp="1"/>
          </p:cNvSpPr>
          <p:nvPr>
            <p:ph type="body" sz="quarter" idx="12" hasCustomPrompt="1"/>
          </p:nvPr>
        </p:nvSpPr>
        <p:spPr>
          <a:xfrm>
            <a:off x="4013201" y="1122403"/>
            <a:ext cx="4178399" cy="553998"/>
          </a:xfrm>
          <a:prstGeom prst="rect">
            <a:avLst/>
          </a:prstGeom>
        </p:spPr>
        <p:txBody>
          <a:bodyPr wrap="square" anchor="b" anchorCtr="0">
            <a:spAutoFit/>
          </a:bodyPr>
          <a:lstStyle>
            <a:lvl1pPr marL="0" indent="0" algn="l">
              <a:buNone/>
              <a:defRPr sz="3000" b="0">
                <a:solidFill>
                  <a:schemeClr val="tx1"/>
                </a:solidFill>
                <a:latin typeface="+mj-lt"/>
              </a:defRPr>
            </a:lvl1pPr>
          </a:lstStyle>
          <a:p>
            <a:pPr lvl="0"/>
            <a:r>
              <a:rPr lang="en-US"/>
              <a:t>Slide Header</a:t>
            </a:r>
          </a:p>
        </p:txBody>
      </p:sp>
      <p:pic>
        <p:nvPicPr>
          <p:cNvPr id="15" name="Picture 14" descr="A blue and black logo&#10;&#10;Description automatically generated">
            <a:extLst>
              <a:ext uri="{FF2B5EF4-FFF2-40B4-BE49-F238E27FC236}">
                <a16:creationId xmlns:a16="http://schemas.microsoft.com/office/drawing/2014/main" id="{2ADF62CC-2E22-E545-FCB4-EF53C33080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35348" y="6407899"/>
            <a:ext cx="630366" cy="279414"/>
          </a:xfrm>
          <a:prstGeom prst="rect">
            <a:avLst/>
          </a:prstGeom>
        </p:spPr>
      </p:pic>
      <p:sp>
        <p:nvSpPr>
          <p:cNvPr id="16" name="Footer Placeholder 1">
            <a:extLst>
              <a:ext uri="{FF2B5EF4-FFF2-40B4-BE49-F238E27FC236}">
                <a16:creationId xmlns:a16="http://schemas.microsoft.com/office/drawing/2014/main" id="{80187C64-EBDE-61C4-0A32-6570A02A15FC}"/>
              </a:ext>
            </a:extLst>
          </p:cNvPr>
          <p:cNvSpPr>
            <a:spLocks noGrp="1"/>
          </p:cNvSpPr>
          <p:nvPr>
            <p:ph type="ftr" sz="quarter" idx="3"/>
          </p:nvPr>
        </p:nvSpPr>
        <p:spPr>
          <a:xfrm>
            <a:off x="3376613" y="6455330"/>
            <a:ext cx="4178691" cy="184555"/>
          </a:xfrm>
          <a:prstGeom prst="rect">
            <a:avLst/>
          </a:prstGeom>
        </p:spPr>
        <p:txBody>
          <a:bodyPr lIns="0" tIns="0" rIns="0" bIns="0"/>
          <a:lstStyle>
            <a:lvl1pPr>
              <a:defRPr sz="1050">
                <a:solidFill>
                  <a:schemeClr val="tx1">
                    <a:lumMod val="50000"/>
                    <a:lumOff val="50000"/>
                  </a:schemeClr>
                </a:solidFill>
                <a:latin typeface="+mn-lt"/>
              </a:defRPr>
            </a:lvl1pPr>
          </a:lstStyle>
          <a:p>
            <a:pPr algn="r"/>
            <a:r>
              <a:rPr lang="en-US"/>
              <a:t>About TNTP</a:t>
            </a:r>
          </a:p>
        </p:txBody>
      </p:sp>
      <p:sp>
        <p:nvSpPr>
          <p:cNvPr id="17" name="Slide Number Placeholder 3">
            <a:extLst>
              <a:ext uri="{FF2B5EF4-FFF2-40B4-BE49-F238E27FC236}">
                <a16:creationId xmlns:a16="http://schemas.microsoft.com/office/drawing/2014/main" id="{F33E90AD-24C5-8DCF-D197-E47E2C5B7572}"/>
              </a:ext>
            </a:extLst>
          </p:cNvPr>
          <p:cNvSpPr>
            <a:spLocks noGrp="1"/>
          </p:cNvSpPr>
          <p:nvPr>
            <p:ph type="sldNum" sz="quarter" idx="4"/>
          </p:nvPr>
        </p:nvSpPr>
        <p:spPr>
          <a:xfrm>
            <a:off x="7629784" y="6455330"/>
            <a:ext cx="314582" cy="184555"/>
          </a:xfrm>
          <a:prstGeom prst="rect">
            <a:avLst/>
          </a:prstGeom>
        </p:spPr>
        <p:txBody>
          <a:bodyPr lIns="0" tIns="0" rIns="0" bIns="0"/>
          <a:lstStyle>
            <a:lvl1pPr algn="l">
              <a:defRPr sz="1050">
                <a:solidFill>
                  <a:schemeClr val="tx1">
                    <a:lumMod val="50000"/>
                    <a:lumOff val="50000"/>
                  </a:schemeClr>
                </a:solidFill>
                <a:latin typeface="+mn-lt"/>
              </a:defRPr>
            </a:lvl1pPr>
          </a:lstStyle>
          <a:p>
            <a:r>
              <a:rPr lang="en-US"/>
              <a:t>|   </a:t>
            </a:r>
            <a:fld id="{D0D390DC-57D8-49B4-9CD9-3DB7D0E54954}" type="slidenum">
              <a:rPr lang="en-US" smtClean="0"/>
              <a:pPr/>
              <a:t>‹#›</a:t>
            </a:fld>
            <a:endParaRPr lang="en-US"/>
          </a:p>
        </p:txBody>
      </p:sp>
    </p:spTree>
    <p:extLst>
      <p:ext uri="{BB962C8B-B14F-4D97-AF65-F5344CB8AC3E}">
        <p14:creationId xmlns:p14="http://schemas.microsoft.com/office/powerpoint/2010/main" val="2608611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Gray">
    <p:bg>
      <p:bgPr>
        <a:solidFill>
          <a:srgbClr val="FFFFFF"/>
        </a:solidFill>
        <a:effectLst/>
      </p:bgPr>
    </p:bg>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8AA7EFE8-3F0A-40E2-D098-C8BB3F2423FF}"/>
              </a:ext>
            </a:extLst>
          </p:cNvPr>
          <p:cNvSpPr/>
          <p:nvPr userDrawn="1"/>
        </p:nvSpPr>
        <p:spPr>
          <a:xfrm>
            <a:off x="478286" y="637043"/>
            <a:ext cx="8187429" cy="5583917"/>
          </a:xfrm>
          <a:prstGeom prst="rect">
            <a:avLst/>
          </a:prstGeom>
          <a:solidFill>
            <a:srgbClr val="F0EFEB"/>
          </a:solidFill>
          <a:ln w="12700">
            <a:miter lim="400000"/>
          </a:ln>
        </p:spPr>
        <p:txBody>
          <a:bodyPr lIns="19050" tIns="19050" rIns="19050" bIns="19050" anchor="ctr"/>
          <a:lstStyle/>
          <a:p>
            <a:pPr>
              <a:defRPr sz="9000" spc="90">
                <a:latin typeface="+mn-lt"/>
                <a:ea typeface="+mn-ea"/>
                <a:cs typeface="+mn-cs"/>
                <a:sym typeface="Halyard Display Bold"/>
              </a:defRPr>
            </a:pPr>
            <a:endParaRPr sz="3375"/>
          </a:p>
        </p:txBody>
      </p:sp>
      <p:sp>
        <p:nvSpPr>
          <p:cNvPr id="4" name="Text Placeholder 8">
            <a:extLst>
              <a:ext uri="{FF2B5EF4-FFF2-40B4-BE49-F238E27FC236}">
                <a16:creationId xmlns:a16="http://schemas.microsoft.com/office/drawing/2014/main" id="{4291EAF9-2027-7C1E-4B9C-7586F19EAC71}"/>
              </a:ext>
            </a:extLst>
          </p:cNvPr>
          <p:cNvSpPr>
            <a:spLocks noGrp="1"/>
          </p:cNvSpPr>
          <p:nvPr>
            <p:ph type="body" sz="quarter" idx="12" hasCustomPrompt="1"/>
          </p:nvPr>
        </p:nvSpPr>
        <p:spPr>
          <a:xfrm>
            <a:off x="2514600" y="3128918"/>
            <a:ext cx="4114800" cy="600164"/>
          </a:xfrm>
          <a:prstGeom prst="rect">
            <a:avLst/>
          </a:prstGeom>
        </p:spPr>
        <p:txBody>
          <a:bodyPr wrap="square" anchor="ctr">
            <a:spAutoFit/>
          </a:bodyPr>
          <a:lstStyle>
            <a:lvl1pPr marL="0" indent="0" algn="ctr">
              <a:buNone/>
              <a:defRPr sz="3300" b="0" i="0">
                <a:solidFill>
                  <a:schemeClr val="tx1"/>
                </a:solidFill>
                <a:latin typeface="+mj-lt"/>
              </a:defRPr>
            </a:lvl1pPr>
          </a:lstStyle>
          <a:p>
            <a:pPr lvl="0"/>
            <a:r>
              <a:rPr lang="en-US"/>
              <a:t>Section break text</a:t>
            </a:r>
          </a:p>
        </p:txBody>
      </p:sp>
      <p:pic>
        <p:nvPicPr>
          <p:cNvPr id="9" name="Picture 8" descr="A blue and black logo&#10;&#10;Description automatically generated">
            <a:extLst>
              <a:ext uri="{FF2B5EF4-FFF2-40B4-BE49-F238E27FC236}">
                <a16:creationId xmlns:a16="http://schemas.microsoft.com/office/drawing/2014/main" id="{B6E28145-5BA1-0207-940A-33B9B3547C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286" y="6407899"/>
            <a:ext cx="630366" cy="279414"/>
          </a:xfrm>
          <a:prstGeom prst="rect">
            <a:avLst/>
          </a:prstGeom>
        </p:spPr>
      </p:pic>
      <p:sp>
        <p:nvSpPr>
          <p:cNvPr id="10" name="Footer Placeholder 1">
            <a:extLst>
              <a:ext uri="{FF2B5EF4-FFF2-40B4-BE49-F238E27FC236}">
                <a16:creationId xmlns:a16="http://schemas.microsoft.com/office/drawing/2014/main" id="{1351B758-EA77-5B02-81A5-D56F7844716B}"/>
              </a:ext>
            </a:extLst>
          </p:cNvPr>
          <p:cNvSpPr>
            <a:spLocks noGrp="1"/>
          </p:cNvSpPr>
          <p:nvPr>
            <p:ph type="ftr" sz="quarter" idx="3"/>
          </p:nvPr>
        </p:nvSpPr>
        <p:spPr>
          <a:xfrm>
            <a:off x="1600909" y="6455330"/>
            <a:ext cx="4178691" cy="184555"/>
          </a:xfrm>
          <a:prstGeom prst="rect">
            <a:avLst/>
          </a:prstGeom>
        </p:spPr>
        <p:txBody>
          <a:bodyPr lIns="0" tIns="0" rIns="0" bIns="0"/>
          <a:lstStyle>
            <a:lvl1pPr algn="l">
              <a:defRPr sz="1050">
                <a:solidFill>
                  <a:schemeClr val="tx1">
                    <a:lumMod val="50000"/>
                    <a:lumOff val="50000"/>
                  </a:schemeClr>
                </a:solidFill>
                <a:latin typeface="+mn-lt"/>
              </a:defRPr>
            </a:lvl1pPr>
          </a:lstStyle>
          <a:p>
            <a:r>
              <a:rPr lang="en-US"/>
              <a:t>About TNTP</a:t>
            </a:r>
          </a:p>
        </p:txBody>
      </p:sp>
      <p:sp>
        <p:nvSpPr>
          <p:cNvPr id="11" name="Slide Number Placeholder 3">
            <a:extLst>
              <a:ext uri="{FF2B5EF4-FFF2-40B4-BE49-F238E27FC236}">
                <a16:creationId xmlns:a16="http://schemas.microsoft.com/office/drawing/2014/main" id="{B4F4AEBA-F8F8-D564-3FEB-899EE48E50CE}"/>
              </a:ext>
            </a:extLst>
          </p:cNvPr>
          <p:cNvSpPr>
            <a:spLocks noGrp="1"/>
          </p:cNvSpPr>
          <p:nvPr>
            <p:ph type="sldNum" sz="quarter" idx="4"/>
          </p:nvPr>
        </p:nvSpPr>
        <p:spPr>
          <a:xfrm>
            <a:off x="1211848" y="6455330"/>
            <a:ext cx="314582" cy="184555"/>
          </a:xfrm>
          <a:prstGeom prst="rect">
            <a:avLst/>
          </a:prstGeom>
        </p:spPr>
        <p:txBody>
          <a:bodyPr lIns="0" tIns="0" rIns="0" bIns="0"/>
          <a:lstStyle>
            <a:lvl1pPr algn="l">
              <a:defRPr sz="105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4174637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ottom Half Solid Mint">
  <p:cSld name="1_Bottom Half Solid Mint">
    <p:bg>
      <p:bgPr>
        <a:solidFill>
          <a:srgbClr val="FFFFFF"/>
        </a:solidFill>
        <a:effectLst/>
      </p:bgPr>
    </p:bg>
    <p:spTree>
      <p:nvGrpSpPr>
        <p:cNvPr id="1" name="Shape 111"/>
        <p:cNvGrpSpPr/>
        <p:nvPr/>
      </p:nvGrpSpPr>
      <p:grpSpPr>
        <a:xfrm>
          <a:off x="0" y="0"/>
          <a:ext cx="0" cy="0"/>
          <a:chOff x="0" y="0"/>
          <a:chExt cx="0" cy="0"/>
        </a:xfrm>
      </p:grpSpPr>
      <p:sp>
        <p:nvSpPr>
          <p:cNvPr id="112" name="Google Shape;112;p17"/>
          <p:cNvSpPr/>
          <p:nvPr/>
        </p:nvSpPr>
        <p:spPr>
          <a:xfrm>
            <a:off x="0" y="2778347"/>
            <a:ext cx="9144000" cy="4088295"/>
          </a:xfrm>
          <a:prstGeom prst="rect">
            <a:avLst/>
          </a:prstGeom>
          <a:solidFill>
            <a:srgbClr val="E2EDDD"/>
          </a:solidFill>
          <a:ln>
            <a:noFill/>
          </a:ln>
        </p:spPr>
        <p:txBody>
          <a:bodyPr spcFirstLastPara="1" wrap="square" lIns="19050" tIns="19050" rIns="19050" bIns="19050" anchor="ctr" anchorCtr="0">
            <a:noAutofit/>
          </a:bodyPr>
          <a:lstStyle/>
          <a:p>
            <a:pPr marL="0" marR="0" lvl="0" indent="0" algn="l" rtl="0">
              <a:spcBef>
                <a:spcPts val="0"/>
              </a:spcBef>
              <a:spcAft>
                <a:spcPts val="0"/>
              </a:spcAft>
              <a:buNone/>
            </a:pPr>
            <a:endParaRPr sz="3375">
              <a:solidFill>
                <a:schemeClr val="dk1"/>
              </a:solidFill>
              <a:latin typeface="Arial"/>
              <a:ea typeface="Arial"/>
              <a:cs typeface="Arial"/>
              <a:sym typeface="Arial"/>
            </a:endParaRPr>
          </a:p>
        </p:txBody>
      </p:sp>
      <p:sp>
        <p:nvSpPr>
          <p:cNvPr id="113" name="Google Shape;113;p17"/>
          <p:cNvSpPr txBox="1">
            <a:spLocks noGrp="1"/>
          </p:cNvSpPr>
          <p:nvPr>
            <p:ph type="body" idx="1"/>
          </p:nvPr>
        </p:nvSpPr>
        <p:spPr>
          <a:xfrm>
            <a:off x="987553" y="523164"/>
            <a:ext cx="7235698" cy="1733266"/>
          </a:xfrm>
          <a:prstGeom prst="rect">
            <a:avLst/>
          </a:prstGeom>
          <a:noFill/>
          <a:ln>
            <a:noFill/>
          </a:ln>
        </p:spPr>
        <p:txBody>
          <a:bodyPr spcFirstLastPara="1" wrap="square" lIns="91425" tIns="45700" rIns="91425" bIns="45700" anchor="b" anchorCtr="0">
            <a:normAutofit/>
          </a:bodyPr>
          <a:lstStyle>
            <a:lvl1pPr marL="342900" lvl="0" indent="-171450" algn="l">
              <a:lnSpc>
                <a:spcPct val="100000"/>
              </a:lnSpc>
              <a:spcBef>
                <a:spcPts val="750"/>
              </a:spcBef>
              <a:spcAft>
                <a:spcPts val="0"/>
              </a:spcAft>
              <a:buClr>
                <a:schemeClr val="dk1"/>
              </a:buClr>
              <a:buSzPts val="4800"/>
              <a:buNone/>
              <a:defRPr sz="3600" b="0">
                <a:solidFill>
                  <a:schemeClr val="dk1"/>
                </a:solidFill>
                <a:latin typeface="Libre Franklin Black"/>
                <a:ea typeface="Libre Franklin Black"/>
                <a:cs typeface="Libre Franklin Black"/>
                <a:sym typeface="Libre Franklin Black"/>
              </a:defRPr>
            </a:lvl1pPr>
            <a:lvl2pPr marL="685800" lvl="1" indent="-257175" algn="l">
              <a:lnSpc>
                <a:spcPct val="100000"/>
              </a:lnSpc>
              <a:spcBef>
                <a:spcPts val="375"/>
              </a:spcBef>
              <a:spcAft>
                <a:spcPts val="0"/>
              </a:spcAft>
              <a:buClr>
                <a:schemeClr val="dk1"/>
              </a:buClr>
              <a:buSzPts val="1800"/>
              <a:buChar char="•"/>
              <a:defRPr/>
            </a:lvl2pPr>
            <a:lvl3pPr marL="1028700" lvl="2" indent="-257175" algn="l">
              <a:lnSpc>
                <a:spcPct val="100000"/>
              </a:lnSpc>
              <a:spcBef>
                <a:spcPts val="375"/>
              </a:spcBef>
              <a:spcAft>
                <a:spcPts val="0"/>
              </a:spcAft>
              <a:buClr>
                <a:schemeClr val="dk1"/>
              </a:buClr>
              <a:buSzPts val="1800"/>
              <a:buChar char="•"/>
              <a:defRPr/>
            </a:lvl3pPr>
            <a:lvl4pPr marL="1371600" lvl="3" indent="-257175" algn="l">
              <a:lnSpc>
                <a:spcPct val="100000"/>
              </a:lnSpc>
              <a:spcBef>
                <a:spcPts val="375"/>
              </a:spcBef>
              <a:spcAft>
                <a:spcPts val="0"/>
              </a:spcAft>
              <a:buClr>
                <a:schemeClr val="dk1"/>
              </a:buClr>
              <a:buSzPts val="1800"/>
              <a:buChar char="•"/>
              <a:defRPr/>
            </a:lvl4pPr>
            <a:lvl5pPr marL="1714500" lvl="4" indent="-257175" algn="l">
              <a:lnSpc>
                <a:spcPct val="10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14" name="Google Shape;114;p17"/>
          <p:cNvSpPr txBox="1">
            <a:spLocks noGrp="1"/>
          </p:cNvSpPr>
          <p:nvPr>
            <p:ph type="body" idx="2"/>
          </p:nvPr>
        </p:nvSpPr>
        <p:spPr>
          <a:xfrm>
            <a:off x="987552" y="3840481"/>
            <a:ext cx="7235699" cy="2374901"/>
          </a:xfrm>
          <a:prstGeom prst="rect">
            <a:avLst/>
          </a:prstGeom>
          <a:noFill/>
          <a:ln>
            <a:noFill/>
          </a:ln>
        </p:spPr>
        <p:txBody>
          <a:bodyPr spcFirstLastPara="1" wrap="square" lIns="91425" tIns="45700" rIns="91425" bIns="45700" anchor="t" anchorCtr="0">
            <a:normAutofit/>
          </a:bodyPr>
          <a:lstStyle>
            <a:lvl1pPr marL="342900" lvl="0" indent="-171450" algn="l">
              <a:lnSpc>
                <a:spcPct val="100000"/>
              </a:lnSpc>
              <a:spcBef>
                <a:spcPts val="750"/>
              </a:spcBef>
              <a:spcAft>
                <a:spcPts val="0"/>
              </a:spcAft>
              <a:buClr>
                <a:schemeClr val="dk1"/>
              </a:buClr>
              <a:buSzPts val="2500"/>
              <a:buNone/>
              <a:defRPr sz="1875">
                <a:solidFill>
                  <a:schemeClr val="dk1"/>
                </a:solidFill>
                <a:latin typeface="Arial"/>
                <a:ea typeface="Arial"/>
                <a:cs typeface="Arial"/>
                <a:sym typeface="Arial"/>
              </a:defRPr>
            </a:lvl1pPr>
            <a:lvl2pPr marL="685800" lvl="1" indent="-257175" algn="l">
              <a:lnSpc>
                <a:spcPct val="100000"/>
              </a:lnSpc>
              <a:spcBef>
                <a:spcPts val="375"/>
              </a:spcBef>
              <a:spcAft>
                <a:spcPts val="0"/>
              </a:spcAft>
              <a:buClr>
                <a:schemeClr val="dk1"/>
              </a:buClr>
              <a:buSzPts val="1800"/>
              <a:buChar char="•"/>
              <a:defRPr/>
            </a:lvl2pPr>
            <a:lvl3pPr marL="1028700" lvl="2" indent="-257175" algn="l">
              <a:lnSpc>
                <a:spcPct val="100000"/>
              </a:lnSpc>
              <a:spcBef>
                <a:spcPts val="375"/>
              </a:spcBef>
              <a:spcAft>
                <a:spcPts val="0"/>
              </a:spcAft>
              <a:buClr>
                <a:schemeClr val="dk1"/>
              </a:buClr>
              <a:buSzPts val="1800"/>
              <a:buChar char="•"/>
              <a:defRPr/>
            </a:lvl3pPr>
            <a:lvl4pPr marL="1371600" lvl="3" indent="-257175" algn="l">
              <a:lnSpc>
                <a:spcPct val="100000"/>
              </a:lnSpc>
              <a:spcBef>
                <a:spcPts val="375"/>
              </a:spcBef>
              <a:spcAft>
                <a:spcPts val="0"/>
              </a:spcAft>
              <a:buClr>
                <a:schemeClr val="dk1"/>
              </a:buClr>
              <a:buSzPts val="1800"/>
              <a:buChar char="•"/>
              <a:defRPr/>
            </a:lvl4pPr>
            <a:lvl5pPr marL="1714500" lvl="4" indent="-257175" algn="l">
              <a:lnSpc>
                <a:spcPct val="10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115" name="Google Shape;115;p17" descr="A blue and black logo&#10;&#10;Description automatically generated"/>
          <p:cNvPicPr preferRelativeResize="0"/>
          <p:nvPr/>
        </p:nvPicPr>
        <p:blipFill rotWithShape="1">
          <a:blip r:embed="rId2">
            <a:alphaModFix/>
          </a:blip>
          <a:srcRect/>
          <a:stretch/>
        </p:blipFill>
        <p:spPr>
          <a:xfrm>
            <a:off x="478286" y="6407899"/>
            <a:ext cx="630366" cy="279414"/>
          </a:xfrm>
          <a:prstGeom prst="rect">
            <a:avLst/>
          </a:prstGeom>
          <a:noFill/>
          <a:ln>
            <a:noFill/>
          </a:ln>
        </p:spPr>
      </p:pic>
      <p:sp>
        <p:nvSpPr>
          <p:cNvPr id="116" name="Google Shape;116;p17"/>
          <p:cNvSpPr txBox="1">
            <a:spLocks noGrp="1"/>
          </p:cNvSpPr>
          <p:nvPr>
            <p:ph type="ftr" idx="11"/>
          </p:nvPr>
        </p:nvSpPr>
        <p:spPr>
          <a:xfrm>
            <a:off x="1600909" y="6455330"/>
            <a:ext cx="4178691" cy="18455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050">
                <a:solidFill>
                  <a:srgbClr val="7F7F7F"/>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7"/>
          <p:cNvSpPr txBox="1">
            <a:spLocks noGrp="1"/>
          </p:cNvSpPr>
          <p:nvPr>
            <p:ph type="sldNum" idx="12"/>
          </p:nvPr>
        </p:nvSpPr>
        <p:spPr>
          <a:xfrm>
            <a:off x="1211848" y="6455330"/>
            <a:ext cx="314582" cy="184555"/>
          </a:xfrm>
          <a:prstGeom prst="rect">
            <a:avLst/>
          </a:prstGeom>
          <a:noFill/>
          <a:ln>
            <a:noFill/>
          </a:ln>
        </p:spPr>
        <p:txBody>
          <a:bodyPr spcFirstLastPara="1" wrap="square" lIns="0" tIns="0" rIns="0" bIns="0" anchor="t" anchorCtr="0">
            <a:noAutofit/>
          </a:bodyPr>
          <a:lstStyle>
            <a:lvl1pPr marL="0" lvl="0" indent="0" algn="l">
              <a:spcBef>
                <a:spcPts val="0"/>
              </a:spcBef>
              <a:buNone/>
              <a:defRPr sz="1050" b="0">
                <a:solidFill>
                  <a:srgbClr val="7F7F7F"/>
                </a:solidFill>
                <a:latin typeface="Arial"/>
                <a:ea typeface="Arial"/>
                <a:cs typeface="Arial"/>
                <a:sym typeface="Arial"/>
              </a:defRPr>
            </a:lvl1pPr>
            <a:lvl2pPr marL="0" lvl="1" indent="0" algn="l">
              <a:spcBef>
                <a:spcPts val="0"/>
              </a:spcBef>
              <a:buNone/>
              <a:defRPr sz="1050" b="0">
                <a:solidFill>
                  <a:srgbClr val="7F7F7F"/>
                </a:solidFill>
                <a:latin typeface="Arial"/>
                <a:ea typeface="Arial"/>
                <a:cs typeface="Arial"/>
                <a:sym typeface="Arial"/>
              </a:defRPr>
            </a:lvl2pPr>
            <a:lvl3pPr marL="0" lvl="2" indent="0" algn="l">
              <a:spcBef>
                <a:spcPts val="0"/>
              </a:spcBef>
              <a:buNone/>
              <a:defRPr sz="1050" b="0">
                <a:solidFill>
                  <a:srgbClr val="7F7F7F"/>
                </a:solidFill>
                <a:latin typeface="Arial"/>
                <a:ea typeface="Arial"/>
                <a:cs typeface="Arial"/>
                <a:sym typeface="Arial"/>
              </a:defRPr>
            </a:lvl3pPr>
            <a:lvl4pPr marL="0" lvl="3" indent="0" algn="l">
              <a:spcBef>
                <a:spcPts val="0"/>
              </a:spcBef>
              <a:buNone/>
              <a:defRPr sz="1050" b="0">
                <a:solidFill>
                  <a:srgbClr val="7F7F7F"/>
                </a:solidFill>
                <a:latin typeface="Arial"/>
                <a:ea typeface="Arial"/>
                <a:cs typeface="Arial"/>
                <a:sym typeface="Arial"/>
              </a:defRPr>
            </a:lvl4pPr>
            <a:lvl5pPr marL="0" lvl="4" indent="0" algn="l">
              <a:spcBef>
                <a:spcPts val="0"/>
              </a:spcBef>
              <a:buNone/>
              <a:defRPr sz="1050" b="0">
                <a:solidFill>
                  <a:srgbClr val="7F7F7F"/>
                </a:solidFill>
                <a:latin typeface="Arial"/>
                <a:ea typeface="Arial"/>
                <a:cs typeface="Arial"/>
                <a:sym typeface="Arial"/>
              </a:defRPr>
            </a:lvl5pPr>
            <a:lvl6pPr marL="0" lvl="5" indent="0" algn="l">
              <a:spcBef>
                <a:spcPts val="0"/>
              </a:spcBef>
              <a:buNone/>
              <a:defRPr sz="1050" b="0">
                <a:solidFill>
                  <a:srgbClr val="7F7F7F"/>
                </a:solidFill>
                <a:latin typeface="Arial"/>
                <a:ea typeface="Arial"/>
                <a:cs typeface="Arial"/>
                <a:sym typeface="Arial"/>
              </a:defRPr>
            </a:lvl6pPr>
            <a:lvl7pPr marL="0" lvl="6" indent="0" algn="l">
              <a:spcBef>
                <a:spcPts val="0"/>
              </a:spcBef>
              <a:buNone/>
              <a:defRPr sz="1050" b="0">
                <a:solidFill>
                  <a:srgbClr val="7F7F7F"/>
                </a:solidFill>
                <a:latin typeface="Arial"/>
                <a:ea typeface="Arial"/>
                <a:cs typeface="Arial"/>
                <a:sym typeface="Arial"/>
              </a:defRPr>
            </a:lvl7pPr>
            <a:lvl8pPr marL="0" lvl="7" indent="0" algn="l">
              <a:spcBef>
                <a:spcPts val="0"/>
              </a:spcBef>
              <a:buNone/>
              <a:defRPr sz="1050" b="0">
                <a:solidFill>
                  <a:srgbClr val="7F7F7F"/>
                </a:solidFill>
                <a:latin typeface="Arial"/>
                <a:ea typeface="Arial"/>
                <a:cs typeface="Arial"/>
                <a:sym typeface="Arial"/>
              </a:defRPr>
            </a:lvl8pPr>
            <a:lvl9pPr marL="0" lvl="8" indent="0" algn="l">
              <a:spcBef>
                <a:spcPts val="0"/>
              </a:spcBef>
              <a:buNone/>
              <a:defRPr sz="1050" b="0">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r>
              <a:rPr lang="en-US"/>
              <a:t>   |</a:t>
            </a:r>
            <a:endParaRPr/>
          </a:p>
        </p:txBody>
      </p:sp>
    </p:spTree>
    <p:extLst>
      <p:ext uri="{BB962C8B-B14F-4D97-AF65-F5344CB8AC3E}">
        <p14:creationId xmlns:p14="http://schemas.microsoft.com/office/powerpoint/2010/main" val="189962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4">
  <p:cSld name="Content 4">
    <p:spTree>
      <p:nvGrpSpPr>
        <p:cNvPr id="1" name="Shape 77"/>
        <p:cNvGrpSpPr/>
        <p:nvPr/>
      </p:nvGrpSpPr>
      <p:grpSpPr>
        <a:xfrm>
          <a:off x="0" y="0"/>
          <a:ext cx="0" cy="0"/>
          <a:chOff x="0" y="0"/>
          <a:chExt cx="0" cy="0"/>
        </a:xfrm>
      </p:grpSpPr>
      <p:sp>
        <p:nvSpPr>
          <p:cNvPr id="78" name="Google Shape;78;p17"/>
          <p:cNvSpPr/>
          <p:nvPr/>
        </p:nvSpPr>
        <p:spPr>
          <a:xfrm>
            <a:off x="0" y="0"/>
            <a:ext cx="9144000" cy="889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9" name="Google Shape;79;p17"/>
          <p:cNvSpPr/>
          <p:nvPr/>
        </p:nvSpPr>
        <p:spPr>
          <a:xfrm rot="16200000">
            <a:off x="7561062" y="-689499"/>
            <a:ext cx="863600"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0" name="Google Shape;80;p17"/>
          <p:cNvSpPr/>
          <p:nvPr/>
        </p:nvSpPr>
        <p:spPr>
          <a:xfrm rot="16200000">
            <a:off x="7683500" y="-595175"/>
            <a:ext cx="8636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1" name="Google Shape;81;p17"/>
          <p:cNvSpPr txBox="1">
            <a:spLocks noGrp="1"/>
          </p:cNvSpPr>
          <p:nvPr>
            <p:ph type="sldNum" idx="12"/>
          </p:nvPr>
        </p:nvSpPr>
        <p:spPr>
          <a:xfrm>
            <a:off x="8534400" y="261938"/>
            <a:ext cx="4572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FFFFFF"/>
              </a:buClr>
              <a:buSzPts val="1100"/>
              <a:buFont typeface="Calibri"/>
              <a:buNone/>
              <a:defRPr sz="11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100"/>
              <a:buFont typeface="Calibri"/>
              <a:buNone/>
              <a:defRPr sz="11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100"/>
              <a:buFont typeface="Calibri"/>
              <a:buNone/>
              <a:defRPr sz="11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100"/>
              <a:buFont typeface="Calibri"/>
              <a:buNone/>
              <a:defRPr sz="11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100"/>
              <a:buFont typeface="Calibri"/>
              <a:buNone/>
              <a:defRPr sz="11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100"/>
              <a:buFont typeface="Calibri"/>
              <a:buNone/>
              <a:defRPr sz="11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100"/>
              <a:buFont typeface="Calibri"/>
              <a:buNone/>
              <a:defRPr sz="11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100"/>
              <a:buFont typeface="Calibri"/>
              <a:buNone/>
              <a:defRPr sz="11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100"/>
              <a:buFont typeface="Calibri"/>
              <a:buNone/>
              <a:defRPr sz="11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82" name="Google Shape;82;p17"/>
          <p:cNvPicPr preferRelativeResize="0"/>
          <p:nvPr/>
        </p:nvPicPr>
        <p:blipFill rotWithShape="1">
          <a:blip r:embed="rId2">
            <a:alphaModFix/>
          </a:blip>
          <a:srcRect r="89795" b="19642"/>
          <a:stretch/>
        </p:blipFill>
        <p:spPr>
          <a:xfrm>
            <a:off x="8153400" y="24973"/>
            <a:ext cx="228600" cy="864027"/>
          </a:xfrm>
          <a:prstGeom prst="rect">
            <a:avLst/>
          </a:prstGeom>
          <a:noFill/>
          <a:ln>
            <a:noFill/>
          </a:ln>
        </p:spPr>
      </p:pic>
      <p:sp>
        <p:nvSpPr>
          <p:cNvPr id="83" name="Google Shape;83;p17"/>
          <p:cNvSpPr txBox="1">
            <a:spLocks noGrp="1"/>
          </p:cNvSpPr>
          <p:nvPr>
            <p:ph type="body" idx="1"/>
          </p:nvPr>
        </p:nvSpPr>
        <p:spPr>
          <a:xfrm>
            <a:off x="152400" y="1092200"/>
            <a:ext cx="8839200" cy="5181600"/>
          </a:xfrm>
          <a:prstGeom prst="rect">
            <a:avLst/>
          </a:prstGeom>
          <a:noFill/>
          <a:ln>
            <a:noFill/>
          </a:ln>
        </p:spPr>
        <p:txBody>
          <a:bodyPr spcFirstLastPara="1" wrap="square" lIns="68575" tIns="34275" rIns="68575" bIns="34275" anchor="t" anchorCtr="0">
            <a:normAutofit/>
          </a:bodyPr>
          <a:lstStyle>
            <a:lvl1pPr marL="457200" lvl="0" indent="-431800" algn="l">
              <a:spcBef>
                <a:spcPts val="600"/>
              </a:spcBef>
              <a:spcAft>
                <a:spcPts val="0"/>
              </a:spcAft>
              <a:buSzPts val="3200"/>
              <a:buChar char="•"/>
              <a:defRPr/>
            </a:lvl1pPr>
            <a:lvl2pPr marL="914400" lvl="1" indent="-279400" algn="l">
              <a:spcBef>
                <a:spcPts val="300"/>
              </a:spcBef>
              <a:spcAft>
                <a:spcPts val="0"/>
              </a:spcAft>
              <a:buSzPts val="800"/>
              <a:buChar char="❑"/>
              <a:defRPr/>
            </a:lvl2pPr>
            <a:lvl3pPr marL="1371600" lvl="2" indent="-400050" algn="l">
              <a:spcBef>
                <a:spcPts val="600"/>
              </a:spcBef>
              <a:spcAft>
                <a:spcPts val="0"/>
              </a:spcAft>
              <a:buSzPts val="2700"/>
              <a:buChar char="o"/>
              <a:defRPr sz="3200"/>
            </a:lvl3pPr>
            <a:lvl4pPr marL="1828800" lvl="3" indent="-393700" algn="l">
              <a:spcBef>
                <a:spcPts val="600"/>
              </a:spcBef>
              <a:spcAft>
                <a:spcPts val="0"/>
              </a:spcAft>
              <a:buSzPts val="2600"/>
              <a:buChar char="❖"/>
              <a:defRPr sz="3200"/>
            </a:lvl4pPr>
            <a:lvl5pPr marL="2286000" lvl="4" indent="-431800" algn="l">
              <a:spcBef>
                <a:spcPts val="600"/>
              </a:spcBef>
              <a:spcAft>
                <a:spcPts val="0"/>
              </a:spcAft>
              <a:buSzPts val="3200"/>
              <a:buChar char="•"/>
              <a:defRPr sz="3200"/>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84" name="Google Shape;84;p17"/>
          <p:cNvSpPr txBox="1">
            <a:spLocks noGrp="1"/>
          </p:cNvSpPr>
          <p:nvPr>
            <p:ph type="body" idx="2"/>
          </p:nvPr>
        </p:nvSpPr>
        <p:spPr>
          <a:xfrm>
            <a:off x="304800" y="49075"/>
            <a:ext cx="6400800" cy="789988"/>
          </a:xfrm>
          <a:prstGeom prst="rect">
            <a:avLst/>
          </a:prstGeom>
          <a:noFill/>
          <a:ln>
            <a:noFill/>
          </a:ln>
        </p:spPr>
        <p:txBody>
          <a:bodyPr spcFirstLastPara="1" wrap="square" lIns="68575" tIns="34275" rIns="68575" bIns="34275" anchor="t" anchorCtr="0">
            <a:normAutofit/>
          </a:bodyPr>
          <a:lstStyle>
            <a:lvl1pPr marL="457200" lvl="0" indent="-228600" algn="ctr">
              <a:spcBef>
                <a:spcPts val="600"/>
              </a:spcBef>
              <a:spcAft>
                <a:spcPts val="0"/>
              </a:spcAft>
              <a:buSzPts val="3200"/>
              <a:buNone/>
              <a:defRPr>
                <a:solidFill>
                  <a:schemeClr val="lt1"/>
                </a:solidFill>
              </a:defRPr>
            </a:lvl1pPr>
            <a:lvl2pPr marL="914400" lvl="1" indent="-279400" algn="l">
              <a:spcBef>
                <a:spcPts val="300"/>
              </a:spcBef>
              <a:spcAft>
                <a:spcPts val="0"/>
              </a:spcAft>
              <a:buSzPts val="800"/>
              <a:buChar char="❑"/>
              <a:defRPr/>
            </a:lvl2pPr>
            <a:lvl3pPr marL="1371600" lvl="2" indent="-298450" algn="l">
              <a:spcBef>
                <a:spcPts val="300"/>
              </a:spcBef>
              <a:spcAft>
                <a:spcPts val="0"/>
              </a:spcAft>
              <a:buSzPts val="1100"/>
              <a:buChar char="o"/>
              <a:defRPr/>
            </a:lvl3pPr>
            <a:lvl4pPr marL="1828800" lvl="3" indent="-298450" algn="l">
              <a:spcBef>
                <a:spcPts val="300"/>
              </a:spcBef>
              <a:spcAft>
                <a:spcPts val="0"/>
              </a:spcAft>
              <a:buSzPts val="1100"/>
              <a:buChar char="❖"/>
              <a:defRPr/>
            </a:lvl4pPr>
            <a:lvl5pPr marL="2286000" lvl="4" indent="-317500" algn="l">
              <a:spcBef>
                <a:spcPts val="300"/>
              </a:spcBef>
              <a:spcAft>
                <a:spcPts val="0"/>
              </a:spcAft>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85" name="Google Shape;85;p17"/>
          <p:cNvSpPr txBox="1">
            <a:spLocks noGrp="1"/>
          </p:cNvSpPr>
          <p:nvPr>
            <p:ph type="body" idx="3"/>
          </p:nvPr>
        </p:nvSpPr>
        <p:spPr>
          <a:xfrm>
            <a:off x="140678" y="6375400"/>
            <a:ext cx="8850923" cy="381000"/>
          </a:xfrm>
          <a:prstGeom prst="rect">
            <a:avLst/>
          </a:prstGeom>
          <a:noFill/>
          <a:ln>
            <a:noFill/>
          </a:ln>
        </p:spPr>
        <p:txBody>
          <a:bodyPr spcFirstLastPara="1" wrap="square" lIns="68575" tIns="34275" rIns="68575" bIns="34275" anchor="t" anchorCtr="0">
            <a:normAutofit/>
          </a:bodyPr>
          <a:lstStyle>
            <a:lvl1pPr marL="457200" lvl="0" indent="-228600" algn="l">
              <a:spcBef>
                <a:spcPts val="300"/>
              </a:spcBef>
              <a:spcAft>
                <a:spcPts val="0"/>
              </a:spcAft>
              <a:buSzPts val="1400"/>
              <a:buNone/>
              <a:defRPr sz="1400"/>
            </a:lvl1pPr>
            <a:lvl2pPr marL="914400" lvl="1" indent="-279400" algn="l">
              <a:spcBef>
                <a:spcPts val="300"/>
              </a:spcBef>
              <a:spcAft>
                <a:spcPts val="0"/>
              </a:spcAft>
              <a:buSzPts val="800"/>
              <a:buChar char="❑"/>
              <a:defRPr/>
            </a:lvl2pPr>
            <a:lvl3pPr marL="1371600" lvl="2" indent="-298450" algn="l">
              <a:spcBef>
                <a:spcPts val="300"/>
              </a:spcBef>
              <a:spcAft>
                <a:spcPts val="0"/>
              </a:spcAft>
              <a:buSzPts val="1100"/>
              <a:buChar char="o"/>
              <a:defRPr/>
            </a:lvl3pPr>
            <a:lvl4pPr marL="1828800" lvl="3" indent="-298450" algn="l">
              <a:spcBef>
                <a:spcPts val="300"/>
              </a:spcBef>
              <a:spcAft>
                <a:spcPts val="0"/>
              </a:spcAft>
              <a:buSzPts val="1100"/>
              <a:buChar char="❖"/>
              <a:defRPr/>
            </a:lvl4pPr>
            <a:lvl5pPr marL="2286000" lvl="4" indent="-317500" algn="l">
              <a:spcBef>
                <a:spcPts val="300"/>
              </a:spcBef>
              <a:spcAft>
                <a:spcPts val="0"/>
              </a:spcAft>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975337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7B6F79B2-4E20-5638-4F31-811C8E329536}"/>
              </a:ext>
            </a:extLst>
          </p:cNvPr>
          <p:cNvSpPr>
            <a:spLocks noGrp="1"/>
          </p:cNvSpPr>
          <p:nvPr>
            <p:ph type="pic" idx="1"/>
          </p:nvPr>
        </p:nvSpPr>
        <p:spPr>
          <a:xfrm>
            <a:off x="0" y="1"/>
            <a:ext cx="5256609" cy="685799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DFEC642C-D2F6-15E4-1802-AC4070DC4DB9}"/>
              </a:ext>
            </a:extLst>
          </p:cNvPr>
          <p:cNvSpPr>
            <a:spLocks noGrp="1"/>
          </p:cNvSpPr>
          <p:nvPr>
            <p:ph type="body" sz="half" idx="10" hasCustomPrompt="1"/>
          </p:nvPr>
        </p:nvSpPr>
        <p:spPr>
          <a:xfrm>
            <a:off x="5681803" y="5649283"/>
            <a:ext cx="2949178" cy="557306"/>
          </a:xfrm>
          <a:prstGeom prst="rect">
            <a:avLst/>
          </a:prstGeom>
        </p:spPr>
        <p:txBody>
          <a:bodyPr>
            <a:normAutofit/>
          </a:bodyPr>
          <a:lstStyle>
            <a:lvl1pPr marL="0" indent="0" algn="l">
              <a:lnSpc>
                <a:spcPct val="100000"/>
              </a:lnSpc>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Caption</a:t>
            </a:r>
          </a:p>
        </p:txBody>
      </p:sp>
      <p:sp>
        <p:nvSpPr>
          <p:cNvPr id="7" name="Title 1">
            <a:extLst>
              <a:ext uri="{FF2B5EF4-FFF2-40B4-BE49-F238E27FC236}">
                <a16:creationId xmlns:a16="http://schemas.microsoft.com/office/drawing/2014/main" id="{06041ED8-B4A7-F9C8-D6DB-AD18D8F1929E}"/>
              </a:ext>
            </a:extLst>
          </p:cNvPr>
          <p:cNvSpPr>
            <a:spLocks noGrp="1"/>
          </p:cNvSpPr>
          <p:nvPr>
            <p:ph type="title" hasCustomPrompt="1"/>
          </p:nvPr>
        </p:nvSpPr>
        <p:spPr>
          <a:xfrm>
            <a:off x="5668566" y="457201"/>
            <a:ext cx="3022997" cy="1126589"/>
          </a:xfrm>
          <a:prstGeom prst="rect">
            <a:avLst/>
          </a:prstGeom>
        </p:spPr>
        <p:txBody>
          <a:bodyPr anchor="b"/>
          <a:lstStyle>
            <a:lvl1pPr>
              <a:lnSpc>
                <a:spcPct val="100000"/>
              </a:lnSpc>
              <a:defRPr sz="2400"/>
            </a:lvl1pPr>
          </a:lstStyle>
          <a:p>
            <a:r>
              <a:rPr lang="en-US"/>
              <a:t>Slide Header</a:t>
            </a:r>
          </a:p>
        </p:txBody>
      </p:sp>
      <p:sp>
        <p:nvSpPr>
          <p:cNvPr id="8" name="Text Placeholder 3">
            <a:extLst>
              <a:ext uri="{FF2B5EF4-FFF2-40B4-BE49-F238E27FC236}">
                <a16:creationId xmlns:a16="http://schemas.microsoft.com/office/drawing/2014/main" id="{DB2C0CE3-5F2F-BEB2-B731-67307D6ADC07}"/>
              </a:ext>
            </a:extLst>
          </p:cNvPr>
          <p:cNvSpPr>
            <a:spLocks noGrp="1"/>
          </p:cNvSpPr>
          <p:nvPr>
            <p:ph type="body" sz="half" idx="2" hasCustomPrompt="1"/>
          </p:nvPr>
        </p:nvSpPr>
        <p:spPr>
          <a:xfrm>
            <a:off x="5668566" y="1583789"/>
            <a:ext cx="3022997" cy="3811588"/>
          </a:xfrm>
          <a:prstGeom prst="rect">
            <a:avLst/>
          </a:prstGeom>
        </p:spPr>
        <p:txBody>
          <a:bodyPr>
            <a:normAutofit/>
          </a:bodyPr>
          <a:lstStyle>
            <a:lvl1pPr marL="0" indent="0">
              <a:buNone/>
              <a:defRPr sz="1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Text</a:t>
            </a:r>
          </a:p>
        </p:txBody>
      </p:sp>
      <p:pic>
        <p:nvPicPr>
          <p:cNvPr id="12" name="Picture 11" descr="A blue and black logo&#10;&#10;Description automatically generated">
            <a:extLst>
              <a:ext uri="{FF2B5EF4-FFF2-40B4-BE49-F238E27FC236}">
                <a16:creationId xmlns:a16="http://schemas.microsoft.com/office/drawing/2014/main" id="{FE1B9E41-80BB-FD80-F029-88FA4D1FF2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35348" y="6407899"/>
            <a:ext cx="630366" cy="279414"/>
          </a:xfrm>
          <a:prstGeom prst="rect">
            <a:avLst/>
          </a:prstGeom>
        </p:spPr>
      </p:pic>
      <p:sp>
        <p:nvSpPr>
          <p:cNvPr id="13" name="Footer Placeholder 1">
            <a:extLst>
              <a:ext uri="{FF2B5EF4-FFF2-40B4-BE49-F238E27FC236}">
                <a16:creationId xmlns:a16="http://schemas.microsoft.com/office/drawing/2014/main" id="{80852322-D09B-8559-43A8-59F8BAB024AB}"/>
              </a:ext>
            </a:extLst>
          </p:cNvPr>
          <p:cNvSpPr>
            <a:spLocks noGrp="1"/>
          </p:cNvSpPr>
          <p:nvPr>
            <p:ph type="ftr" sz="quarter" idx="3"/>
          </p:nvPr>
        </p:nvSpPr>
        <p:spPr>
          <a:xfrm>
            <a:off x="5414750" y="6455330"/>
            <a:ext cx="2140554" cy="184555"/>
          </a:xfrm>
          <a:prstGeom prst="rect">
            <a:avLst/>
          </a:prstGeom>
        </p:spPr>
        <p:txBody>
          <a:bodyPr lIns="0" tIns="0" rIns="0" bIns="0"/>
          <a:lstStyle>
            <a:lvl1pPr>
              <a:defRPr sz="1050">
                <a:solidFill>
                  <a:schemeClr val="tx1">
                    <a:lumMod val="50000"/>
                    <a:lumOff val="50000"/>
                  </a:schemeClr>
                </a:solidFill>
                <a:latin typeface="+mn-lt"/>
              </a:defRPr>
            </a:lvl1pPr>
          </a:lstStyle>
          <a:p>
            <a:pPr algn="r"/>
            <a:endParaRPr lang="en-US"/>
          </a:p>
        </p:txBody>
      </p:sp>
      <p:sp>
        <p:nvSpPr>
          <p:cNvPr id="14" name="Slide Number Placeholder 3">
            <a:extLst>
              <a:ext uri="{FF2B5EF4-FFF2-40B4-BE49-F238E27FC236}">
                <a16:creationId xmlns:a16="http://schemas.microsoft.com/office/drawing/2014/main" id="{1F1D6072-AADF-6E25-F59F-37E2A1E57610}"/>
              </a:ext>
            </a:extLst>
          </p:cNvPr>
          <p:cNvSpPr>
            <a:spLocks noGrp="1"/>
          </p:cNvSpPr>
          <p:nvPr>
            <p:ph type="sldNum" sz="quarter" idx="4"/>
          </p:nvPr>
        </p:nvSpPr>
        <p:spPr>
          <a:xfrm>
            <a:off x="7629784" y="6455330"/>
            <a:ext cx="314582" cy="184555"/>
          </a:xfrm>
          <a:prstGeom prst="rect">
            <a:avLst/>
          </a:prstGeom>
        </p:spPr>
        <p:txBody>
          <a:bodyPr lIns="0" tIns="0" rIns="0" bIns="0"/>
          <a:lstStyle>
            <a:lvl1pPr algn="l">
              <a:defRPr sz="1050">
                <a:solidFill>
                  <a:schemeClr val="tx1">
                    <a:lumMod val="50000"/>
                    <a:lumOff val="50000"/>
                  </a:schemeClr>
                </a:solidFill>
                <a:latin typeface="+mn-lt"/>
              </a:defRPr>
            </a:lvl1pPr>
          </a:lstStyle>
          <a:p>
            <a:r>
              <a:rPr lang="en-US"/>
              <a:t>|   </a:t>
            </a:r>
            <a:fld id="{D0D390DC-57D8-49B4-9CD9-3DB7D0E54954}" type="slidenum">
              <a:rPr lang="en-US" smtClean="0"/>
              <a:pPr/>
              <a:t>‹#›</a:t>
            </a:fld>
            <a:endParaRPr lang="en-US"/>
          </a:p>
        </p:txBody>
      </p:sp>
    </p:spTree>
    <p:extLst>
      <p:ext uri="{BB962C8B-B14F-4D97-AF65-F5344CB8AC3E}">
        <p14:creationId xmlns:p14="http://schemas.microsoft.com/office/powerpoint/2010/main" val="3260192510"/>
      </p:ext>
    </p:extLst>
  </p:cSld>
  <p:clrMapOvr>
    <a:masterClrMapping/>
  </p:clrMapOvr>
  <p:extLst>
    <p:ext uri="{DCECCB84-F9BA-43D5-87BE-67443E8EF086}">
      <p15:sldGuideLst xmlns:p15="http://schemas.microsoft.com/office/powerpoint/2012/main">
        <p15:guide id="1" orient="horz" pos="288" userDrawn="1">
          <p15:clr>
            <a:srgbClr val="FBAE40"/>
          </p15:clr>
        </p15:guide>
        <p15:guide id="2" pos="5364" userDrawn="1">
          <p15:clr>
            <a:srgbClr val="FBAE40"/>
          </p15:clr>
        </p15:guide>
        <p15:guide id="3" pos="396" userDrawn="1">
          <p15:clr>
            <a:srgbClr val="FBAE40"/>
          </p15:clr>
        </p15:guide>
        <p15:guide id="4" orient="horz" pos="386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Gray">
    <p:bg>
      <p:bgPr>
        <a:solidFill>
          <a:srgbClr val="F0EFEB"/>
        </a:solidFill>
        <a:effectLst/>
      </p:bgPr>
    </p:bg>
    <p:spTree>
      <p:nvGrpSpPr>
        <p:cNvPr id="1" name=""/>
        <p:cNvGrpSpPr/>
        <p:nvPr/>
      </p:nvGrpSpPr>
      <p:grpSpPr>
        <a:xfrm>
          <a:off x="0" y="0"/>
          <a:ext cx="0" cy="0"/>
          <a:chOff x="0" y="0"/>
          <a:chExt cx="0" cy="0"/>
        </a:xfrm>
      </p:grpSpPr>
      <p:pic>
        <p:nvPicPr>
          <p:cNvPr id="2" name="Picture 1" descr="A blue and black logo&#10;&#10;Description automatically generated">
            <a:extLst>
              <a:ext uri="{FF2B5EF4-FFF2-40B4-BE49-F238E27FC236}">
                <a16:creationId xmlns:a16="http://schemas.microsoft.com/office/drawing/2014/main" id="{42DC90D6-676F-C8D5-D56A-203F5D09FF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286" y="6407899"/>
            <a:ext cx="630366" cy="279414"/>
          </a:xfrm>
          <a:prstGeom prst="rect">
            <a:avLst/>
          </a:prstGeom>
        </p:spPr>
      </p:pic>
      <p:sp>
        <p:nvSpPr>
          <p:cNvPr id="3" name="Footer Placeholder 1">
            <a:extLst>
              <a:ext uri="{FF2B5EF4-FFF2-40B4-BE49-F238E27FC236}">
                <a16:creationId xmlns:a16="http://schemas.microsoft.com/office/drawing/2014/main" id="{5309483D-445B-2F46-C654-364F87AA7FF3}"/>
              </a:ext>
            </a:extLst>
          </p:cNvPr>
          <p:cNvSpPr>
            <a:spLocks noGrp="1"/>
          </p:cNvSpPr>
          <p:nvPr>
            <p:ph type="ftr" sz="quarter" idx="3"/>
          </p:nvPr>
        </p:nvSpPr>
        <p:spPr>
          <a:xfrm>
            <a:off x="1600909" y="6455330"/>
            <a:ext cx="4178691" cy="184555"/>
          </a:xfrm>
          <a:prstGeom prst="rect">
            <a:avLst/>
          </a:prstGeom>
        </p:spPr>
        <p:txBody>
          <a:bodyPr lIns="0" tIns="0" rIns="0" bIns="0"/>
          <a:lstStyle>
            <a:lvl1pPr algn="l">
              <a:defRPr sz="1050">
                <a:solidFill>
                  <a:schemeClr val="tx1">
                    <a:lumMod val="50000"/>
                    <a:lumOff val="50000"/>
                  </a:schemeClr>
                </a:solidFill>
                <a:latin typeface="+mn-lt"/>
              </a:defRPr>
            </a:lvl1pPr>
          </a:lstStyle>
          <a:p>
            <a:endParaRPr lang="en-US"/>
          </a:p>
        </p:txBody>
      </p:sp>
      <p:sp>
        <p:nvSpPr>
          <p:cNvPr id="4" name="Slide Number Placeholder 3">
            <a:extLst>
              <a:ext uri="{FF2B5EF4-FFF2-40B4-BE49-F238E27FC236}">
                <a16:creationId xmlns:a16="http://schemas.microsoft.com/office/drawing/2014/main" id="{081D72EA-C4AE-40AE-6130-8AF301CD3653}"/>
              </a:ext>
            </a:extLst>
          </p:cNvPr>
          <p:cNvSpPr>
            <a:spLocks noGrp="1"/>
          </p:cNvSpPr>
          <p:nvPr>
            <p:ph type="sldNum" sz="quarter" idx="4"/>
          </p:nvPr>
        </p:nvSpPr>
        <p:spPr>
          <a:xfrm>
            <a:off x="1211848" y="6455330"/>
            <a:ext cx="314582" cy="184555"/>
          </a:xfrm>
          <a:prstGeom prst="rect">
            <a:avLst/>
          </a:prstGeom>
        </p:spPr>
        <p:txBody>
          <a:bodyPr lIns="0" tIns="0" rIns="0" bIns="0"/>
          <a:lstStyle>
            <a:lvl1pPr algn="l">
              <a:defRPr sz="1050">
                <a:solidFill>
                  <a:schemeClr val="tx1">
                    <a:lumMod val="50000"/>
                    <a:lumOff val="50000"/>
                  </a:schemeClr>
                </a:solidFill>
                <a:latin typeface="+mn-lt"/>
              </a:defRPr>
            </a:lvl1pPr>
          </a:lstStyle>
          <a:p>
            <a:fld id="{D0D390DC-57D8-49B4-9CD9-3DB7D0E54954}" type="slidenum">
              <a:rPr lang="en-US" smtClean="0"/>
              <a:pPr/>
              <a:t>‹#›</a:t>
            </a:fld>
            <a:r>
              <a:rPr lang="en-US"/>
              <a:t>   |</a:t>
            </a:r>
          </a:p>
        </p:txBody>
      </p:sp>
    </p:spTree>
    <p:extLst>
      <p:ext uri="{BB962C8B-B14F-4D97-AF65-F5344CB8AC3E}">
        <p14:creationId xmlns:p14="http://schemas.microsoft.com/office/powerpoint/2010/main" val="3365366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1/3 Left">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27B7C97F-08D7-B9CB-1085-6B6140CA713C}"/>
              </a:ext>
            </a:extLst>
          </p:cNvPr>
          <p:cNvSpPr/>
          <p:nvPr userDrawn="1"/>
        </p:nvSpPr>
        <p:spPr>
          <a:xfrm>
            <a:off x="0" y="1"/>
            <a:ext cx="3041374" cy="6858000"/>
          </a:xfrm>
          <a:prstGeom prst="rect">
            <a:avLst/>
          </a:prstGeom>
          <a:solidFill>
            <a:schemeClr val="bg2"/>
          </a:solidFill>
          <a:ln w="12700">
            <a:miter lim="400000"/>
          </a:ln>
        </p:spPr>
        <p:txBody>
          <a:bodyPr lIns="19050" tIns="19050" rIns="19050" bIns="19050" anchor="ctr"/>
          <a:lstStyle/>
          <a:p>
            <a:pPr>
              <a:defRPr sz="9000" spc="90">
                <a:latin typeface="+mn-lt"/>
                <a:ea typeface="+mn-ea"/>
                <a:cs typeface="+mn-cs"/>
                <a:sym typeface="Halyard Display Bold"/>
              </a:defRPr>
            </a:pPr>
            <a:endParaRPr sz="3375"/>
          </a:p>
        </p:txBody>
      </p:sp>
      <p:sp>
        <p:nvSpPr>
          <p:cNvPr id="12" name="Text Placeholder 5">
            <a:extLst>
              <a:ext uri="{FF2B5EF4-FFF2-40B4-BE49-F238E27FC236}">
                <a16:creationId xmlns:a16="http://schemas.microsoft.com/office/drawing/2014/main" id="{7CD46CC2-49FB-CD0F-69D8-008E06FF0297}"/>
              </a:ext>
            </a:extLst>
          </p:cNvPr>
          <p:cNvSpPr>
            <a:spLocks noGrp="1"/>
          </p:cNvSpPr>
          <p:nvPr>
            <p:ph type="body" sz="quarter" idx="14" hasCustomPrompt="1"/>
          </p:nvPr>
        </p:nvSpPr>
        <p:spPr>
          <a:xfrm>
            <a:off x="302592" y="1075533"/>
            <a:ext cx="2414105" cy="473206"/>
          </a:xfrm>
          <a:prstGeom prst="rect">
            <a:avLst/>
          </a:prstGeom>
        </p:spPr>
        <p:txBody>
          <a:bodyPr wrap="square">
            <a:spAutoFit/>
          </a:bodyPr>
          <a:lstStyle>
            <a:lvl1pPr marL="0" indent="0" algn="l">
              <a:buNone/>
              <a:defRPr sz="2475" b="0">
                <a:solidFill>
                  <a:schemeClr val="tx1"/>
                </a:solidFill>
                <a:latin typeface="+mj-lt"/>
              </a:defRPr>
            </a:lvl1pPr>
          </a:lstStyle>
          <a:p>
            <a:pPr lvl="0"/>
            <a:r>
              <a:rPr lang="en-US"/>
              <a:t>Slide Header</a:t>
            </a:r>
          </a:p>
        </p:txBody>
      </p:sp>
      <p:sp>
        <p:nvSpPr>
          <p:cNvPr id="2" name="Text Placeholder 7">
            <a:extLst>
              <a:ext uri="{FF2B5EF4-FFF2-40B4-BE49-F238E27FC236}">
                <a16:creationId xmlns:a16="http://schemas.microsoft.com/office/drawing/2014/main" id="{DE0B46F7-255F-EC4B-E09B-12602D783926}"/>
              </a:ext>
            </a:extLst>
          </p:cNvPr>
          <p:cNvSpPr>
            <a:spLocks noGrp="1"/>
          </p:cNvSpPr>
          <p:nvPr>
            <p:ph type="body" sz="quarter" idx="13" hasCustomPrompt="1"/>
          </p:nvPr>
        </p:nvSpPr>
        <p:spPr>
          <a:xfrm>
            <a:off x="3595771" y="1077638"/>
            <a:ext cx="4919578" cy="5119962"/>
          </a:xfrm>
          <a:prstGeom prst="rect">
            <a:avLst/>
          </a:prstGeom>
        </p:spPr>
        <p:txBody>
          <a:bodyPr>
            <a:normAutofit/>
          </a:bodyPr>
          <a:lstStyle>
            <a:lvl1pPr marL="342900" indent="-342900" algn="l">
              <a:buFont typeface="Arial" panose="020B0604020202020204" pitchFamily="34" charset="0"/>
              <a:buChar char="•"/>
              <a:defRPr sz="2700">
                <a:solidFill>
                  <a:schemeClr val="tx1"/>
                </a:solidFill>
                <a:latin typeface="+mn-lt"/>
                <a:cs typeface="Arial" panose="020B0604020202020204" pitchFamily="34" charset="0"/>
              </a:defRPr>
            </a:lvl1pPr>
          </a:lstStyle>
          <a:p>
            <a:pPr lvl="0"/>
            <a:r>
              <a:rPr lang="en-US"/>
              <a:t>Text</a:t>
            </a:r>
          </a:p>
        </p:txBody>
      </p:sp>
      <p:pic>
        <p:nvPicPr>
          <p:cNvPr id="8" name="Picture 7" descr="A blue and black logo&#10;&#10;Description automatically generated">
            <a:extLst>
              <a:ext uri="{FF2B5EF4-FFF2-40B4-BE49-F238E27FC236}">
                <a16:creationId xmlns:a16="http://schemas.microsoft.com/office/drawing/2014/main" id="{3BD309E3-54ED-62CB-844F-240E8824CE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35348" y="6407899"/>
            <a:ext cx="630366" cy="279414"/>
          </a:xfrm>
          <a:prstGeom prst="rect">
            <a:avLst/>
          </a:prstGeom>
        </p:spPr>
      </p:pic>
      <p:sp>
        <p:nvSpPr>
          <p:cNvPr id="9" name="Footer Placeholder 1">
            <a:extLst>
              <a:ext uri="{FF2B5EF4-FFF2-40B4-BE49-F238E27FC236}">
                <a16:creationId xmlns:a16="http://schemas.microsoft.com/office/drawing/2014/main" id="{3F6A91A4-7FB9-E4F3-9FBB-194307E053E5}"/>
              </a:ext>
            </a:extLst>
          </p:cNvPr>
          <p:cNvSpPr>
            <a:spLocks noGrp="1"/>
          </p:cNvSpPr>
          <p:nvPr>
            <p:ph type="ftr" sz="quarter" idx="3"/>
          </p:nvPr>
        </p:nvSpPr>
        <p:spPr>
          <a:xfrm>
            <a:off x="3376613" y="6455330"/>
            <a:ext cx="4178691" cy="184555"/>
          </a:xfrm>
          <a:prstGeom prst="rect">
            <a:avLst/>
          </a:prstGeom>
        </p:spPr>
        <p:txBody>
          <a:bodyPr lIns="0" tIns="0" rIns="0" bIns="0"/>
          <a:lstStyle>
            <a:lvl1pPr>
              <a:defRPr sz="1050">
                <a:solidFill>
                  <a:schemeClr val="tx1">
                    <a:lumMod val="50000"/>
                    <a:lumOff val="50000"/>
                  </a:schemeClr>
                </a:solidFill>
                <a:latin typeface="+mn-lt"/>
              </a:defRPr>
            </a:lvl1pPr>
          </a:lstStyle>
          <a:p>
            <a:pPr algn="r"/>
            <a:endParaRPr lang="en-US"/>
          </a:p>
        </p:txBody>
      </p:sp>
      <p:sp>
        <p:nvSpPr>
          <p:cNvPr id="10" name="Slide Number Placeholder 3">
            <a:extLst>
              <a:ext uri="{FF2B5EF4-FFF2-40B4-BE49-F238E27FC236}">
                <a16:creationId xmlns:a16="http://schemas.microsoft.com/office/drawing/2014/main" id="{F8530F85-5B65-4BD8-7D94-8D463952CA7C}"/>
              </a:ext>
            </a:extLst>
          </p:cNvPr>
          <p:cNvSpPr>
            <a:spLocks noGrp="1"/>
          </p:cNvSpPr>
          <p:nvPr>
            <p:ph type="sldNum" sz="quarter" idx="4"/>
          </p:nvPr>
        </p:nvSpPr>
        <p:spPr>
          <a:xfrm>
            <a:off x="7629784" y="6455330"/>
            <a:ext cx="314582" cy="184555"/>
          </a:xfrm>
          <a:prstGeom prst="rect">
            <a:avLst/>
          </a:prstGeom>
        </p:spPr>
        <p:txBody>
          <a:bodyPr lIns="0" tIns="0" rIns="0" bIns="0"/>
          <a:lstStyle>
            <a:lvl1pPr algn="l">
              <a:defRPr sz="1050">
                <a:solidFill>
                  <a:schemeClr val="tx1">
                    <a:lumMod val="50000"/>
                    <a:lumOff val="50000"/>
                  </a:schemeClr>
                </a:solidFill>
                <a:latin typeface="+mn-lt"/>
              </a:defRPr>
            </a:lvl1pPr>
          </a:lstStyle>
          <a:p>
            <a:r>
              <a:rPr lang="en-US"/>
              <a:t>|   </a:t>
            </a:r>
            <a:fld id="{D0D390DC-57D8-49B4-9CD9-3DB7D0E54954}" type="slidenum">
              <a:rPr lang="en-US" smtClean="0"/>
              <a:pPr/>
              <a:t>‹#›</a:t>
            </a:fld>
            <a:endParaRPr lang="en-US"/>
          </a:p>
        </p:txBody>
      </p:sp>
    </p:spTree>
    <p:extLst>
      <p:ext uri="{BB962C8B-B14F-4D97-AF65-F5344CB8AC3E}">
        <p14:creationId xmlns:p14="http://schemas.microsoft.com/office/powerpoint/2010/main" val="1522701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4/6/2026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4/6/2026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assets.aecf.org/m/resourcedoc/AECF-Early_Warning_Full_Report-2010.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mailto:kimdavisday@gmail.com" TargetMode="External"/><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mailto:jmoney@phelpshealth.org" TargetMode="External"/><Relationship Id="rId5" Type="http://schemas.openxmlformats.org/officeDocument/2006/relationships/image" Target="../media/image24.jpg"/><Relationship Id="rId10" Type="http://schemas.openxmlformats.org/officeDocument/2006/relationships/hyperlink" Target="mailto:kim.davidson@tntp.org" TargetMode="External"/><Relationship Id="rId4" Type="http://schemas.openxmlformats.org/officeDocument/2006/relationships/hyperlink" Target="mailto:ben.tipton@mypcb.com" TargetMode="External"/><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8.png"/><Relationship Id="rId7" Type="http://schemas.openxmlformats.org/officeDocument/2006/relationships/diagramColors" Target="../diagrams/colors6.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8" name="Rectangle 117">
            <a:extLst>
              <a:ext uri="{FF2B5EF4-FFF2-40B4-BE49-F238E27FC236}">
                <a16:creationId xmlns:a16="http://schemas.microsoft.com/office/drawing/2014/main" id="{ADA216DF-C268-4A25-A2DC-51E15F550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50A27468-E719-EEE3-86E6-8151895DB741}"/>
              </a:ext>
            </a:extLst>
          </p:cNvPr>
          <p:cNvSpPr txBox="1"/>
          <p:nvPr/>
        </p:nvSpPr>
        <p:spPr>
          <a:xfrm>
            <a:off x="479160" y="4474080"/>
            <a:ext cx="8182230" cy="1065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defRPr sz="3600" b="1"/>
            </a:pPr>
            <a:r>
              <a:rPr lang="en-US" sz="3100">
                <a:latin typeface="+mj-lt"/>
                <a:ea typeface="+mj-ea"/>
                <a:cs typeface="+mj-cs"/>
              </a:rPr>
              <a:t>From Conversation to County-Wide Impact</a:t>
            </a:r>
          </a:p>
        </p:txBody>
      </p:sp>
      <p:sp>
        <p:nvSpPr>
          <p:cNvPr id="49" name="TextBox 48">
            <a:extLst>
              <a:ext uri="{FF2B5EF4-FFF2-40B4-BE49-F238E27FC236}">
                <a16:creationId xmlns:a16="http://schemas.microsoft.com/office/drawing/2014/main" id="{25F5C4A4-8F10-EC17-F789-60FAFD6E972B}"/>
              </a:ext>
            </a:extLst>
          </p:cNvPr>
          <p:cNvSpPr txBox="1"/>
          <p:nvPr/>
        </p:nvSpPr>
        <p:spPr>
          <a:xfrm>
            <a:off x="488178" y="5653053"/>
            <a:ext cx="8182233" cy="552659"/>
          </a:xfrm>
          <a:prstGeom prst="rect">
            <a:avLst/>
          </a:prstGeom>
        </p:spPr>
        <p:txBody>
          <a:bodyPr vert="horz" lIns="91440" tIns="45720" rIns="91440" bIns="45720" rtlCol="0" anchor="ctr">
            <a:normAutofit/>
          </a:bodyPr>
          <a:lstStyle/>
          <a:p>
            <a:pPr algn="ctr" defTabSz="914400">
              <a:lnSpc>
                <a:spcPct val="90000"/>
              </a:lnSpc>
              <a:spcBef>
                <a:spcPts val="1000"/>
              </a:spcBef>
              <a:defRPr sz="2000"/>
            </a:pPr>
            <a:r>
              <a:rPr lang="en-US" sz="2400"/>
              <a:t>How Partnership Sparked a Literacy Revolution in Phelps County</a:t>
            </a:r>
          </a:p>
        </p:txBody>
      </p:sp>
      <p:pic>
        <p:nvPicPr>
          <p:cNvPr id="8" name="Picture 7">
            <a:extLst>
              <a:ext uri="{FF2B5EF4-FFF2-40B4-BE49-F238E27FC236}">
                <a16:creationId xmlns:a16="http://schemas.microsoft.com/office/drawing/2014/main" id="{442EC084-DBBE-1A10-7D42-15C1761AF880}"/>
              </a:ext>
            </a:extLst>
          </p:cNvPr>
          <p:cNvPicPr>
            <a:picLocks noChangeAspect="1"/>
          </p:cNvPicPr>
          <p:nvPr/>
        </p:nvPicPr>
        <p:blipFill>
          <a:blip r:embed="rId2"/>
          <a:stretch>
            <a:fillRect/>
          </a:stretch>
        </p:blipFill>
        <p:spPr>
          <a:xfrm>
            <a:off x="226314" y="1228232"/>
            <a:ext cx="2818638" cy="1960087"/>
          </a:xfrm>
          <a:prstGeom prst="rect">
            <a:avLst/>
          </a:prstGeom>
        </p:spPr>
      </p:pic>
      <p:pic>
        <p:nvPicPr>
          <p:cNvPr id="46" name="Picture 45">
            <a:extLst>
              <a:ext uri="{FF2B5EF4-FFF2-40B4-BE49-F238E27FC236}">
                <a16:creationId xmlns:a16="http://schemas.microsoft.com/office/drawing/2014/main" id="{DE5AF268-1484-10CC-EAF0-2027D1DFF433}"/>
              </a:ext>
            </a:extLst>
          </p:cNvPr>
          <p:cNvPicPr>
            <a:picLocks noChangeAspect="1"/>
          </p:cNvPicPr>
          <p:nvPr/>
        </p:nvPicPr>
        <p:blipFill>
          <a:blip r:embed="rId3"/>
          <a:stretch>
            <a:fillRect/>
          </a:stretch>
        </p:blipFill>
        <p:spPr>
          <a:xfrm>
            <a:off x="3168396" y="1478954"/>
            <a:ext cx="2818638" cy="1458644"/>
          </a:xfrm>
          <a:prstGeom prst="rect">
            <a:avLst/>
          </a:prstGeom>
        </p:spPr>
      </p:pic>
      <p:pic>
        <p:nvPicPr>
          <p:cNvPr id="11" name="Picture 10">
            <a:extLst>
              <a:ext uri="{FF2B5EF4-FFF2-40B4-BE49-F238E27FC236}">
                <a16:creationId xmlns:a16="http://schemas.microsoft.com/office/drawing/2014/main" id="{07E8F93B-9805-0AE3-2108-238191AA1275}"/>
              </a:ext>
            </a:extLst>
          </p:cNvPr>
          <p:cNvPicPr>
            <a:picLocks noChangeAspect="1"/>
          </p:cNvPicPr>
          <p:nvPr/>
        </p:nvPicPr>
        <p:blipFill>
          <a:blip r:embed="rId4"/>
          <a:stretch>
            <a:fillRect/>
          </a:stretch>
        </p:blipFill>
        <p:spPr>
          <a:xfrm>
            <a:off x="6110478" y="1739677"/>
            <a:ext cx="2818638" cy="937197"/>
          </a:xfrm>
          <a:prstGeom prst="rect">
            <a:avLst/>
          </a:prstGeom>
        </p:spPr>
      </p:pic>
      <p:sp>
        <p:nvSpPr>
          <p:cNvPr id="120" name="sketch line">
            <a:extLst>
              <a:ext uri="{FF2B5EF4-FFF2-40B4-BE49-F238E27FC236}">
                <a16:creationId xmlns:a16="http://schemas.microsoft.com/office/drawing/2014/main" id="{DE127D07-37F2-4FE3-9F47-F0CD6740D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2032" y="5634765"/>
            <a:ext cx="4057650" cy="18288"/>
          </a:xfrm>
          <a:custGeom>
            <a:avLst/>
            <a:gdLst>
              <a:gd name="csX0" fmla="*/ 0 w 4057650"/>
              <a:gd name="csY0" fmla="*/ 0 h 18288"/>
              <a:gd name="csX1" fmla="*/ 757428 w 4057650"/>
              <a:gd name="csY1" fmla="*/ 0 h 18288"/>
              <a:gd name="csX2" fmla="*/ 1474279 w 4057650"/>
              <a:gd name="csY2" fmla="*/ 0 h 18288"/>
              <a:gd name="csX3" fmla="*/ 2191131 w 4057650"/>
              <a:gd name="csY3" fmla="*/ 0 h 18288"/>
              <a:gd name="csX4" fmla="*/ 2745676 w 4057650"/>
              <a:gd name="csY4" fmla="*/ 0 h 18288"/>
              <a:gd name="csX5" fmla="*/ 3340798 w 4057650"/>
              <a:gd name="csY5" fmla="*/ 0 h 18288"/>
              <a:gd name="csX6" fmla="*/ 4057650 w 4057650"/>
              <a:gd name="csY6" fmla="*/ 0 h 18288"/>
              <a:gd name="csX7" fmla="*/ 4057650 w 4057650"/>
              <a:gd name="csY7" fmla="*/ 18288 h 18288"/>
              <a:gd name="csX8" fmla="*/ 3381375 w 4057650"/>
              <a:gd name="csY8" fmla="*/ 18288 h 18288"/>
              <a:gd name="csX9" fmla="*/ 2826830 w 4057650"/>
              <a:gd name="csY9" fmla="*/ 18288 h 18288"/>
              <a:gd name="csX10" fmla="*/ 2272284 w 4057650"/>
              <a:gd name="csY10" fmla="*/ 18288 h 18288"/>
              <a:gd name="csX11" fmla="*/ 1555432 w 4057650"/>
              <a:gd name="csY11" fmla="*/ 18288 h 18288"/>
              <a:gd name="csX12" fmla="*/ 960310 w 4057650"/>
              <a:gd name="csY12" fmla="*/ 18288 h 18288"/>
              <a:gd name="csX13" fmla="*/ 0 w 4057650"/>
              <a:gd name="csY13" fmla="*/ 18288 h 18288"/>
              <a:gd name="csX14" fmla="*/ 0 w 4057650"/>
              <a:gd name="csY1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4057650" h="18288"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150" y="8855"/>
                  <a:pt x="4057759" y="14521"/>
                  <a:pt x="4057650" y="18288"/>
                </a:cubicBezTo>
                <a:cubicBezTo>
                  <a:pt x="3743404" y="40125"/>
                  <a:pt x="3625516" y="-14923"/>
                  <a:pt x="3381375" y="18288"/>
                </a:cubicBezTo>
                <a:cubicBezTo>
                  <a:pt x="3137235" y="51499"/>
                  <a:pt x="2946571" y="1"/>
                  <a:pt x="2826830" y="18288"/>
                </a:cubicBezTo>
                <a:cubicBezTo>
                  <a:pt x="2707090" y="36575"/>
                  <a:pt x="2402756" y="1432"/>
                  <a:pt x="2272284" y="18288"/>
                </a:cubicBezTo>
                <a:cubicBezTo>
                  <a:pt x="2141812" y="35144"/>
                  <a:pt x="1895935" y="18199"/>
                  <a:pt x="1555432" y="18288"/>
                </a:cubicBezTo>
                <a:cubicBezTo>
                  <a:pt x="1214929" y="18377"/>
                  <a:pt x="1103072" y="14503"/>
                  <a:pt x="960310" y="18288"/>
                </a:cubicBezTo>
                <a:cubicBezTo>
                  <a:pt x="817548" y="22073"/>
                  <a:pt x="402272" y="-29359"/>
                  <a:pt x="0" y="18288"/>
                </a:cubicBezTo>
                <a:cubicBezTo>
                  <a:pt x="683" y="12014"/>
                  <a:pt x="724" y="5908"/>
                  <a:pt x="0" y="0"/>
                </a:cubicBezTo>
                <a:close/>
              </a:path>
              <a:path w="4057650" h="18288"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752" y="7180"/>
                  <a:pt x="4057819" y="13790"/>
                  <a:pt x="4057650" y="18288"/>
                </a:cubicBezTo>
                <a:cubicBezTo>
                  <a:pt x="3865148" y="-3313"/>
                  <a:pt x="3702543" y="49468"/>
                  <a:pt x="3381375" y="18288"/>
                </a:cubicBezTo>
                <a:cubicBezTo>
                  <a:pt x="3060208" y="-12892"/>
                  <a:pt x="2956571" y="-8678"/>
                  <a:pt x="2826830" y="18288"/>
                </a:cubicBezTo>
                <a:cubicBezTo>
                  <a:pt x="2697089" y="45254"/>
                  <a:pt x="2411031" y="43154"/>
                  <a:pt x="2150555" y="18288"/>
                </a:cubicBezTo>
                <a:cubicBezTo>
                  <a:pt x="1890080" y="-6578"/>
                  <a:pt x="1741827" y="-615"/>
                  <a:pt x="1474280" y="18288"/>
                </a:cubicBezTo>
                <a:cubicBezTo>
                  <a:pt x="1206734" y="37191"/>
                  <a:pt x="998203" y="33335"/>
                  <a:pt x="838581" y="18288"/>
                </a:cubicBezTo>
                <a:cubicBezTo>
                  <a:pt x="678959" y="3241"/>
                  <a:pt x="187101" y="-13212"/>
                  <a:pt x="0" y="18288"/>
                </a:cubicBezTo>
                <a:cubicBezTo>
                  <a:pt x="571" y="10093"/>
                  <a:pt x="-125" y="840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A4DCFFB-00A5-BAC8-50BD-488F077E65C8}"/>
              </a:ext>
            </a:extLst>
          </p:cNvPr>
          <p:cNvPicPr>
            <a:picLocks noChangeAspect="1"/>
          </p:cNvPicPr>
          <p:nvPr/>
        </p:nvPicPr>
        <p:blipFill>
          <a:blip r:embed="rId5"/>
          <a:stretch>
            <a:fillRect/>
          </a:stretch>
        </p:blipFill>
        <p:spPr>
          <a:xfrm>
            <a:off x="3650415" y="3071511"/>
            <a:ext cx="1628612" cy="1628612"/>
          </a:xfrm>
          <a:prstGeom prst="rect">
            <a:avLst/>
          </a:prstGeom>
        </p:spPr>
      </p:pic>
    </p:spTree>
    <p:extLst>
      <p:ext uri="{BB962C8B-B14F-4D97-AF65-F5344CB8AC3E}">
        <p14:creationId xmlns:p14="http://schemas.microsoft.com/office/powerpoint/2010/main" val="1896729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F3612951-A059-D194-0B7D-E8FE01E2378A}"/>
              </a:ext>
            </a:extLst>
          </p:cNvPr>
          <p:cNvSpPr>
            <a:spLocks noGrp="1"/>
          </p:cNvSpPr>
          <p:nvPr>
            <p:ph type="title" idx="4294967295"/>
          </p:nvPr>
        </p:nvSpPr>
        <p:spPr>
          <a:xfrm>
            <a:off x="302419" y="1664494"/>
            <a:ext cx="2414588" cy="1423467"/>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a:latin typeface="Franklin Gothic Heavy"/>
                <a:ea typeface="+mn-ea"/>
                <a:cs typeface="Arial" panose="020B0604020202020204" pitchFamily="34" charset="0"/>
              </a:rPr>
              <a:t>What We Do</a:t>
            </a:r>
            <a:endParaRPr lang="en-US">
              <a:latin typeface="Franklin Gothic Heavy"/>
              <a:ea typeface="+mn-ea"/>
              <a:cs typeface="Arial" panose="020B0604020202020204" pitchFamily="34" charset="0"/>
            </a:endParaRPr>
          </a:p>
        </p:txBody>
      </p:sp>
      <p:sp>
        <p:nvSpPr>
          <p:cNvPr id="3" name="Text Placeholder 2">
            <a:extLst>
              <a:ext uri="{FF2B5EF4-FFF2-40B4-BE49-F238E27FC236}">
                <a16:creationId xmlns:a16="http://schemas.microsoft.com/office/drawing/2014/main" id="{AE20F2E2-8420-5DEB-8BEB-E161CDB08B10}"/>
              </a:ext>
            </a:extLst>
          </p:cNvPr>
          <p:cNvSpPr>
            <a:spLocks noGrp="1"/>
          </p:cNvSpPr>
          <p:nvPr>
            <p:ph type="body" sz="quarter" idx="13"/>
          </p:nvPr>
        </p:nvSpPr>
        <p:spPr>
          <a:xfrm>
            <a:off x="3491626" y="1337819"/>
            <a:ext cx="5191364" cy="4209814"/>
          </a:xfrm>
        </p:spPr>
        <p:txBody>
          <a:bodyPr vert="horz" lIns="68580" tIns="34290" rIns="68580" bIns="34290" rtlCol="0" anchor="t">
            <a:normAutofit fontScale="47500" lnSpcReduction="20000"/>
          </a:bodyPr>
          <a:lstStyle/>
          <a:p>
            <a:pPr marL="0" indent="0">
              <a:spcBef>
                <a:spcPts val="0"/>
              </a:spcBef>
              <a:buNone/>
            </a:pPr>
            <a:r>
              <a:rPr lang="en-US" sz="3300" strike="noStrike">
                <a:effectLst/>
                <a:latin typeface="Franklin Gothic Demi"/>
                <a:cs typeface="Arial"/>
              </a:rPr>
              <a:t>Education Consulting</a:t>
            </a:r>
            <a:endParaRPr lang="en-US" sz="3300">
              <a:effectLst/>
              <a:latin typeface="Franklin Gothic Demi"/>
              <a:cs typeface="Arial"/>
            </a:endParaRPr>
          </a:p>
          <a:p>
            <a:pPr marL="0" indent="0">
              <a:lnSpc>
                <a:spcPct val="120000"/>
              </a:lnSpc>
              <a:spcBef>
                <a:spcPts val="0"/>
              </a:spcBef>
              <a:spcAft>
                <a:spcPts val="375"/>
              </a:spcAft>
              <a:buNone/>
            </a:pPr>
            <a:r>
              <a:rPr lang="en-US">
                <a:effectLst/>
                <a:ea typeface="+mn-lt"/>
                <a:cs typeface="+mn-lt"/>
              </a:rPr>
              <a:t>We </a:t>
            </a:r>
            <a:r>
              <a:rPr lang="en-US">
                <a:ea typeface="+mn-lt"/>
                <a:cs typeface="+mn-lt"/>
              </a:rPr>
              <a:t>help school systems strengthen curriculum and instruction, build </a:t>
            </a:r>
            <a:r>
              <a:rPr lang="en-US">
                <a:effectLst/>
                <a:ea typeface="+mn-lt"/>
                <a:cs typeface="+mn-lt"/>
              </a:rPr>
              <a:t>coherent</a:t>
            </a:r>
            <a:r>
              <a:rPr lang="en-US">
                <a:ea typeface="+mn-lt"/>
                <a:cs typeface="+mn-lt"/>
              </a:rPr>
              <a:t> student experiences</a:t>
            </a:r>
            <a:r>
              <a:rPr lang="en-US">
                <a:effectLst/>
                <a:ea typeface="+mn-lt"/>
                <a:cs typeface="+mn-lt"/>
              </a:rPr>
              <a:t>, </a:t>
            </a:r>
            <a:r>
              <a:rPr lang="en-US">
                <a:ea typeface="+mn-lt"/>
                <a:cs typeface="+mn-lt"/>
              </a:rPr>
              <a:t>and connect </a:t>
            </a:r>
            <a:r>
              <a:rPr lang="en-US">
                <a:effectLst/>
                <a:ea typeface="+mn-lt"/>
                <a:cs typeface="+mn-lt"/>
              </a:rPr>
              <a:t>learning to </a:t>
            </a:r>
            <a:r>
              <a:rPr lang="en-US">
                <a:ea typeface="+mn-lt"/>
                <a:cs typeface="+mn-lt"/>
              </a:rPr>
              <a:t>real-world skills and </a:t>
            </a:r>
            <a:r>
              <a:rPr lang="en-US">
                <a:effectLst/>
                <a:ea typeface="+mn-lt"/>
                <a:cs typeface="+mn-lt"/>
              </a:rPr>
              <a:t>careers</a:t>
            </a:r>
            <a:r>
              <a:rPr lang="en-US">
                <a:ea typeface="+mn-lt"/>
                <a:cs typeface="+mn-lt"/>
              </a:rPr>
              <a:t>—creating learning environments that accelerate academic growth </a:t>
            </a:r>
            <a:r>
              <a:rPr lang="en-US">
                <a:effectLst/>
                <a:ea typeface="+mn-lt"/>
                <a:cs typeface="+mn-lt"/>
              </a:rPr>
              <a:t>and </a:t>
            </a:r>
            <a:r>
              <a:rPr lang="en-US">
                <a:ea typeface="+mn-lt"/>
                <a:cs typeface="+mn-lt"/>
              </a:rPr>
              <a:t>future readiness. </a:t>
            </a:r>
            <a:endParaRPr lang="en-US">
              <a:effectLst/>
              <a:ea typeface="+mn-lt"/>
              <a:cs typeface="+mn-lt"/>
            </a:endParaRPr>
          </a:p>
          <a:p>
            <a:pPr marL="0" indent="0">
              <a:lnSpc>
                <a:spcPct val="120000"/>
              </a:lnSpc>
              <a:spcBef>
                <a:spcPts val="0"/>
              </a:spcBef>
              <a:spcAft>
                <a:spcPts val="375"/>
              </a:spcAft>
              <a:buNone/>
            </a:pPr>
            <a:r>
              <a:rPr lang="en-US" sz="3300">
                <a:latin typeface="Franklin Gothic Demi"/>
                <a:cs typeface="Arial"/>
              </a:rPr>
              <a:t>Research, Policy, and Advocacy</a:t>
            </a:r>
          </a:p>
          <a:p>
            <a:pPr marL="0" indent="0">
              <a:lnSpc>
                <a:spcPct val="120000"/>
              </a:lnSpc>
              <a:spcBef>
                <a:spcPts val="0"/>
              </a:spcBef>
              <a:spcAft>
                <a:spcPts val="375"/>
              </a:spcAft>
              <a:buNone/>
            </a:pPr>
            <a:r>
              <a:rPr lang="en-US">
                <a:ea typeface="+mn-lt"/>
                <a:cs typeface="+mn-lt"/>
              </a:rPr>
              <a:t>We publish research, shape policy, and advocate for change that ensures all students can access high-quality learning and have multiple pathways to high-wage, in-demand careers. </a:t>
            </a:r>
          </a:p>
          <a:p>
            <a:pPr marL="0" indent="0">
              <a:lnSpc>
                <a:spcPct val="120000"/>
              </a:lnSpc>
              <a:spcBef>
                <a:spcPts val="0"/>
              </a:spcBef>
              <a:spcAft>
                <a:spcPts val="375"/>
              </a:spcAft>
              <a:buNone/>
            </a:pPr>
            <a:r>
              <a:rPr lang="en-US" sz="3300">
                <a:latin typeface="Franklin Gothic Demi"/>
                <a:cs typeface="Arial"/>
              </a:rPr>
              <a:t>Leadership Development and Talent Services</a:t>
            </a:r>
          </a:p>
          <a:p>
            <a:pPr marL="0" indent="0">
              <a:lnSpc>
                <a:spcPct val="120000"/>
              </a:lnSpc>
              <a:spcBef>
                <a:spcPts val="0"/>
              </a:spcBef>
              <a:spcAft>
                <a:spcPts val="375"/>
              </a:spcAft>
              <a:buNone/>
            </a:pPr>
            <a:r>
              <a:rPr lang="en-US">
                <a:cs typeface="Arial"/>
              </a:rPr>
              <a:t>We help schools build future-ready teams who can drive instructional excellence, bridge the gap between education and career, and leverage emerging tools to transform outcomes for students.  </a:t>
            </a:r>
            <a:endParaRPr lang="en-US"/>
          </a:p>
          <a:p>
            <a:pPr marL="0" indent="0">
              <a:lnSpc>
                <a:spcPct val="120000"/>
              </a:lnSpc>
              <a:spcBef>
                <a:spcPts val="0"/>
              </a:spcBef>
              <a:spcAft>
                <a:spcPts val="375"/>
              </a:spcAft>
              <a:buNone/>
            </a:pPr>
            <a:r>
              <a:rPr lang="en-US" sz="3300">
                <a:latin typeface="Franklin Gothic Demi"/>
                <a:cs typeface="Arial"/>
              </a:rPr>
              <a:t>Community Engagement and Coalition Building </a:t>
            </a:r>
            <a:endParaRPr lang="en-US"/>
          </a:p>
        </p:txBody>
      </p:sp>
      <p:sp>
        <p:nvSpPr>
          <p:cNvPr id="2" name="TextBox 1">
            <a:extLst>
              <a:ext uri="{FF2B5EF4-FFF2-40B4-BE49-F238E27FC236}">
                <a16:creationId xmlns:a16="http://schemas.microsoft.com/office/drawing/2014/main" id="{8788E532-0CC1-E852-BA4D-1A1941D719F3}"/>
              </a:ext>
            </a:extLst>
          </p:cNvPr>
          <p:cNvSpPr txBox="1"/>
          <p:nvPr/>
        </p:nvSpPr>
        <p:spPr>
          <a:xfrm>
            <a:off x="3489960" y="4488180"/>
            <a:ext cx="4572000" cy="86562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275"/>
              <a:t>We mobilize stakeholders to take action toward shared goals and build coalitions strong enough to reshape practice, shift policy, and redesign pathways.</a:t>
            </a:r>
          </a:p>
          <a:p>
            <a:pPr algn="ctr"/>
            <a:endParaRPr lang="en-US" sz="1350"/>
          </a:p>
        </p:txBody>
      </p:sp>
    </p:spTree>
    <p:extLst>
      <p:ext uri="{BB962C8B-B14F-4D97-AF65-F5344CB8AC3E}">
        <p14:creationId xmlns:p14="http://schemas.microsoft.com/office/powerpoint/2010/main" val="295456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857250"/>
            <a:ext cx="3041650" cy="5143500"/>
          </a:xfrm>
          <a:custGeom>
            <a:avLst/>
            <a:gdLst/>
            <a:ahLst/>
            <a:cxnLst/>
            <a:rect l="l" t="t" r="r" b="b"/>
            <a:pathLst>
              <a:path w="3041650" h="5143500">
                <a:moveTo>
                  <a:pt x="3041399" y="5143499"/>
                </a:moveTo>
                <a:lnTo>
                  <a:pt x="0" y="5143499"/>
                </a:lnTo>
                <a:lnTo>
                  <a:pt x="0" y="0"/>
                </a:lnTo>
                <a:lnTo>
                  <a:pt x="3041399" y="0"/>
                </a:lnTo>
                <a:lnTo>
                  <a:pt x="3041399" y="5143499"/>
                </a:lnTo>
                <a:close/>
              </a:path>
            </a:pathLst>
          </a:custGeom>
          <a:solidFill>
            <a:srgbClr val="E1EDDC"/>
          </a:solidFill>
        </p:spPr>
        <p:txBody>
          <a:bodyPr wrap="square" lIns="0" tIns="0" rIns="0" bIns="0" rtlCol="0"/>
          <a:lstStyle/>
          <a:p>
            <a:endParaRPr/>
          </a:p>
        </p:txBody>
      </p:sp>
      <p:pic>
        <p:nvPicPr>
          <p:cNvPr id="3" name="object 3"/>
          <p:cNvPicPr/>
          <p:nvPr/>
        </p:nvPicPr>
        <p:blipFill>
          <a:blip r:embed="rId2" cstate="print"/>
          <a:stretch>
            <a:fillRect/>
          </a:stretch>
        </p:blipFill>
        <p:spPr>
          <a:xfrm>
            <a:off x="8035348" y="5663174"/>
            <a:ext cx="630365" cy="209560"/>
          </a:xfrm>
          <a:prstGeom prst="rect">
            <a:avLst/>
          </a:prstGeom>
        </p:spPr>
      </p:pic>
      <p:sp>
        <p:nvSpPr>
          <p:cNvPr id="4" name="object 4"/>
          <p:cNvSpPr txBox="1">
            <a:spLocks noGrp="1"/>
          </p:cNvSpPr>
          <p:nvPr>
            <p:ph type="title"/>
          </p:nvPr>
        </p:nvSpPr>
        <p:spPr>
          <a:xfrm>
            <a:off x="152475" y="1420999"/>
            <a:ext cx="2497455" cy="1812035"/>
          </a:xfrm>
          <a:prstGeom prst="rect">
            <a:avLst/>
          </a:prstGeom>
          <a:solidFill>
            <a:srgbClr val="FFFFFF"/>
          </a:solidFill>
          <a:ln w="9524">
            <a:solidFill>
              <a:srgbClr val="00355F"/>
            </a:solidFill>
          </a:ln>
        </p:spPr>
        <p:txBody>
          <a:bodyPr vert="horz" wrap="square" lIns="0" tIns="168910" rIns="0" bIns="0" rtlCol="0">
            <a:spAutoFit/>
          </a:bodyPr>
          <a:lstStyle/>
          <a:p>
            <a:pPr marL="66040" marR="288290">
              <a:lnSpc>
                <a:spcPts val="3240"/>
              </a:lnSpc>
              <a:spcBef>
                <a:spcPts val="1330"/>
              </a:spcBef>
            </a:pPr>
            <a:r>
              <a:rPr sz="3000" spc="265"/>
              <a:t>Reading </a:t>
            </a:r>
            <a:r>
              <a:rPr sz="3000" spc="285"/>
              <a:t>Proﬁciency </a:t>
            </a:r>
            <a:r>
              <a:rPr sz="3000" spc="235"/>
              <a:t>by</a:t>
            </a:r>
            <a:r>
              <a:rPr sz="3000" spc="-75"/>
              <a:t> </a:t>
            </a:r>
            <a:r>
              <a:rPr sz="3000" spc="254"/>
              <a:t>Third </a:t>
            </a:r>
            <a:r>
              <a:rPr sz="3000" spc="204"/>
              <a:t>Grade:</a:t>
            </a:r>
            <a:endParaRPr sz="3000"/>
          </a:p>
        </p:txBody>
      </p:sp>
      <p:sp>
        <p:nvSpPr>
          <p:cNvPr id="5" name="object 5"/>
          <p:cNvSpPr txBox="1"/>
          <p:nvPr/>
        </p:nvSpPr>
        <p:spPr>
          <a:xfrm>
            <a:off x="873712" y="3583283"/>
            <a:ext cx="1888489" cy="894080"/>
          </a:xfrm>
          <a:prstGeom prst="rect">
            <a:avLst/>
          </a:prstGeom>
        </p:spPr>
        <p:txBody>
          <a:bodyPr vert="horz" wrap="square" lIns="0" tIns="64135" rIns="0" bIns="0" rtlCol="0">
            <a:spAutoFit/>
          </a:bodyPr>
          <a:lstStyle/>
          <a:p>
            <a:pPr marL="12700" marR="5080" indent="99060">
              <a:lnSpc>
                <a:spcPts val="3240"/>
              </a:lnSpc>
              <a:spcBef>
                <a:spcPts val="505"/>
              </a:spcBef>
            </a:pPr>
            <a:r>
              <a:rPr sz="3000" b="1" spc="580">
                <a:latin typeface="Calibri"/>
                <a:cs typeface="Calibri"/>
              </a:rPr>
              <a:t>A</a:t>
            </a:r>
            <a:r>
              <a:rPr sz="3000" b="1" spc="-80">
                <a:latin typeface="Calibri"/>
                <a:cs typeface="Calibri"/>
              </a:rPr>
              <a:t> </a:t>
            </a:r>
            <a:r>
              <a:rPr sz="3000" b="1" spc="270">
                <a:latin typeface="Calibri"/>
                <a:cs typeface="Calibri"/>
              </a:rPr>
              <a:t>Critical </a:t>
            </a:r>
            <a:r>
              <a:rPr sz="3000" b="1" spc="210">
                <a:latin typeface="Calibri"/>
                <a:cs typeface="Calibri"/>
              </a:rPr>
              <a:t>Milestone</a:t>
            </a:r>
            <a:endParaRPr sz="3000">
              <a:latin typeface="Calibri"/>
              <a:cs typeface="Calibri"/>
            </a:endParaRPr>
          </a:p>
        </p:txBody>
      </p:sp>
      <p:sp>
        <p:nvSpPr>
          <p:cNvPr id="6" name="object 6"/>
          <p:cNvSpPr txBox="1"/>
          <p:nvPr/>
        </p:nvSpPr>
        <p:spPr>
          <a:xfrm>
            <a:off x="6375244" y="2009255"/>
            <a:ext cx="2223135" cy="2767330"/>
          </a:xfrm>
          <a:prstGeom prst="rect">
            <a:avLst/>
          </a:prstGeom>
        </p:spPr>
        <p:txBody>
          <a:bodyPr vert="horz" wrap="square" lIns="0" tIns="12700" rIns="0" bIns="0" rtlCol="0">
            <a:spAutoFit/>
          </a:bodyPr>
          <a:lstStyle/>
          <a:p>
            <a:pPr marL="1270" algn="ctr">
              <a:lnSpc>
                <a:spcPct val="100000"/>
              </a:lnSpc>
              <a:spcBef>
                <a:spcPts val="100"/>
              </a:spcBef>
            </a:pPr>
            <a:r>
              <a:rPr sz="4600" b="1" spc="-25">
                <a:latin typeface="Arial"/>
                <a:cs typeface="Arial"/>
              </a:rPr>
              <a:t>96%</a:t>
            </a:r>
            <a:endParaRPr sz="4600">
              <a:latin typeface="Arial"/>
              <a:cs typeface="Arial"/>
            </a:endParaRPr>
          </a:p>
          <a:p>
            <a:pPr marL="12700" marR="5080" indent="-635" algn="ctr">
              <a:lnSpc>
                <a:spcPct val="100000"/>
              </a:lnSpc>
              <a:spcBef>
                <a:spcPts val="2385"/>
              </a:spcBef>
            </a:pPr>
            <a:r>
              <a:rPr sz="1900" spc="-10">
                <a:latin typeface="Arial"/>
                <a:cs typeface="Arial"/>
              </a:rPr>
              <a:t>Ninety-</a:t>
            </a:r>
            <a:r>
              <a:rPr sz="1900">
                <a:latin typeface="Arial"/>
                <a:cs typeface="Arial"/>
              </a:rPr>
              <a:t>six</a:t>
            </a:r>
            <a:r>
              <a:rPr sz="1900" spc="-60">
                <a:latin typeface="Arial"/>
                <a:cs typeface="Arial"/>
              </a:rPr>
              <a:t> </a:t>
            </a:r>
            <a:r>
              <a:rPr sz="1900">
                <a:latin typeface="Arial"/>
                <a:cs typeface="Arial"/>
              </a:rPr>
              <a:t>percent</a:t>
            </a:r>
            <a:r>
              <a:rPr sz="1900" spc="-60">
                <a:latin typeface="Arial"/>
                <a:cs typeface="Arial"/>
              </a:rPr>
              <a:t> </a:t>
            </a:r>
            <a:r>
              <a:rPr sz="1900" spc="-25">
                <a:latin typeface="Arial"/>
                <a:cs typeface="Arial"/>
              </a:rPr>
              <a:t>of </a:t>
            </a:r>
            <a:r>
              <a:rPr sz="1900">
                <a:latin typeface="Arial"/>
                <a:cs typeface="Arial"/>
              </a:rPr>
              <a:t>children</a:t>
            </a:r>
            <a:r>
              <a:rPr sz="1900" spc="-105">
                <a:latin typeface="Arial"/>
                <a:cs typeface="Arial"/>
              </a:rPr>
              <a:t> </a:t>
            </a:r>
            <a:r>
              <a:rPr sz="1900">
                <a:latin typeface="Arial"/>
                <a:cs typeface="Arial"/>
              </a:rPr>
              <a:t>reading</a:t>
            </a:r>
            <a:r>
              <a:rPr sz="1900" spc="-105">
                <a:latin typeface="Arial"/>
                <a:cs typeface="Arial"/>
              </a:rPr>
              <a:t> </a:t>
            </a:r>
            <a:r>
              <a:rPr sz="1900" spc="-25">
                <a:latin typeface="Arial"/>
                <a:cs typeface="Arial"/>
              </a:rPr>
              <a:t>at </a:t>
            </a:r>
            <a:r>
              <a:rPr sz="1900">
                <a:latin typeface="Arial"/>
                <a:cs typeface="Arial"/>
              </a:rPr>
              <a:t>grade</a:t>
            </a:r>
            <a:r>
              <a:rPr sz="1900" spc="-55">
                <a:latin typeface="Arial"/>
                <a:cs typeface="Arial"/>
              </a:rPr>
              <a:t> </a:t>
            </a:r>
            <a:r>
              <a:rPr sz="1900">
                <a:latin typeface="Arial"/>
                <a:cs typeface="Arial"/>
              </a:rPr>
              <a:t>level</a:t>
            </a:r>
            <a:r>
              <a:rPr sz="1900" spc="-55">
                <a:latin typeface="Arial"/>
                <a:cs typeface="Arial"/>
              </a:rPr>
              <a:t> </a:t>
            </a:r>
            <a:r>
              <a:rPr sz="1900">
                <a:latin typeface="Arial"/>
                <a:cs typeface="Arial"/>
              </a:rPr>
              <a:t>by</a:t>
            </a:r>
            <a:r>
              <a:rPr sz="1900" spc="-55">
                <a:latin typeface="Arial"/>
                <a:cs typeface="Arial"/>
              </a:rPr>
              <a:t> </a:t>
            </a:r>
            <a:r>
              <a:rPr sz="1900" spc="-25">
                <a:latin typeface="Arial"/>
                <a:cs typeface="Arial"/>
              </a:rPr>
              <a:t>the </a:t>
            </a:r>
            <a:r>
              <a:rPr sz="1900">
                <a:latin typeface="Arial"/>
                <a:cs typeface="Arial"/>
              </a:rPr>
              <a:t>end</a:t>
            </a:r>
            <a:r>
              <a:rPr sz="1900" spc="-40">
                <a:latin typeface="Arial"/>
                <a:cs typeface="Arial"/>
              </a:rPr>
              <a:t> </a:t>
            </a:r>
            <a:r>
              <a:rPr sz="1900">
                <a:latin typeface="Arial"/>
                <a:cs typeface="Arial"/>
              </a:rPr>
              <a:t>of</a:t>
            </a:r>
            <a:r>
              <a:rPr sz="1900" spc="-40">
                <a:latin typeface="Arial"/>
                <a:cs typeface="Arial"/>
              </a:rPr>
              <a:t> </a:t>
            </a:r>
            <a:r>
              <a:rPr sz="1900">
                <a:latin typeface="Arial"/>
                <a:cs typeface="Arial"/>
              </a:rPr>
              <a:t>3rd</a:t>
            </a:r>
            <a:r>
              <a:rPr sz="1900" spc="-40">
                <a:latin typeface="Arial"/>
                <a:cs typeface="Arial"/>
              </a:rPr>
              <a:t> </a:t>
            </a:r>
            <a:r>
              <a:rPr sz="1900" spc="-10">
                <a:latin typeface="Arial"/>
                <a:cs typeface="Arial"/>
              </a:rPr>
              <a:t>grade </a:t>
            </a:r>
            <a:r>
              <a:rPr sz="1900" b="1">
                <a:solidFill>
                  <a:srgbClr val="3E8A6A"/>
                </a:solidFill>
                <a:latin typeface="Arial"/>
                <a:cs typeface="Arial"/>
              </a:rPr>
              <a:t>graduate</a:t>
            </a:r>
            <a:r>
              <a:rPr sz="1900" b="1" spc="-95">
                <a:solidFill>
                  <a:srgbClr val="3E8A6A"/>
                </a:solidFill>
                <a:latin typeface="Arial"/>
                <a:cs typeface="Arial"/>
              </a:rPr>
              <a:t> </a:t>
            </a:r>
            <a:r>
              <a:rPr sz="1900" b="1">
                <a:solidFill>
                  <a:srgbClr val="3E8A6A"/>
                </a:solidFill>
                <a:latin typeface="Arial"/>
                <a:cs typeface="Arial"/>
              </a:rPr>
              <a:t>from</a:t>
            </a:r>
            <a:r>
              <a:rPr sz="1900" b="1" spc="-90">
                <a:solidFill>
                  <a:srgbClr val="3E8A6A"/>
                </a:solidFill>
                <a:latin typeface="Arial"/>
                <a:cs typeface="Arial"/>
              </a:rPr>
              <a:t> </a:t>
            </a:r>
            <a:r>
              <a:rPr sz="1900" b="1" spc="-20">
                <a:solidFill>
                  <a:srgbClr val="3E8A6A"/>
                </a:solidFill>
                <a:latin typeface="Arial"/>
                <a:cs typeface="Arial"/>
              </a:rPr>
              <a:t>high </a:t>
            </a:r>
            <a:r>
              <a:rPr sz="1900" b="1">
                <a:solidFill>
                  <a:srgbClr val="3E8A6A"/>
                </a:solidFill>
                <a:latin typeface="Arial"/>
                <a:cs typeface="Arial"/>
              </a:rPr>
              <a:t>school</a:t>
            </a:r>
            <a:r>
              <a:rPr sz="1900" b="1" spc="-65">
                <a:solidFill>
                  <a:srgbClr val="3E8A6A"/>
                </a:solidFill>
                <a:latin typeface="Arial"/>
                <a:cs typeface="Arial"/>
              </a:rPr>
              <a:t> </a:t>
            </a:r>
            <a:r>
              <a:rPr sz="1900" b="1">
                <a:solidFill>
                  <a:srgbClr val="3E8A6A"/>
                </a:solidFill>
                <a:latin typeface="Arial"/>
                <a:cs typeface="Arial"/>
              </a:rPr>
              <a:t>on</a:t>
            </a:r>
            <a:r>
              <a:rPr sz="1900" b="1" spc="-60">
                <a:solidFill>
                  <a:srgbClr val="3E8A6A"/>
                </a:solidFill>
                <a:latin typeface="Arial"/>
                <a:cs typeface="Arial"/>
              </a:rPr>
              <a:t> </a:t>
            </a:r>
            <a:r>
              <a:rPr sz="1900" b="1" spc="-20">
                <a:solidFill>
                  <a:srgbClr val="3E8A6A"/>
                </a:solidFill>
                <a:latin typeface="Arial"/>
                <a:cs typeface="Arial"/>
              </a:rPr>
              <a:t>time.</a:t>
            </a:r>
            <a:endParaRPr sz="1900">
              <a:latin typeface="Arial"/>
              <a:cs typeface="Arial"/>
            </a:endParaRPr>
          </a:p>
        </p:txBody>
      </p:sp>
      <p:sp>
        <p:nvSpPr>
          <p:cNvPr id="7" name="object 7"/>
          <p:cNvSpPr txBox="1"/>
          <p:nvPr/>
        </p:nvSpPr>
        <p:spPr>
          <a:xfrm>
            <a:off x="3550813" y="1897846"/>
            <a:ext cx="2291715" cy="3210560"/>
          </a:xfrm>
          <a:prstGeom prst="rect">
            <a:avLst/>
          </a:prstGeom>
        </p:spPr>
        <p:txBody>
          <a:bodyPr vert="horz" wrap="square" lIns="0" tIns="12700" rIns="0" bIns="0" rtlCol="0">
            <a:spAutoFit/>
          </a:bodyPr>
          <a:lstStyle/>
          <a:p>
            <a:pPr marL="12700" marR="5080">
              <a:lnSpc>
                <a:spcPct val="100000"/>
              </a:lnSpc>
              <a:spcBef>
                <a:spcPts val="100"/>
              </a:spcBef>
            </a:pPr>
            <a:r>
              <a:rPr sz="1900">
                <a:solidFill>
                  <a:srgbClr val="0D0D0D"/>
                </a:solidFill>
                <a:latin typeface="Arial"/>
                <a:cs typeface="Arial"/>
              </a:rPr>
              <a:t>Students</a:t>
            </a:r>
            <a:r>
              <a:rPr sz="1900" spc="-85">
                <a:solidFill>
                  <a:srgbClr val="0D0D0D"/>
                </a:solidFill>
                <a:latin typeface="Arial"/>
                <a:cs typeface="Arial"/>
              </a:rPr>
              <a:t> </a:t>
            </a:r>
            <a:r>
              <a:rPr sz="1900" spc="-10">
                <a:solidFill>
                  <a:srgbClr val="0D0D0D"/>
                </a:solidFill>
                <a:latin typeface="Arial"/>
                <a:cs typeface="Arial"/>
              </a:rPr>
              <a:t>reading </a:t>
            </a:r>
            <a:r>
              <a:rPr sz="1900">
                <a:solidFill>
                  <a:srgbClr val="0D0D0D"/>
                </a:solidFill>
                <a:latin typeface="Arial"/>
                <a:cs typeface="Arial"/>
              </a:rPr>
              <a:t>proficiently</a:t>
            </a:r>
            <a:r>
              <a:rPr sz="1900" spc="-65">
                <a:solidFill>
                  <a:srgbClr val="0D0D0D"/>
                </a:solidFill>
                <a:latin typeface="Arial"/>
                <a:cs typeface="Arial"/>
              </a:rPr>
              <a:t> </a:t>
            </a:r>
            <a:r>
              <a:rPr sz="1900">
                <a:solidFill>
                  <a:srgbClr val="0D0D0D"/>
                </a:solidFill>
                <a:latin typeface="Arial"/>
                <a:cs typeface="Arial"/>
              </a:rPr>
              <a:t>by</a:t>
            </a:r>
            <a:r>
              <a:rPr sz="1900" spc="-60">
                <a:solidFill>
                  <a:srgbClr val="0D0D0D"/>
                </a:solidFill>
                <a:latin typeface="Arial"/>
                <a:cs typeface="Arial"/>
              </a:rPr>
              <a:t> </a:t>
            </a:r>
            <a:r>
              <a:rPr sz="1900" spc="-20">
                <a:solidFill>
                  <a:srgbClr val="0D0D0D"/>
                </a:solidFill>
                <a:latin typeface="Arial"/>
                <a:cs typeface="Arial"/>
              </a:rPr>
              <a:t>this </a:t>
            </a:r>
            <a:r>
              <a:rPr sz="1900">
                <a:solidFill>
                  <a:srgbClr val="0D0D0D"/>
                </a:solidFill>
                <a:latin typeface="Arial"/>
                <a:cs typeface="Arial"/>
              </a:rPr>
              <a:t>milestone</a:t>
            </a:r>
            <a:r>
              <a:rPr sz="1900" spc="-130">
                <a:solidFill>
                  <a:srgbClr val="0D0D0D"/>
                </a:solidFill>
                <a:latin typeface="Arial"/>
                <a:cs typeface="Arial"/>
              </a:rPr>
              <a:t> </a:t>
            </a:r>
            <a:r>
              <a:rPr sz="1900" spc="-20">
                <a:solidFill>
                  <a:srgbClr val="0D0D0D"/>
                </a:solidFill>
                <a:latin typeface="Arial"/>
                <a:cs typeface="Arial"/>
              </a:rPr>
              <a:t>(3rd </a:t>
            </a:r>
            <a:r>
              <a:rPr sz="1900">
                <a:solidFill>
                  <a:srgbClr val="0D0D0D"/>
                </a:solidFill>
                <a:latin typeface="Arial"/>
                <a:cs typeface="Arial"/>
              </a:rPr>
              <a:t>Grade)</a:t>
            </a:r>
            <a:r>
              <a:rPr sz="1900" spc="-55">
                <a:solidFill>
                  <a:srgbClr val="0D0D0D"/>
                </a:solidFill>
                <a:latin typeface="Arial"/>
                <a:cs typeface="Arial"/>
              </a:rPr>
              <a:t> </a:t>
            </a:r>
            <a:r>
              <a:rPr sz="1900">
                <a:solidFill>
                  <a:srgbClr val="0D0D0D"/>
                </a:solidFill>
                <a:latin typeface="Arial"/>
                <a:cs typeface="Arial"/>
              </a:rPr>
              <a:t>are</a:t>
            </a:r>
            <a:r>
              <a:rPr sz="1900" spc="-50">
                <a:solidFill>
                  <a:srgbClr val="0D0D0D"/>
                </a:solidFill>
                <a:latin typeface="Arial"/>
                <a:cs typeface="Arial"/>
              </a:rPr>
              <a:t> </a:t>
            </a:r>
            <a:r>
              <a:rPr sz="1900" b="1" spc="-20">
                <a:solidFill>
                  <a:srgbClr val="3E8A6A"/>
                </a:solidFill>
                <a:latin typeface="Arial"/>
                <a:cs typeface="Arial"/>
              </a:rPr>
              <a:t>five </a:t>
            </a:r>
            <a:r>
              <a:rPr sz="1900" b="1">
                <a:solidFill>
                  <a:srgbClr val="3E8A6A"/>
                </a:solidFill>
                <a:latin typeface="Arial"/>
                <a:cs typeface="Arial"/>
              </a:rPr>
              <a:t>times</a:t>
            </a:r>
            <a:r>
              <a:rPr sz="1900" b="1" spc="-75">
                <a:solidFill>
                  <a:srgbClr val="3E8A6A"/>
                </a:solidFill>
                <a:latin typeface="Arial"/>
                <a:cs typeface="Arial"/>
              </a:rPr>
              <a:t> </a:t>
            </a:r>
            <a:r>
              <a:rPr sz="1900" b="1" spc="-20">
                <a:solidFill>
                  <a:srgbClr val="3E8A6A"/>
                </a:solidFill>
                <a:latin typeface="Arial"/>
                <a:cs typeface="Arial"/>
              </a:rPr>
              <a:t>more </a:t>
            </a:r>
            <a:r>
              <a:rPr sz="1900" b="1" spc="-10">
                <a:solidFill>
                  <a:srgbClr val="3E8A6A"/>
                </a:solidFill>
                <a:latin typeface="Arial"/>
                <a:cs typeface="Arial"/>
              </a:rPr>
              <a:t>successful</a:t>
            </a:r>
            <a:r>
              <a:rPr sz="1900" b="1" spc="-50">
                <a:solidFill>
                  <a:srgbClr val="3E8A6A"/>
                </a:solidFill>
                <a:latin typeface="Arial"/>
                <a:cs typeface="Arial"/>
              </a:rPr>
              <a:t> </a:t>
            </a:r>
            <a:r>
              <a:rPr sz="1900" b="1" spc="-25">
                <a:solidFill>
                  <a:srgbClr val="3E8A6A"/>
                </a:solidFill>
                <a:latin typeface="Arial"/>
                <a:cs typeface="Arial"/>
              </a:rPr>
              <a:t>at </a:t>
            </a:r>
            <a:r>
              <a:rPr sz="1900" b="1" spc="-10">
                <a:solidFill>
                  <a:srgbClr val="3E8A6A"/>
                </a:solidFill>
                <a:latin typeface="Arial"/>
                <a:cs typeface="Arial"/>
              </a:rPr>
              <a:t>achieving</a:t>
            </a:r>
            <a:r>
              <a:rPr sz="1900" b="1" spc="-45">
                <a:solidFill>
                  <a:srgbClr val="3E8A6A"/>
                </a:solidFill>
                <a:latin typeface="Arial"/>
                <a:cs typeface="Arial"/>
              </a:rPr>
              <a:t> </a:t>
            </a:r>
            <a:r>
              <a:rPr sz="1900" b="1" spc="-10">
                <a:solidFill>
                  <a:srgbClr val="3E8A6A"/>
                </a:solidFill>
                <a:latin typeface="Arial"/>
                <a:cs typeface="Arial"/>
              </a:rPr>
              <a:t>college </a:t>
            </a:r>
            <a:r>
              <a:rPr sz="1900" b="1">
                <a:solidFill>
                  <a:srgbClr val="3E8A6A"/>
                </a:solidFill>
                <a:latin typeface="Arial"/>
                <a:cs typeface="Arial"/>
              </a:rPr>
              <a:t>and</a:t>
            </a:r>
            <a:r>
              <a:rPr sz="1900" b="1" spc="-50">
                <a:solidFill>
                  <a:srgbClr val="3E8A6A"/>
                </a:solidFill>
                <a:latin typeface="Arial"/>
                <a:cs typeface="Arial"/>
              </a:rPr>
              <a:t> </a:t>
            </a:r>
            <a:r>
              <a:rPr sz="1900" b="1" spc="-10">
                <a:solidFill>
                  <a:srgbClr val="3E8A6A"/>
                </a:solidFill>
                <a:latin typeface="Arial"/>
                <a:cs typeface="Arial"/>
              </a:rPr>
              <a:t>career </a:t>
            </a:r>
            <a:r>
              <a:rPr sz="1900" b="1">
                <a:solidFill>
                  <a:srgbClr val="3E8A6A"/>
                </a:solidFill>
                <a:latin typeface="Arial"/>
                <a:cs typeface="Arial"/>
              </a:rPr>
              <a:t>readiness</a:t>
            </a:r>
            <a:r>
              <a:rPr sz="1900" b="1" spc="-130">
                <a:solidFill>
                  <a:srgbClr val="3E8A6A"/>
                </a:solidFill>
                <a:latin typeface="Arial"/>
                <a:cs typeface="Arial"/>
              </a:rPr>
              <a:t> </a:t>
            </a:r>
            <a:r>
              <a:rPr sz="1900" spc="-10">
                <a:solidFill>
                  <a:srgbClr val="0D0D0D"/>
                </a:solidFill>
                <a:latin typeface="Arial"/>
                <a:cs typeface="Arial"/>
              </a:rPr>
              <a:t>compared </a:t>
            </a:r>
            <a:r>
              <a:rPr sz="1900">
                <a:solidFill>
                  <a:srgbClr val="0D0D0D"/>
                </a:solidFill>
                <a:latin typeface="Arial"/>
                <a:cs typeface="Arial"/>
              </a:rPr>
              <a:t>to</a:t>
            </a:r>
            <a:r>
              <a:rPr sz="1900" spc="-25">
                <a:solidFill>
                  <a:srgbClr val="0D0D0D"/>
                </a:solidFill>
                <a:latin typeface="Arial"/>
                <a:cs typeface="Arial"/>
              </a:rPr>
              <a:t> </a:t>
            </a:r>
            <a:r>
              <a:rPr sz="1900">
                <a:solidFill>
                  <a:srgbClr val="0D0D0D"/>
                </a:solidFill>
                <a:latin typeface="Arial"/>
                <a:cs typeface="Arial"/>
              </a:rPr>
              <a:t>their</a:t>
            </a:r>
            <a:r>
              <a:rPr sz="1900" spc="-25">
                <a:solidFill>
                  <a:srgbClr val="0D0D0D"/>
                </a:solidFill>
                <a:latin typeface="Arial"/>
                <a:cs typeface="Arial"/>
              </a:rPr>
              <a:t> </a:t>
            </a:r>
            <a:r>
              <a:rPr sz="1900" spc="-20">
                <a:solidFill>
                  <a:srgbClr val="0D0D0D"/>
                </a:solidFill>
                <a:latin typeface="Arial"/>
                <a:cs typeface="Arial"/>
              </a:rPr>
              <a:t>non-</a:t>
            </a:r>
            <a:r>
              <a:rPr sz="1900" spc="-10">
                <a:solidFill>
                  <a:srgbClr val="0D0D0D"/>
                </a:solidFill>
                <a:latin typeface="Arial"/>
                <a:cs typeface="Arial"/>
              </a:rPr>
              <a:t>proficient peers.³</a:t>
            </a:r>
            <a:endParaRPr sz="1900">
              <a:latin typeface="Arial"/>
              <a:cs typeface="Arial"/>
            </a:endParaRPr>
          </a:p>
        </p:txBody>
      </p:sp>
      <p:sp>
        <p:nvSpPr>
          <p:cNvPr id="8" name="object 8"/>
          <p:cNvSpPr/>
          <p:nvPr/>
        </p:nvSpPr>
        <p:spPr>
          <a:xfrm>
            <a:off x="6074099" y="1279775"/>
            <a:ext cx="0" cy="4510405"/>
          </a:xfrm>
          <a:custGeom>
            <a:avLst/>
            <a:gdLst/>
            <a:ahLst/>
            <a:cxnLst/>
            <a:rect l="l" t="t" r="r" b="b"/>
            <a:pathLst>
              <a:path h="4510405">
                <a:moveTo>
                  <a:pt x="0" y="0"/>
                </a:moveTo>
                <a:lnTo>
                  <a:pt x="0" y="4509899"/>
                </a:lnTo>
              </a:path>
            </a:pathLst>
          </a:custGeom>
          <a:ln w="38099">
            <a:solidFill>
              <a:srgbClr val="000000"/>
            </a:solidFill>
          </a:ln>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1052F5-EB7F-5544-6373-37B138A4018B}"/>
              </a:ext>
            </a:extLst>
          </p:cNvPr>
          <p:cNvSpPr>
            <a:spLocks noGrp="1"/>
          </p:cNvSpPr>
          <p:nvPr>
            <p:ph type="body" sz="quarter" idx="12"/>
          </p:nvPr>
        </p:nvSpPr>
        <p:spPr>
          <a:xfrm>
            <a:off x="671513" y="671200"/>
            <a:ext cx="7429500" cy="5386090"/>
          </a:xfrm>
        </p:spPr>
        <p:txBody>
          <a:bodyPr/>
          <a:lstStyle/>
          <a:p>
            <a:pPr algn="l"/>
            <a:r>
              <a:rPr lang="en-US" sz="2800" b="1"/>
              <a:t>Positive Outcomes</a:t>
            </a:r>
            <a:endParaRPr lang="en-US" sz="2800" b="1">
              <a:ea typeface="Calibri"/>
              <a:cs typeface="Calibri"/>
            </a:endParaRPr>
          </a:p>
          <a:p>
            <a:pPr algn="l"/>
            <a:r>
              <a:rPr lang="en-US" sz="2000" b="1">
                <a:latin typeface="+mn-lt"/>
              </a:rPr>
              <a:t>Enhanced Academic Success: </a:t>
            </a:r>
            <a:r>
              <a:rPr lang="en-US" sz="2000">
                <a:latin typeface="+mn-lt"/>
              </a:rPr>
              <a:t>Children who read proficiently by third grade are more likely to excel in subsequent academic pursuits. </a:t>
            </a:r>
            <a:endParaRPr lang="en-US" sz="2000">
              <a:latin typeface="+mn-lt"/>
              <a:ea typeface="Calibri"/>
              <a:cs typeface="Calibri"/>
            </a:endParaRPr>
          </a:p>
          <a:p>
            <a:pPr algn="l"/>
            <a:r>
              <a:rPr lang="en-US" sz="2000" b="1">
                <a:latin typeface="+mn-lt"/>
              </a:rPr>
              <a:t>Higher High School Graduation Rates: </a:t>
            </a:r>
            <a:r>
              <a:rPr lang="en-US" sz="2000">
                <a:latin typeface="+mn-lt"/>
              </a:rPr>
              <a:t>Proficient third-grade readers are more likely to graduate from high school on time. Early reading skills set the stage for continued academic engagement and success, reducing the likelihood of dropping out.</a:t>
            </a:r>
            <a:endParaRPr lang="en-US" sz="2000">
              <a:latin typeface="+mn-lt"/>
              <a:ea typeface="Calibri"/>
              <a:cs typeface="Calibri"/>
            </a:endParaRPr>
          </a:p>
          <a:p>
            <a:pPr algn="l"/>
            <a:r>
              <a:rPr lang="en-US" sz="2000" b="1">
                <a:latin typeface="+mn-lt"/>
              </a:rPr>
              <a:t>Improved Economic Opportunities: </a:t>
            </a:r>
            <a:r>
              <a:rPr lang="en-US" sz="2000">
                <a:latin typeface="+mn-lt"/>
              </a:rPr>
              <a:t>Early reading proficiency is linked to better economic outcomes in adulthood. Individuals who develop strong reading skills early are more likely to pursue higher education and secure gainful employment, contributing positively to the economy. </a:t>
            </a:r>
            <a:endParaRPr lang="en-US" sz="2000">
              <a:latin typeface="+mn-lt"/>
              <a:ea typeface="Calibri"/>
              <a:cs typeface="Calibri"/>
            </a:endParaRPr>
          </a:p>
          <a:p>
            <a:pPr algn="l"/>
            <a:r>
              <a:rPr lang="en-US" sz="2000" b="1">
                <a:latin typeface="+mn-lt"/>
              </a:rPr>
              <a:t>Reduced Risk of Incarceration: </a:t>
            </a:r>
            <a:r>
              <a:rPr lang="en-US" sz="2000">
                <a:latin typeface="+mn-lt"/>
              </a:rPr>
              <a:t>There is a correlation between low literacy rates and higher incarceration rates. Ensuring children achieve reading proficiency by third grade can contribute to lower crime rates and reduced incarceration costs in the long term. </a:t>
            </a:r>
            <a:endParaRPr lang="en-US" sz="2000">
              <a:latin typeface="+mn-lt"/>
              <a:ea typeface="Calibri"/>
              <a:cs typeface="Calibri"/>
            </a:endParaRPr>
          </a:p>
        </p:txBody>
      </p:sp>
      <p:sp>
        <p:nvSpPr>
          <p:cNvPr id="3" name="Footer Placeholder 2">
            <a:extLst>
              <a:ext uri="{FF2B5EF4-FFF2-40B4-BE49-F238E27FC236}">
                <a16:creationId xmlns:a16="http://schemas.microsoft.com/office/drawing/2014/main" id="{A1F16252-669F-7D99-5D1E-7CBC3B2A2FBA}"/>
              </a:ext>
            </a:extLst>
          </p:cNvPr>
          <p:cNvSpPr>
            <a:spLocks noGrp="1"/>
          </p:cNvSpPr>
          <p:nvPr>
            <p:ph type="ftr" sz="quarter" idx="3"/>
          </p:nvPr>
        </p:nvSpPr>
        <p:spPr/>
        <p:txBody>
          <a:bodyPr/>
          <a:lstStyle/>
          <a:p>
            <a:r>
              <a:rPr lang="en-US"/>
              <a:t>About TNTP</a:t>
            </a:r>
          </a:p>
        </p:txBody>
      </p:sp>
      <p:sp>
        <p:nvSpPr>
          <p:cNvPr id="4" name="Slide Number Placeholder 3">
            <a:extLst>
              <a:ext uri="{FF2B5EF4-FFF2-40B4-BE49-F238E27FC236}">
                <a16:creationId xmlns:a16="http://schemas.microsoft.com/office/drawing/2014/main" id="{F07C2D08-2E95-E989-3038-82801DA91870}"/>
              </a:ext>
            </a:extLst>
          </p:cNvPr>
          <p:cNvSpPr>
            <a:spLocks noGrp="1"/>
          </p:cNvSpPr>
          <p:nvPr>
            <p:ph type="sldNum" sz="quarter" idx="4"/>
          </p:nvPr>
        </p:nvSpPr>
        <p:spPr/>
        <p:txBody>
          <a:bodyPr/>
          <a:lstStyle/>
          <a:p>
            <a:fld id="{D0D390DC-57D8-49B4-9CD9-3DB7D0E54954}" type="slidenum">
              <a:rPr lang="en-US" smtClean="0"/>
              <a:pPr/>
              <a:t>12</a:t>
            </a:fld>
            <a:r>
              <a:rPr lang="en-US"/>
              <a:t>   |</a:t>
            </a:r>
          </a:p>
        </p:txBody>
      </p:sp>
      <p:sp>
        <p:nvSpPr>
          <p:cNvPr id="5" name="TextBox 4">
            <a:extLst>
              <a:ext uri="{FF2B5EF4-FFF2-40B4-BE49-F238E27FC236}">
                <a16:creationId xmlns:a16="http://schemas.microsoft.com/office/drawing/2014/main" id="{E553A02A-AC32-04ED-886D-540BD8776C5D}"/>
              </a:ext>
            </a:extLst>
          </p:cNvPr>
          <p:cNvSpPr txBox="1"/>
          <p:nvPr/>
        </p:nvSpPr>
        <p:spPr>
          <a:xfrm>
            <a:off x="7056087" y="6268497"/>
            <a:ext cx="1785938" cy="369332"/>
          </a:xfrm>
          <a:prstGeom prst="rect">
            <a:avLst/>
          </a:prstGeom>
          <a:noFill/>
        </p:spPr>
        <p:txBody>
          <a:bodyPr wrap="square" rtlCol="0">
            <a:spAutoFit/>
          </a:bodyPr>
          <a:lstStyle/>
          <a:p>
            <a:r>
              <a:rPr lang="en-US" sz="600"/>
              <a:t>https://www.aecf.org/resources/early-warning-why-reading-by-the-end-of-third-grade-matters?utm_source=chatgpt.com</a:t>
            </a:r>
          </a:p>
        </p:txBody>
      </p:sp>
    </p:spTree>
    <p:extLst>
      <p:ext uri="{BB962C8B-B14F-4D97-AF65-F5344CB8AC3E}">
        <p14:creationId xmlns:p14="http://schemas.microsoft.com/office/powerpoint/2010/main" val="3764248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C6075E-E674-BF36-BCCF-5BCBDC407DF0}"/>
              </a:ext>
            </a:extLst>
          </p:cNvPr>
          <p:cNvSpPr>
            <a:spLocks noGrp="1"/>
          </p:cNvSpPr>
          <p:nvPr>
            <p:ph type="body" sz="quarter" idx="13"/>
          </p:nvPr>
        </p:nvSpPr>
        <p:spPr>
          <a:xfrm>
            <a:off x="4202452" y="2475504"/>
            <a:ext cx="4178285" cy="1355815"/>
          </a:xfrm>
        </p:spPr>
        <p:txBody>
          <a:bodyPr>
            <a:normAutofit/>
          </a:bodyPr>
          <a:lstStyle/>
          <a:p>
            <a:pPr marL="257175" indent="-257175">
              <a:buFont typeface="Arial" panose="020B0604020202020204" pitchFamily="34" charset="0"/>
              <a:buChar char="•"/>
            </a:pPr>
            <a:r>
              <a:rPr lang="en-US" sz="1350"/>
              <a:t>75% of students who are poor readers in third grade </a:t>
            </a:r>
            <a:r>
              <a:rPr lang="en-US" sz="1350" b="1" u="sng"/>
              <a:t>will remain </a:t>
            </a:r>
            <a:r>
              <a:rPr lang="en-US" sz="1350"/>
              <a:t>poor readers. </a:t>
            </a:r>
          </a:p>
          <a:p>
            <a:pPr marL="257175" indent="-257175">
              <a:buFont typeface="Arial" panose="020B0604020202020204" pitchFamily="34" charset="0"/>
              <a:buChar char="•"/>
            </a:pPr>
            <a:r>
              <a:rPr lang="en-US" sz="1350"/>
              <a:t>T</a:t>
            </a:r>
            <a:r>
              <a:rPr lang="en-US" sz="1350" b="0" i="0">
                <a:effectLst/>
              </a:rPr>
              <a:t>hird graders who lack proficiency in reading are </a:t>
            </a:r>
            <a:r>
              <a:rPr lang="en-US" sz="1350" b="1" i="0" u="sng">
                <a:effectLst/>
              </a:rPr>
              <a:t>four times more likely </a:t>
            </a:r>
            <a:r>
              <a:rPr lang="en-US" sz="1350" b="0" i="0">
                <a:effectLst/>
              </a:rPr>
              <a:t>to become high school dropouts</a:t>
            </a:r>
            <a:r>
              <a:rPr lang="en-US" sz="900" b="0" i="0">
                <a:effectLst/>
              </a:rPr>
              <a:t>.</a:t>
            </a:r>
            <a:endParaRPr lang="en-US" sz="1500"/>
          </a:p>
        </p:txBody>
      </p:sp>
      <p:sp>
        <p:nvSpPr>
          <p:cNvPr id="3" name="Text Placeholder 2">
            <a:extLst>
              <a:ext uri="{FF2B5EF4-FFF2-40B4-BE49-F238E27FC236}">
                <a16:creationId xmlns:a16="http://schemas.microsoft.com/office/drawing/2014/main" id="{B2C3F9EB-C0CC-BF73-AB77-55DCAF8269AF}"/>
              </a:ext>
            </a:extLst>
          </p:cNvPr>
          <p:cNvSpPr>
            <a:spLocks noGrp="1"/>
          </p:cNvSpPr>
          <p:nvPr>
            <p:ph type="body" sz="quarter" idx="12"/>
          </p:nvPr>
        </p:nvSpPr>
        <p:spPr>
          <a:xfrm>
            <a:off x="3425148" y="766126"/>
            <a:ext cx="5486400" cy="1089529"/>
          </a:xfrm>
        </p:spPr>
        <p:txBody>
          <a:bodyPr/>
          <a:lstStyle/>
          <a:p>
            <a:r>
              <a:rPr lang="en-US" sz="1800">
                <a:solidFill>
                  <a:schemeClr val="tx2"/>
                </a:solidFill>
              </a:rPr>
              <a:t>“Reading proficiently by the end of third grade can be a make-or-break benchmark in a child’s educational development.”</a:t>
            </a:r>
            <a:endParaRPr lang="en-US" sz="1800">
              <a:solidFill>
                <a:schemeClr val="tx2"/>
              </a:solidFill>
              <a:ea typeface="Calibri"/>
              <a:cs typeface="Calibri"/>
            </a:endParaRPr>
          </a:p>
          <a:p>
            <a:pPr algn="r"/>
            <a:r>
              <a:rPr lang="en-US" sz="900" i="1">
                <a:solidFill>
                  <a:schemeClr val="tx2"/>
                </a:solidFill>
              </a:rPr>
              <a:t>- The Annie E. Casey Foundation</a:t>
            </a:r>
            <a:endParaRPr lang="en-US" sz="900" i="1">
              <a:solidFill>
                <a:schemeClr val="tx2"/>
              </a:solidFill>
              <a:ea typeface="Calibri"/>
              <a:cs typeface="Calibri"/>
            </a:endParaRPr>
          </a:p>
        </p:txBody>
      </p:sp>
      <p:sp>
        <p:nvSpPr>
          <p:cNvPr id="5" name="Slide Number Placeholder 4">
            <a:extLst>
              <a:ext uri="{FF2B5EF4-FFF2-40B4-BE49-F238E27FC236}">
                <a16:creationId xmlns:a16="http://schemas.microsoft.com/office/drawing/2014/main" id="{83616F00-C691-710D-E24D-F6A14F340DE1}"/>
              </a:ext>
            </a:extLst>
          </p:cNvPr>
          <p:cNvSpPr>
            <a:spLocks noGrp="1"/>
          </p:cNvSpPr>
          <p:nvPr>
            <p:ph type="sldNum" sz="quarter" idx="4"/>
          </p:nvPr>
        </p:nvSpPr>
        <p:spPr/>
        <p:txBody>
          <a:bodyPr/>
          <a:lstStyle/>
          <a:p>
            <a:r>
              <a:rPr lang="en-US"/>
              <a:t>|   </a:t>
            </a:r>
            <a:fld id="{D0D390DC-57D8-49B4-9CD9-3DB7D0E54954}" type="slidenum">
              <a:rPr lang="en-US" smtClean="0"/>
              <a:pPr/>
              <a:t>13</a:t>
            </a:fld>
            <a:endParaRPr lang="en-US"/>
          </a:p>
        </p:txBody>
      </p:sp>
      <p:pic>
        <p:nvPicPr>
          <p:cNvPr id="7" name="Picture 6">
            <a:extLst>
              <a:ext uri="{FF2B5EF4-FFF2-40B4-BE49-F238E27FC236}">
                <a16:creationId xmlns:a16="http://schemas.microsoft.com/office/drawing/2014/main" id="{D60E5EB9-E7AC-DB94-C215-05A2ED1D5ED1}"/>
              </a:ext>
            </a:extLst>
          </p:cNvPr>
          <p:cNvPicPr>
            <a:picLocks noChangeAspect="1"/>
          </p:cNvPicPr>
          <p:nvPr/>
        </p:nvPicPr>
        <p:blipFill>
          <a:blip r:embed="rId3"/>
          <a:stretch>
            <a:fillRect/>
          </a:stretch>
        </p:blipFill>
        <p:spPr>
          <a:xfrm>
            <a:off x="496343" y="1953610"/>
            <a:ext cx="2121990" cy="2950781"/>
          </a:xfrm>
          <a:prstGeom prst="rect">
            <a:avLst/>
          </a:prstGeom>
        </p:spPr>
      </p:pic>
      <p:sp>
        <p:nvSpPr>
          <p:cNvPr id="10" name="TextBox 9">
            <a:extLst>
              <a:ext uri="{FF2B5EF4-FFF2-40B4-BE49-F238E27FC236}">
                <a16:creationId xmlns:a16="http://schemas.microsoft.com/office/drawing/2014/main" id="{8CC11C4E-C014-7339-91AD-1E8633F07826}"/>
              </a:ext>
            </a:extLst>
          </p:cNvPr>
          <p:cNvSpPr txBox="1"/>
          <p:nvPr/>
        </p:nvSpPr>
        <p:spPr>
          <a:xfrm>
            <a:off x="117614" y="5516448"/>
            <a:ext cx="1946856" cy="553998"/>
          </a:xfrm>
          <a:prstGeom prst="rect">
            <a:avLst/>
          </a:prstGeom>
          <a:noFill/>
        </p:spPr>
        <p:txBody>
          <a:bodyPr wrap="square" rtlCol="0">
            <a:spAutoFit/>
          </a:bodyPr>
          <a:lstStyle/>
          <a:p>
            <a:r>
              <a:rPr lang="en-US" sz="600"/>
              <a:t>Annie E. Casey Foundation. (2010). </a:t>
            </a:r>
            <a:r>
              <a:rPr lang="en-US" sz="600" i="1"/>
              <a:t>Early warning! Why reading by the end of third grade matters</a:t>
            </a:r>
            <a:r>
              <a:rPr lang="en-US" sz="600"/>
              <a:t>. </a:t>
            </a:r>
            <a:r>
              <a:rPr lang="en-US" sz="600">
                <a:hlinkClick r:id="rId4"/>
              </a:rPr>
              <a:t>https://assets.aecf.org/m/resourcedoc/AECF-Early_Warning_Full_Report-2010.pdf</a:t>
            </a:r>
            <a:endParaRPr lang="en-US" sz="600"/>
          </a:p>
          <a:p>
            <a:endParaRPr lang="en-US" sz="600"/>
          </a:p>
        </p:txBody>
      </p:sp>
      <p:sp>
        <p:nvSpPr>
          <p:cNvPr id="6" name="TextBox 5">
            <a:extLst>
              <a:ext uri="{FF2B5EF4-FFF2-40B4-BE49-F238E27FC236}">
                <a16:creationId xmlns:a16="http://schemas.microsoft.com/office/drawing/2014/main" id="{1FFF5BED-E211-7F52-26B2-12615480E6A3}"/>
              </a:ext>
            </a:extLst>
          </p:cNvPr>
          <p:cNvSpPr txBox="1"/>
          <p:nvPr/>
        </p:nvSpPr>
        <p:spPr>
          <a:xfrm>
            <a:off x="3264989" y="5516448"/>
            <a:ext cx="2228482" cy="369332"/>
          </a:xfrm>
          <a:prstGeom prst="rect">
            <a:avLst/>
          </a:prstGeom>
          <a:noFill/>
        </p:spPr>
        <p:txBody>
          <a:bodyPr wrap="square" rtlCol="0">
            <a:spAutoFit/>
          </a:bodyPr>
          <a:lstStyle/>
          <a:p>
            <a:r>
              <a:rPr lang="en-US" sz="600" b="0" i="0">
                <a:solidFill>
                  <a:srgbClr val="5A5A5A"/>
                </a:solidFill>
                <a:effectLst/>
                <a:latin typeface="Open Sans" panose="020B0606030504020204" pitchFamily="34" charset="0"/>
              </a:rPr>
              <a:t>Hernandez, D.J. (2012). </a:t>
            </a:r>
            <a:r>
              <a:rPr lang="en-US" sz="600" b="0" i="1">
                <a:solidFill>
                  <a:srgbClr val="5A5A5A"/>
                </a:solidFill>
                <a:effectLst/>
                <a:latin typeface="Open Sans" panose="020B0606030504020204" pitchFamily="34" charset="0"/>
              </a:rPr>
              <a:t>Double Jeopardy: How Third-Grade Reading Skills and Poverty Influence High School Graduation.</a:t>
            </a:r>
            <a:r>
              <a:rPr lang="en-US" sz="600" b="0" i="0">
                <a:solidFill>
                  <a:srgbClr val="5A5A5A"/>
                </a:solidFill>
                <a:effectLst/>
                <a:latin typeface="Open Sans" panose="020B0606030504020204" pitchFamily="34" charset="0"/>
              </a:rPr>
              <a:t> Baltimore: The Annie E. Casey Foundation.</a:t>
            </a:r>
            <a:endParaRPr lang="en-US" sz="600"/>
          </a:p>
        </p:txBody>
      </p:sp>
      <p:graphicFrame>
        <p:nvGraphicFramePr>
          <p:cNvPr id="11" name="Table 10">
            <a:extLst>
              <a:ext uri="{FF2B5EF4-FFF2-40B4-BE49-F238E27FC236}">
                <a16:creationId xmlns:a16="http://schemas.microsoft.com/office/drawing/2014/main" id="{0194A864-D30C-CE7E-D474-4EA8D0D6273D}"/>
              </a:ext>
            </a:extLst>
          </p:cNvPr>
          <p:cNvGraphicFramePr>
            <a:graphicFrameLocks noGrp="1"/>
          </p:cNvGraphicFramePr>
          <p:nvPr/>
        </p:nvGraphicFramePr>
        <p:xfrm>
          <a:off x="4074983" y="3907958"/>
          <a:ext cx="4433223" cy="1459708"/>
        </p:xfrm>
        <a:graphic>
          <a:graphicData uri="http://schemas.openxmlformats.org/drawingml/2006/table">
            <a:tbl>
              <a:tblPr>
                <a:tableStyleId>{5C22544A-7EE6-4342-B048-85BDC9FD1C3A}</a:tableStyleId>
              </a:tblPr>
              <a:tblGrid>
                <a:gridCol w="2307455">
                  <a:extLst>
                    <a:ext uri="{9D8B030D-6E8A-4147-A177-3AD203B41FA5}">
                      <a16:colId xmlns:a16="http://schemas.microsoft.com/office/drawing/2014/main" val="3767625057"/>
                    </a:ext>
                  </a:extLst>
                </a:gridCol>
                <a:gridCol w="1162813">
                  <a:extLst>
                    <a:ext uri="{9D8B030D-6E8A-4147-A177-3AD203B41FA5}">
                      <a16:colId xmlns:a16="http://schemas.microsoft.com/office/drawing/2014/main" val="2135854385"/>
                    </a:ext>
                  </a:extLst>
                </a:gridCol>
                <a:gridCol w="962955">
                  <a:extLst>
                    <a:ext uri="{9D8B030D-6E8A-4147-A177-3AD203B41FA5}">
                      <a16:colId xmlns:a16="http://schemas.microsoft.com/office/drawing/2014/main" val="1216560509"/>
                    </a:ext>
                  </a:extLst>
                </a:gridCol>
              </a:tblGrid>
              <a:tr h="167164">
                <a:tc gridSpan="3">
                  <a:txBody>
                    <a:bodyPr/>
                    <a:lstStyle/>
                    <a:p>
                      <a:pPr algn="ctr" fontAlgn="b"/>
                      <a:r>
                        <a:rPr lang="en-US" sz="1100" b="1" u="none" strike="noStrike">
                          <a:effectLst/>
                          <a:latin typeface="+mn-lt"/>
                        </a:rPr>
                        <a:t>Educational Attainment - Missouri Department of Corrections (2019)</a:t>
                      </a:r>
                      <a:endParaRPr lang="en-US" sz="1100" b="1" i="0" u="none" strike="noStrike">
                        <a:solidFill>
                          <a:srgbClr val="000000"/>
                        </a:solidFill>
                        <a:effectLst/>
                        <a:latin typeface="+mn-lt"/>
                      </a:endParaRPr>
                    </a:p>
                  </a:txBody>
                  <a:tcPr marL="68580" marR="68580" marT="34290" marB="3429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4264414"/>
                  </a:ext>
                </a:extLst>
              </a:tr>
              <a:tr h="167164">
                <a:tc>
                  <a:txBody>
                    <a:bodyPr/>
                    <a:lstStyle/>
                    <a:p>
                      <a:pPr algn="l" fontAlgn="b"/>
                      <a:endParaRPr lang="en-US" sz="1100" b="0" i="0" u="none" strike="noStrike">
                        <a:solidFill>
                          <a:srgbClr val="000000"/>
                        </a:solidFill>
                        <a:effectLst/>
                        <a:latin typeface="+mn-lt"/>
                      </a:endParaRPr>
                    </a:p>
                  </a:txBody>
                  <a:tcPr marL="7144" marR="7144" marT="7144" marB="0" anchor="b">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US" sz="1100" u="none" strike="noStrike">
                          <a:effectLst/>
                          <a:latin typeface="+mn-lt"/>
                        </a:rPr>
                        <a:t>Count</a:t>
                      </a:r>
                      <a:endParaRPr lang="en-US" sz="1100" b="0" i="0" u="none" strike="noStrike">
                        <a:solidFill>
                          <a:srgbClr val="000000"/>
                        </a:solidFill>
                        <a:effectLst/>
                        <a:latin typeface="+mn-lt"/>
                      </a:endParaRPr>
                    </a:p>
                  </a:txBody>
                  <a:tcPr marL="7144" marR="7144" marT="714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US" sz="1100" u="none" strike="noStrike">
                          <a:effectLst/>
                          <a:latin typeface="+mn-lt"/>
                        </a:rPr>
                        <a:t>Percent</a:t>
                      </a:r>
                      <a:endParaRPr lang="en-US" sz="1100" b="0" i="0" u="none" strike="noStrike">
                        <a:solidFill>
                          <a:srgbClr val="000000"/>
                        </a:solidFill>
                        <a:effectLst/>
                        <a:latin typeface="+mn-lt"/>
                      </a:endParaRPr>
                    </a:p>
                  </a:txBody>
                  <a:tcPr marL="7144" marR="7144" marT="7144" marB="0" anchor="b">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46796706"/>
                  </a:ext>
                </a:extLst>
              </a:tr>
              <a:tr h="167164">
                <a:tc>
                  <a:txBody>
                    <a:bodyPr/>
                    <a:lstStyle/>
                    <a:p>
                      <a:pPr algn="l" fontAlgn="b"/>
                      <a:r>
                        <a:rPr lang="en-US" sz="1100" u="none" strike="noStrike">
                          <a:effectLst/>
                          <a:latin typeface="+mn-lt"/>
                        </a:rPr>
                        <a:t> High School Diploma</a:t>
                      </a:r>
                      <a:endParaRPr lang="en-US" sz="1100" b="0" i="0" u="none" strike="noStrike">
                        <a:solidFill>
                          <a:srgbClr val="000000"/>
                        </a:solidFill>
                        <a:effectLst/>
                        <a:latin typeface="+mn-lt"/>
                      </a:endParaRPr>
                    </a:p>
                  </a:txBody>
                  <a:tcPr marL="7144" marR="7144" marT="7144" marB="0" anchor="b">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100" u="none" strike="noStrike">
                          <a:effectLst/>
                          <a:latin typeface="+mn-lt"/>
                        </a:rPr>
                        <a:t>2,777</a:t>
                      </a:r>
                      <a:endParaRPr lang="en-US" sz="1100" b="0" i="0" u="none" strike="noStrike">
                        <a:solidFill>
                          <a:srgbClr val="000000"/>
                        </a:solidFill>
                        <a:effectLst/>
                        <a:latin typeface="+mn-lt"/>
                      </a:endParaRPr>
                    </a:p>
                  </a:txBody>
                  <a:tcPr marL="7144" marR="7144" marT="714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100" u="none" strike="noStrike">
                          <a:effectLst/>
                          <a:latin typeface="+mn-lt"/>
                        </a:rPr>
                        <a:t>10.9%</a:t>
                      </a:r>
                      <a:endParaRPr lang="en-US" sz="1100" b="0" i="0" u="none" strike="noStrike">
                        <a:solidFill>
                          <a:srgbClr val="000000"/>
                        </a:solidFill>
                        <a:effectLst/>
                        <a:latin typeface="+mn-lt"/>
                      </a:endParaRPr>
                    </a:p>
                  </a:txBody>
                  <a:tcPr marL="7144" marR="7144" marT="7144" marB="0" anchor="b">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881994255"/>
                  </a:ext>
                </a:extLst>
              </a:tr>
              <a:tr h="167164">
                <a:tc>
                  <a:txBody>
                    <a:bodyPr/>
                    <a:lstStyle/>
                    <a:p>
                      <a:pPr algn="l" fontAlgn="b"/>
                      <a:r>
                        <a:rPr lang="en-US" sz="1100" u="none" strike="noStrike">
                          <a:effectLst/>
                          <a:latin typeface="+mn-lt"/>
                        </a:rPr>
                        <a:t> 9-12th Grade</a:t>
                      </a:r>
                      <a:endParaRPr lang="en-US" sz="1100" b="0" i="0" u="none" strike="noStrike">
                        <a:solidFill>
                          <a:srgbClr val="000000"/>
                        </a:solidFill>
                        <a:effectLst/>
                        <a:latin typeface="+mn-lt"/>
                      </a:endParaRPr>
                    </a:p>
                  </a:txBody>
                  <a:tcPr marL="7144" marR="7144" marT="7144" marB="0" anchor="b">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US" sz="1100" u="none" strike="noStrike">
                          <a:effectLst/>
                          <a:latin typeface="+mn-lt"/>
                        </a:rPr>
                        <a:t>3,231</a:t>
                      </a:r>
                      <a:endParaRPr lang="en-US" sz="1100" b="0" i="0" u="none" strike="noStrike">
                        <a:solidFill>
                          <a:srgbClr val="000000"/>
                        </a:solidFill>
                        <a:effectLst/>
                        <a:latin typeface="+mn-lt"/>
                      </a:endParaRPr>
                    </a:p>
                  </a:txBody>
                  <a:tcPr marL="7144" marR="7144" marT="714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US" sz="1100" u="none" strike="noStrike">
                          <a:effectLst/>
                          <a:latin typeface="+mn-lt"/>
                        </a:rPr>
                        <a:t>12.7%</a:t>
                      </a:r>
                      <a:endParaRPr lang="en-US" sz="1100" b="0" i="0" u="none" strike="noStrike">
                        <a:solidFill>
                          <a:srgbClr val="000000"/>
                        </a:solidFill>
                        <a:effectLst/>
                        <a:latin typeface="+mn-lt"/>
                      </a:endParaRPr>
                    </a:p>
                  </a:txBody>
                  <a:tcPr marL="7144" marR="7144" marT="7144" marB="0" anchor="b">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48004773"/>
                  </a:ext>
                </a:extLst>
              </a:tr>
              <a:tr h="167164">
                <a:tc>
                  <a:txBody>
                    <a:bodyPr/>
                    <a:lstStyle/>
                    <a:p>
                      <a:pPr algn="l" fontAlgn="b"/>
                      <a:r>
                        <a:rPr lang="en-US" sz="1100" u="none" strike="noStrike">
                          <a:effectLst/>
                          <a:latin typeface="+mn-lt"/>
                        </a:rPr>
                        <a:t> 6-8th Grade</a:t>
                      </a:r>
                      <a:endParaRPr lang="en-US" sz="1100" b="0" i="0" u="none" strike="noStrike">
                        <a:solidFill>
                          <a:srgbClr val="000000"/>
                        </a:solidFill>
                        <a:effectLst/>
                        <a:latin typeface="+mn-lt"/>
                      </a:endParaRPr>
                    </a:p>
                  </a:txBody>
                  <a:tcPr marL="7144" marR="7144" marT="7144" marB="0" anchor="b">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100" u="none" strike="noStrike">
                          <a:effectLst/>
                          <a:latin typeface="+mn-lt"/>
                        </a:rPr>
                        <a:t>7,514</a:t>
                      </a:r>
                      <a:endParaRPr lang="en-US" sz="1100" b="0" i="0" u="none" strike="noStrike">
                        <a:solidFill>
                          <a:srgbClr val="000000"/>
                        </a:solidFill>
                        <a:effectLst/>
                        <a:latin typeface="+mn-lt"/>
                      </a:endParaRPr>
                    </a:p>
                  </a:txBody>
                  <a:tcPr marL="7144" marR="7144" marT="714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100" u="none" strike="noStrike">
                          <a:effectLst/>
                          <a:latin typeface="+mn-lt"/>
                        </a:rPr>
                        <a:t>29.6%</a:t>
                      </a:r>
                      <a:endParaRPr lang="en-US" sz="1100" b="0" i="0" u="none" strike="noStrike">
                        <a:solidFill>
                          <a:srgbClr val="000000"/>
                        </a:solidFill>
                        <a:effectLst/>
                        <a:latin typeface="+mn-lt"/>
                      </a:endParaRPr>
                    </a:p>
                  </a:txBody>
                  <a:tcPr marL="7144" marR="7144" marT="7144" marB="0" anchor="b">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127932987"/>
                  </a:ext>
                </a:extLst>
              </a:tr>
              <a:tr h="167164">
                <a:tc>
                  <a:txBody>
                    <a:bodyPr/>
                    <a:lstStyle/>
                    <a:p>
                      <a:pPr algn="l" fontAlgn="b"/>
                      <a:r>
                        <a:rPr lang="en-US" sz="1100" u="none" strike="noStrike">
                          <a:effectLst/>
                          <a:latin typeface="+mn-lt"/>
                        </a:rPr>
                        <a:t> 4-5th Grade</a:t>
                      </a:r>
                      <a:endParaRPr lang="en-US" sz="1100" b="0" i="0" u="none" strike="noStrike">
                        <a:solidFill>
                          <a:srgbClr val="000000"/>
                        </a:solidFill>
                        <a:effectLst/>
                        <a:latin typeface="+mn-lt"/>
                      </a:endParaRPr>
                    </a:p>
                  </a:txBody>
                  <a:tcPr marL="7144" marR="7144" marT="7144" marB="0" anchor="b">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US" sz="1100" u="none" strike="noStrike">
                          <a:effectLst/>
                          <a:latin typeface="+mn-lt"/>
                        </a:rPr>
                        <a:t>9,223</a:t>
                      </a:r>
                      <a:endParaRPr lang="en-US" sz="1100" b="0" i="0" u="none" strike="noStrike">
                        <a:solidFill>
                          <a:srgbClr val="000000"/>
                        </a:solidFill>
                        <a:effectLst/>
                        <a:latin typeface="+mn-lt"/>
                      </a:endParaRPr>
                    </a:p>
                  </a:txBody>
                  <a:tcPr marL="7144" marR="7144" marT="714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US" sz="1100" u="none" strike="noStrike">
                          <a:effectLst/>
                          <a:latin typeface="+mn-lt"/>
                        </a:rPr>
                        <a:t>36.3%</a:t>
                      </a:r>
                      <a:endParaRPr lang="en-US" sz="1100" b="0" i="0" u="none" strike="noStrike">
                        <a:solidFill>
                          <a:srgbClr val="000000"/>
                        </a:solidFill>
                        <a:effectLst/>
                        <a:latin typeface="+mn-lt"/>
                      </a:endParaRPr>
                    </a:p>
                  </a:txBody>
                  <a:tcPr marL="7144" marR="7144" marT="7144" marB="0" anchor="b">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1720111"/>
                  </a:ext>
                </a:extLst>
              </a:tr>
              <a:tr h="167164">
                <a:tc>
                  <a:txBody>
                    <a:bodyPr/>
                    <a:lstStyle/>
                    <a:p>
                      <a:pPr algn="l" fontAlgn="b"/>
                      <a:r>
                        <a:rPr lang="en-US" sz="1100" u="none" strike="noStrike">
                          <a:effectLst/>
                          <a:latin typeface="+mn-lt"/>
                        </a:rPr>
                        <a:t> 0-3rd Grade</a:t>
                      </a:r>
                      <a:endParaRPr lang="en-US" sz="1100" b="0" i="0" u="none" strike="noStrike">
                        <a:solidFill>
                          <a:srgbClr val="000000"/>
                        </a:solidFill>
                        <a:effectLst/>
                        <a:latin typeface="+mn-lt"/>
                      </a:endParaRPr>
                    </a:p>
                  </a:txBody>
                  <a:tcPr marL="7144" marR="7144" marT="7144" marB="0" anchor="b">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100" u="none" strike="noStrike">
                          <a:effectLst/>
                          <a:latin typeface="+mn-lt"/>
                        </a:rPr>
                        <a:t>2,669</a:t>
                      </a:r>
                      <a:endParaRPr lang="en-US" sz="1100" b="0" i="0" u="none" strike="noStrike">
                        <a:solidFill>
                          <a:srgbClr val="000000"/>
                        </a:solidFill>
                        <a:effectLst/>
                        <a:latin typeface="+mn-lt"/>
                      </a:endParaRPr>
                    </a:p>
                  </a:txBody>
                  <a:tcPr marL="7144" marR="7144" marT="714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fontAlgn="b"/>
                      <a:r>
                        <a:rPr lang="en-US" sz="1100" u="none" strike="noStrike">
                          <a:effectLst/>
                          <a:latin typeface="+mn-lt"/>
                        </a:rPr>
                        <a:t>10.5%</a:t>
                      </a:r>
                      <a:endParaRPr lang="en-US" sz="1100" b="0" i="0" u="none" strike="noStrike">
                        <a:solidFill>
                          <a:srgbClr val="000000"/>
                        </a:solidFill>
                        <a:effectLst/>
                        <a:latin typeface="+mn-lt"/>
                      </a:endParaRPr>
                    </a:p>
                  </a:txBody>
                  <a:tcPr marL="7144" marR="7144" marT="7144" marB="0" anchor="b">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021025519"/>
                  </a:ext>
                </a:extLst>
              </a:tr>
              <a:tr h="167164">
                <a:tc>
                  <a:txBody>
                    <a:bodyPr/>
                    <a:lstStyle/>
                    <a:p>
                      <a:pPr algn="l" fontAlgn="b"/>
                      <a:r>
                        <a:rPr lang="en-US" sz="1100" u="none" strike="noStrike">
                          <a:effectLst/>
                          <a:latin typeface="+mn-lt"/>
                        </a:rPr>
                        <a:t> Total</a:t>
                      </a:r>
                      <a:endParaRPr lang="en-US" sz="1100" b="0" i="0" u="none" strike="noStrike">
                        <a:solidFill>
                          <a:srgbClr val="000000"/>
                        </a:solidFill>
                        <a:effectLst/>
                        <a:latin typeface="+mn-lt"/>
                      </a:endParaRPr>
                    </a:p>
                  </a:txBody>
                  <a:tcPr marL="7144" marR="7144" marT="7144" marB="0" anchor="b">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mn-lt"/>
                        </a:rPr>
                        <a:t>25,414</a:t>
                      </a:r>
                      <a:endParaRPr lang="en-US" sz="1100" b="0" i="0" u="none" strike="noStrike">
                        <a:solidFill>
                          <a:srgbClr val="000000"/>
                        </a:solidFill>
                        <a:effectLst/>
                        <a:latin typeface="+mn-lt"/>
                      </a:endParaRPr>
                    </a:p>
                  </a:txBody>
                  <a:tcPr marL="7144" marR="7144" marT="714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en-US" sz="1100" u="none" strike="noStrike">
                          <a:effectLst/>
                          <a:latin typeface="+mn-lt"/>
                        </a:rPr>
                        <a:t>100%</a:t>
                      </a:r>
                      <a:endParaRPr lang="en-US" sz="1100" b="0" i="0" u="none" strike="noStrike">
                        <a:solidFill>
                          <a:srgbClr val="000000"/>
                        </a:solidFill>
                        <a:effectLst/>
                        <a:latin typeface="+mn-lt"/>
                      </a:endParaRPr>
                    </a:p>
                  </a:txBody>
                  <a:tcPr marL="7144" marR="7144" marT="7144" marB="0" anchor="b">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4201797"/>
                  </a:ext>
                </a:extLst>
              </a:tr>
            </a:tbl>
          </a:graphicData>
        </a:graphic>
      </p:graphicFrame>
    </p:spTree>
    <p:extLst>
      <p:ext uri="{BB962C8B-B14F-4D97-AF65-F5344CB8AC3E}">
        <p14:creationId xmlns:p14="http://schemas.microsoft.com/office/powerpoint/2010/main" val="335914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97"/>
          <p:cNvSpPr txBox="1">
            <a:spLocks noGrp="1"/>
          </p:cNvSpPr>
          <p:nvPr>
            <p:ph type="title" idx="4294967295"/>
          </p:nvPr>
        </p:nvSpPr>
        <p:spPr>
          <a:xfrm>
            <a:off x="557039" y="548487"/>
            <a:ext cx="7800975" cy="629009"/>
          </a:xfrm>
          <a:prstGeom prst="rect">
            <a:avLst/>
          </a:prstGeom>
          <a:noFill/>
          <a:ln>
            <a:noFill/>
          </a:ln>
        </p:spPr>
        <p:txBody>
          <a:bodyPr spcFirstLastPara="1" wrap="square" lIns="0" tIns="570356" rIns="0" bIns="0" anchor="ctr" anchorCtr="0">
            <a:noAutofit/>
          </a:bodyPr>
          <a:lstStyle/>
          <a:p>
            <a:pPr marL="0" lvl="0" indent="0" algn="ctr" rtl="0">
              <a:lnSpc>
                <a:spcPct val="100000"/>
              </a:lnSpc>
              <a:spcBef>
                <a:spcPts val="0"/>
              </a:spcBef>
              <a:spcAft>
                <a:spcPts val="0"/>
              </a:spcAft>
              <a:buClr>
                <a:schemeClr val="dk1"/>
              </a:buClr>
              <a:buSzPts val="4400"/>
              <a:buFont typeface="Libre Franklin Black"/>
              <a:buNone/>
            </a:pPr>
            <a:r>
              <a:rPr lang="en-US" sz="3200" b="1">
                <a:ea typeface="Libre Franklin Black"/>
                <a:cs typeface="Libre Franklin Black"/>
                <a:sym typeface="Libre Franklin Black"/>
              </a:rPr>
              <a:t>OUR PROGRAM MODEL</a:t>
            </a:r>
            <a:endParaRPr lang="en-US" sz="3200" b="1"/>
          </a:p>
        </p:txBody>
      </p:sp>
      <p:pic>
        <p:nvPicPr>
          <p:cNvPr id="884" name="Google Shape;884;p97"/>
          <p:cNvPicPr preferRelativeResize="0"/>
          <p:nvPr/>
        </p:nvPicPr>
        <p:blipFill rotWithShape="1">
          <a:blip r:embed="rId3">
            <a:alphaModFix/>
          </a:blip>
          <a:srcRect/>
          <a:stretch/>
        </p:blipFill>
        <p:spPr>
          <a:xfrm>
            <a:off x="824501" y="2537074"/>
            <a:ext cx="792341" cy="773567"/>
          </a:xfrm>
          <a:prstGeom prst="rect">
            <a:avLst/>
          </a:prstGeom>
          <a:noFill/>
          <a:ln>
            <a:noFill/>
          </a:ln>
        </p:spPr>
      </p:pic>
      <p:pic>
        <p:nvPicPr>
          <p:cNvPr id="885" name="Google Shape;885;p97"/>
          <p:cNvPicPr preferRelativeResize="0"/>
          <p:nvPr/>
        </p:nvPicPr>
        <p:blipFill rotWithShape="1">
          <a:blip r:embed="rId4">
            <a:alphaModFix/>
          </a:blip>
          <a:srcRect/>
          <a:stretch/>
        </p:blipFill>
        <p:spPr>
          <a:xfrm>
            <a:off x="3019501" y="2537077"/>
            <a:ext cx="792341" cy="773567"/>
          </a:xfrm>
          <a:prstGeom prst="rect">
            <a:avLst/>
          </a:prstGeom>
          <a:noFill/>
          <a:ln>
            <a:noFill/>
          </a:ln>
        </p:spPr>
      </p:pic>
      <p:pic>
        <p:nvPicPr>
          <p:cNvPr id="886" name="Google Shape;886;p97"/>
          <p:cNvPicPr preferRelativeResize="0"/>
          <p:nvPr/>
        </p:nvPicPr>
        <p:blipFill rotWithShape="1">
          <a:blip r:embed="rId5">
            <a:alphaModFix/>
          </a:blip>
          <a:srcRect/>
          <a:stretch/>
        </p:blipFill>
        <p:spPr>
          <a:xfrm>
            <a:off x="5214523" y="2537077"/>
            <a:ext cx="792341" cy="773567"/>
          </a:xfrm>
          <a:prstGeom prst="rect">
            <a:avLst/>
          </a:prstGeom>
          <a:noFill/>
          <a:ln>
            <a:noFill/>
          </a:ln>
        </p:spPr>
      </p:pic>
      <p:sp>
        <p:nvSpPr>
          <p:cNvPr id="887" name="Google Shape;887;p97"/>
          <p:cNvSpPr/>
          <p:nvPr/>
        </p:nvSpPr>
        <p:spPr>
          <a:xfrm>
            <a:off x="416925" y="3547360"/>
            <a:ext cx="1604435" cy="1791944"/>
          </a:xfrm>
          <a:prstGeom prst="roundRect">
            <a:avLst>
              <a:gd name="adj" fmla="val 16667"/>
            </a:avLst>
          </a:prstGeom>
          <a:solidFill>
            <a:schemeClr val="dk2"/>
          </a:solidFill>
          <a:ln w="28575" cap="flat" cmpd="sng">
            <a:solidFill>
              <a:schemeClr val="accent6"/>
            </a:solidFill>
            <a:prstDash val="solid"/>
            <a:round/>
            <a:headEnd type="none" w="sm" len="sm"/>
            <a:tailEnd type="none" w="sm" len="sm"/>
          </a:ln>
        </p:spPr>
        <p:txBody>
          <a:bodyPr spcFirstLastPara="1" wrap="square" lIns="68569" tIns="68569" rIns="68569" bIns="68569" anchor="ctr" anchorCtr="0">
            <a:noAutofit/>
          </a:bodyPr>
          <a:lstStyle/>
          <a:p>
            <a:pPr marL="1269" lvl="0" indent="0" algn="ctr" rtl="0">
              <a:spcBef>
                <a:spcPts val="0"/>
              </a:spcBef>
              <a:spcAft>
                <a:spcPts val="0"/>
              </a:spcAft>
              <a:buClr>
                <a:schemeClr val="dk1"/>
              </a:buClr>
              <a:buFont typeface="Arial"/>
              <a:buNone/>
            </a:pPr>
            <a:r>
              <a:rPr lang="en-US" sz="1350" b="1">
                <a:solidFill>
                  <a:schemeClr val="lt1"/>
                </a:solidFill>
              </a:rPr>
              <a:t>Coach</a:t>
            </a:r>
            <a:endParaRPr lang="en-US" sz="1050">
              <a:solidFill>
                <a:schemeClr val="lt1"/>
              </a:solidFill>
            </a:endParaRPr>
          </a:p>
          <a:p>
            <a:pPr marL="12699" marR="5079" lvl="0" indent="-635" algn="ctr" rtl="0">
              <a:spcBef>
                <a:spcPts val="1200"/>
              </a:spcBef>
              <a:spcAft>
                <a:spcPts val="0"/>
              </a:spcAft>
              <a:buClr>
                <a:schemeClr val="dk1"/>
              </a:buClr>
              <a:buFont typeface="Arial"/>
              <a:buNone/>
            </a:pPr>
            <a:r>
              <a:rPr lang="en-US" sz="1050">
                <a:solidFill>
                  <a:schemeClr val="lt1"/>
                </a:solidFill>
              </a:rPr>
              <a:t>Monthly coaching, in schools, with a literacy expert and bi-weekly virtual touchpoints.</a:t>
            </a:r>
          </a:p>
        </p:txBody>
      </p:sp>
      <p:sp>
        <p:nvSpPr>
          <p:cNvPr id="888" name="Google Shape;888;p97"/>
          <p:cNvSpPr/>
          <p:nvPr/>
        </p:nvSpPr>
        <p:spPr>
          <a:xfrm>
            <a:off x="2613454" y="3547357"/>
            <a:ext cx="1604435" cy="1791944"/>
          </a:xfrm>
          <a:prstGeom prst="roundRect">
            <a:avLst>
              <a:gd name="adj" fmla="val 16667"/>
            </a:avLst>
          </a:prstGeom>
          <a:solidFill>
            <a:schemeClr val="accent5"/>
          </a:solidFill>
          <a:ln w="28575" cap="flat" cmpd="sng">
            <a:solidFill>
              <a:schemeClr val="accent6"/>
            </a:solidFill>
            <a:prstDash val="solid"/>
            <a:round/>
            <a:headEnd type="none" w="sm" len="sm"/>
            <a:tailEnd type="none" w="sm" len="sm"/>
          </a:ln>
        </p:spPr>
        <p:txBody>
          <a:bodyPr spcFirstLastPara="1" wrap="square" lIns="68569" tIns="68569" rIns="68569" bIns="68569" anchor="ctr" anchorCtr="0">
            <a:noAutofit/>
          </a:bodyPr>
          <a:lstStyle/>
          <a:p>
            <a:pPr marL="0" lvl="0" indent="0" algn="ctr" rtl="0">
              <a:spcBef>
                <a:spcPts val="0"/>
              </a:spcBef>
              <a:spcAft>
                <a:spcPts val="0"/>
              </a:spcAft>
              <a:buNone/>
            </a:pPr>
            <a:r>
              <a:rPr lang="en-US" sz="1350" b="1">
                <a:solidFill>
                  <a:schemeClr val="lt1"/>
                </a:solidFill>
              </a:rPr>
              <a:t>Cohort</a:t>
            </a:r>
            <a:endParaRPr lang="en-US" sz="1050">
              <a:solidFill>
                <a:schemeClr val="lt1"/>
              </a:solidFill>
            </a:endParaRPr>
          </a:p>
          <a:p>
            <a:pPr marL="12064" marR="5079" lvl="0" indent="-635" algn="ctr" rtl="0">
              <a:spcBef>
                <a:spcPts val="1200"/>
              </a:spcBef>
              <a:spcAft>
                <a:spcPts val="0"/>
              </a:spcAft>
              <a:buNone/>
            </a:pPr>
            <a:r>
              <a:rPr lang="en-US" sz="1050">
                <a:solidFill>
                  <a:schemeClr val="lt1"/>
                </a:solidFill>
              </a:rPr>
              <a:t>Quarterly virtual learning sessions with a cohort of like-minded teachers and leaders.</a:t>
            </a:r>
            <a:endParaRPr lang="en-US" sz="1350" b="1">
              <a:solidFill>
                <a:schemeClr val="lt1"/>
              </a:solidFill>
            </a:endParaRPr>
          </a:p>
        </p:txBody>
      </p:sp>
      <p:sp>
        <p:nvSpPr>
          <p:cNvPr id="889" name="Google Shape;889;p97"/>
          <p:cNvSpPr/>
          <p:nvPr/>
        </p:nvSpPr>
        <p:spPr>
          <a:xfrm>
            <a:off x="4809984" y="3547357"/>
            <a:ext cx="1604435" cy="1791944"/>
          </a:xfrm>
          <a:prstGeom prst="roundRect">
            <a:avLst>
              <a:gd name="adj" fmla="val 16667"/>
            </a:avLst>
          </a:prstGeom>
          <a:solidFill>
            <a:schemeClr val="accent3"/>
          </a:solidFill>
          <a:ln w="28575" cap="flat" cmpd="sng">
            <a:solidFill>
              <a:schemeClr val="accent6"/>
            </a:solidFill>
            <a:prstDash val="solid"/>
            <a:round/>
            <a:headEnd type="none" w="sm" len="sm"/>
            <a:tailEnd type="none" w="sm" len="sm"/>
          </a:ln>
        </p:spPr>
        <p:txBody>
          <a:bodyPr spcFirstLastPara="1" wrap="square" lIns="68569" tIns="68569" rIns="68569" bIns="68569" anchor="ctr" anchorCtr="0">
            <a:noAutofit/>
          </a:bodyPr>
          <a:lstStyle/>
          <a:p>
            <a:pPr marL="1905" lvl="0" indent="0" algn="ctr" rtl="0">
              <a:spcBef>
                <a:spcPts val="0"/>
              </a:spcBef>
              <a:spcAft>
                <a:spcPts val="0"/>
              </a:spcAft>
              <a:buNone/>
            </a:pPr>
            <a:r>
              <a:rPr lang="en-US" sz="1350" b="1">
                <a:solidFill>
                  <a:schemeClr val="lt1"/>
                </a:solidFill>
              </a:rPr>
              <a:t>Capacity</a:t>
            </a:r>
            <a:endParaRPr lang="en-US" sz="1050">
              <a:solidFill>
                <a:schemeClr val="lt1"/>
              </a:solidFill>
            </a:endParaRPr>
          </a:p>
          <a:p>
            <a:pPr marL="12699" marR="5079" lvl="0" indent="-635" algn="ctr" rtl="0">
              <a:lnSpc>
                <a:spcPct val="98400"/>
              </a:lnSpc>
              <a:spcBef>
                <a:spcPts val="1220"/>
              </a:spcBef>
              <a:spcAft>
                <a:spcPts val="0"/>
              </a:spcAft>
              <a:buNone/>
            </a:pPr>
            <a:r>
              <a:rPr lang="en-US" sz="1050">
                <a:solidFill>
                  <a:schemeClr val="lt1"/>
                </a:solidFill>
              </a:rPr>
              <a:t>Building walkthroughs and calibration with school-based administration and the SC RPDC to sustain the work.</a:t>
            </a:r>
            <a:endParaRPr lang="en-US" sz="1350" b="1">
              <a:solidFill>
                <a:schemeClr val="lt1"/>
              </a:solidFill>
            </a:endParaRPr>
          </a:p>
        </p:txBody>
      </p:sp>
      <p:sp>
        <p:nvSpPr>
          <p:cNvPr id="890" name="Google Shape;890;p97"/>
          <p:cNvSpPr/>
          <p:nvPr/>
        </p:nvSpPr>
        <p:spPr>
          <a:xfrm>
            <a:off x="7029499" y="3516010"/>
            <a:ext cx="1604435" cy="1791944"/>
          </a:xfrm>
          <a:prstGeom prst="roundRect">
            <a:avLst>
              <a:gd name="adj" fmla="val 16667"/>
            </a:avLst>
          </a:prstGeom>
          <a:solidFill>
            <a:schemeClr val="accent4"/>
          </a:solidFill>
          <a:ln w="28575" cap="flat" cmpd="sng">
            <a:solidFill>
              <a:schemeClr val="accent6"/>
            </a:solidFill>
            <a:prstDash val="solid"/>
            <a:round/>
            <a:headEnd type="none" w="sm" len="sm"/>
            <a:tailEnd type="none" w="sm" len="sm"/>
          </a:ln>
        </p:spPr>
        <p:txBody>
          <a:bodyPr spcFirstLastPara="1" wrap="square" lIns="68569" tIns="68569" rIns="68569" bIns="68569" anchor="ctr" anchorCtr="0">
            <a:noAutofit/>
          </a:bodyPr>
          <a:lstStyle/>
          <a:p>
            <a:pPr marL="1905" lvl="0" indent="0" algn="ctr" rtl="0">
              <a:spcBef>
                <a:spcPts val="0"/>
              </a:spcBef>
              <a:spcAft>
                <a:spcPts val="0"/>
              </a:spcAft>
              <a:buNone/>
            </a:pPr>
            <a:r>
              <a:rPr lang="en-US" sz="1350" b="1">
                <a:solidFill>
                  <a:schemeClr val="lt1"/>
                </a:solidFill>
              </a:rPr>
              <a:t>Certificate</a:t>
            </a:r>
            <a:endParaRPr lang="en-US" sz="1050">
              <a:solidFill>
                <a:schemeClr val="lt1"/>
              </a:solidFill>
            </a:endParaRPr>
          </a:p>
          <a:p>
            <a:pPr marL="12699" marR="5079" lvl="0" indent="-635" algn="ctr" rtl="0">
              <a:lnSpc>
                <a:spcPct val="98400"/>
              </a:lnSpc>
              <a:spcBef>
                <a:spcPts val="1220"/>
              </a:spcBef>
              <a:spcAft>
                <a:spcPts val="0"/>
              </a:spcAft>
              <a:buNone/>
            </a:pPr>
            <a:r>
              <a:rPr lang="en-US" sz="1050">
                <a:solidFill>
                  <a:schemeClr val="lt1"/>
                </a:solidFill>
              </a:rPr>
              <a:t>Partner with Missouri S&amp;T to develop a Literacy Coaching Certificate to help DESE scale the model across Missouri. </a:t>
            </a:r>
            <a:endParaRPr lang="en-US" sz="1350" b="1">
              <a:solidFill>
                <a:schemeClr val="lt1"/>
              </a:solidFill>
            </a:endParaRPr>
          </a:p>
        </p:txBody>
      </p:sp>
      <p:pic>
        <p:nvPicPr>
          <p:cNvPr id="891" name="Google Shape;891;p97"/>
          <p:cNvPicPr preferRelativeResize="0"/>
          <p:nvPr/>
        </p:nvPicPr>
        <p:blipFill>
          <a:blip r:embed="rId6">
            <a:alphaModFix/>
          </a:blip>
          <a:stretch>
            <a:fillRect/>
          </a:stretch>
        </p:blipFill>
        <p:spPr>
          <a:xfrm>
            <a:off x="7418343" y="2515680"/>
            <a:ext cx="826748" cy="82631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FA5D9D-45AF-08AC-016F-A25F38888021}"/>
              </a:ext>
            </a:extLst>
          </p:cNvPr>
          <p:cNvSpPr>
            <a:spLocks noGrp="1"/>
          </p:cNvSpPr>
          <p:nvPr>
            <p:ph type="sldNum" idx="12"/>
          </p:nvPr>
        </p:nvSpPr>
        <p:spPr/>
        <p:txBody>
          <a:bodyPr/>
          <a:lstStyle/>
          <a:p>
            <a:fld id="{3B745311-16E5-4BEF-BFE6-36758A3427EB}" type="slidenum">
              <a:rPr lang="en-US" smtClean="0"/>
              <a:pPr/>
              <a:t>15</a:t>
            </a:fld>
            <a:endParaRPr lang="en-US"/>
          </a:p>
        </p:txBody>
      </p:sp>
      <p:sp>
        <p:nvSpPr>
          <p:cNvPr id="3" name="Text Placeholder 2">
            <a:extLst>
              <a:ext uri="{FF2B5EF4-FFF2-40B4-BE49-F238E27FC236}">
                <a16:creationId xmlns:a16="http://schemas.microsoft.com/office/drawing/2014/main" id="{B93B365F-D49C-7841-6E0A-82E69F3D138A}"/>
              </a:ext>
            </a:extLst>
          </p:cNvPr>
          <p:cNvSpPr>
            <a:spLocks noGrp="1"/>
          </p:cNvSpPr>
          <p:nvPr>
            <p:ph type="body" idx="2"/>
          </p:nvPr>
        </p:nvSpPr>
        <p:spPr/>
        <p:txBody>
          <a:bodyPr>
            <a:normAutofit fontScale="70000" lnSpcReduction="20000"/>
          </a:bodyPr>
          <a:lstStyle/>
          <a:p>
            <a:r>
              <a:rPr lang="en-US" b="1">
                <a:latin typeface="Calibri" panose="020F0502020204030204" pitchFamily="34" charset="0"/>
                <a:ea typeface="Calibri" panose="020F0502020204030204" pitchFamily="34" charset="0"/>
                <a:cs typeface="Calibri" panose="020F0502020204030204" pitchFamily="34" charset="0"/>
              </a:rPr>
              <a:t>Early Literacy Success in Phelps County Districts</a:t>
            </a:r>
          </a:p>
        </p:txBody>
      </p:sp>
      <p:graphicFrame>
        <p:nvGraphicFramePr>
          <p:cNvPr id="5" name="Chart 4">
            <a:extLst>
              <a:ext uri="{FF2B5EF4-FFF2-40B4-BE49-F238E27FC236}">
                <a16:creationId xmlns:a16="http://schemas.microsoft.com/office/drawing/2014/main" id="{86F9FFC1-C9DF-2926-14FA-E8DD70C1149A}"/>
              </a:ext>
            </a:extLst>
          </p:cNvPr>
          <p:cNvGraphicFramePr/>
          <p:nvPr/>
        </p:nvGraphicFramePr>
        <p:xfrm>
          <a:off x="437388" y="1819603"/>
          <a:ext cx="8325612" cy="3895344"/>
        </p:xfrm>
        <a:graphic>
          <a:graphicData uri="http://schemas.openxmlformats.org/drawingml/2006/chart">
            <c:chart xmlns:c="http://schemas.openxmlformats.org/drawingml/2006/chart" xmlns:r="http://schemas.openxmlformats.org/officeDocument/2006/relationships" r:id="rId3"/>
          </a:graphicData>
        </a:graphic>
      </p:graphicFrame>
      <p:sp>
        <p:nvSpPr>
          <p:cNvPr id="6" name="Google Shape;781;p90">
            <a:extLst>
              <a:ext uri="{FF2B5EF4-FFF2-40B4-BE49-F238E27FC236}">
                <a16:creationId xmlns:a16="http://schemas.microsoft.com/office/drawing/2014/main" id="{04ED0A9B-9AFF-BEA4-FC64-1F2AFF88E3B1}"/>
              </a:ext>
            </a:extLst>
          </p:cNvPr>
          <p:cNvSpPr txBox="1"/>
          <p:nvPr/>
        </p:nvSpPr>
        <p:spPr>
          <a:xfrm>
            <a:off x="0" y="5714948"/>
            <a:ext cx="5486400" cy="257175"/>
          </a:xfrm>
          <a:prstGeom prst="rect">
            <a:avLst/>
          </a:prstGeom>
          <a:noFill/>
          <a:ln>
            <a:noFill/>
          </a:ln>
        </p:spPr>
        <p:txBody>
          <a:bodyPr spcFirstLastPara="1" wrap="square" lIns="68569" tIns="68569" rIns="68569" bIns="68569" anchor="t" anchorCtr="0">
            <a:no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buClr>
                <a:srgbClr val="080808"/>
              </a:buClr>
            </a:pPr>
            <a:r>
              <a:rPr lang="en-US" sz="600">
                <a:solidFill>
                  <a:srgbClr val="080808"/>
                </a:solidFill>
                <a:latin typeface="Calibri" panose="020F0502020204030204" pitchFamily="34" charset="0"/>
                <a:ea typeface="Calibri" panose="020F0502020204030204" pitchFamily="34" charset="0"/>
                <a:cs typeface="Calibri" panose="020F0502020204030204" pitchFamily="34" charset="0"/>
              </a:rPr>
              <a:t>As measured by STAR Early Literacy assessment in Newburg, Rolla, and Saint James.</a:t>
            </a:r>
            <a:br>
              <a:rPr lang="en-US" sz="600">
                <a:solidFill>
                  <a:srgbClr val="080808"/>
                </a:solidFill>
                <a:latin typeface="Calibri" panose="020F0502020204030204" pitchFamily="34" charset="0"/>
                <a:ea typeface="Calibri" panose="020F0502020204030204" pitchFamily="34" charset="0"/>
                <a:cs typeface="Calibri" panose="020F0502020204030204" pitchFamily="34" charset="0"/>
              </a:rPr>
            </a:br>
            <a:r>
              <a:rPr lang="en-US" sz="600">
                <a:solidFill>
                  <a:srgbClr val="080808"/>
                </a:solidFill>
                <a:latin typeface="Calibri" panose="020F0502020204030204" pitchFamily="34" charset="0"/>
                <a:ea typeface="Calibri" panose="020F0502020204030204" pitchFamily="34" charset="0"/>
                <a:cs typeface="Calibri" panose="020F0502020204030204" pitchFamily="34" charset="0"/>
              </a:rPr>
              <a:t>As measured by </a:t>
            </a:r>
            <a:r>
              <a:rPr lang="en-US" sz="600" err="1">
                <a:solidFill>
                  <a:srgbClr val="080808"/>
                </a:solidFill>
                <a:latin typeface="Calibri" panose="020F0502020204030204" pitchFamily="34" charset="0"/>
                <a:ea typeface="Calibri" panose="020F0502020204030204" pitchFamily="34" charset="0"/>
                <a:cs typeface="Calibri" panose="020F0502020204030204" pitchFamily="34" charset="0"/>
              </a:rPr>
              <a:t>iReady</a:t>
            </a:r>
            <a:r>
              <a:rPr lang="en-US" sz="600">
                <a:solidFill>
                  <a:srgbClr val="080808"/>
                </a:solidFill>
                <a:latin typeface="Calibri" panose="020F0502020204030204" pitchFamily="34" charset="0"/>
                <a:ea typeface="Calibri" panose="020F0502020204030204" pitchFamily="34" charset="0"/>
                <a:cs typeface="Calibri" panose="020F0502020204030204" pitchFamily="34" charset="0"/>
              </a:rPr>
              <a:t> assessments in Dent-Phelps and Phelps</a:t>
            </a:r>
            <a:endParaRPr sz="600">
              <a:solidFill>
                <a:srgbClr val="080808"/>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0781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66AE5-E0FF-75AF-03A9-B9A142EA0BF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9E774BC-6783-05B4-A631-74D40C544291}"/>
              </a:ext>
            </a:extLst>
          </p:cNvPr>
          <p:cNvSpPr>
            <a:spLocks noGrp="1"/>
          </p:cNvSpPr>
          <p:nvPr>
            <p:ph type="sldNum" idx="12"/>
          </p:nvPr>
        </p:nvSpPr>
        <p:spPr/>
        <p:txBody>
          <a:bodyPr/>
          <a:lstStyle/>
          <a:p>
            <a:fld id="{3B745311-16E5-4BEF-BFE6-36758A3427EB}" type="slidenum">
              <a:rPr lang="en-US" smtClean="0"/>
              <a:pPr/>
              <a:t>16</a:t>
            </a:fld>
            <a:endParaRPr lang="en-US"/>
          </a:p>
        </p:txBody>
      </p:sp>
      <p:sp>
        <p:nvSpPr>
          <p:cNvPr id="6" name="Text Placeholder 5">
            <a:extLst>
              <a:ext uri="{FF2B5EF4-FFF2-40B4-BE49-F238E27FC236}">
                <a16:creationId xmlns:a16="http://schemas.microsoft.com/office/drawing/2014/main" id="{A5C28BF1-83C1-8765-ABF4-3820945026F8}"/>
              </a:ext>
            </a:extLst>
          </p:cNvPr>
          <p:cNvSpPr>
            <a:spLocks noGrp="1"/>
          </p:cNvSpPr>
          <p:nvPr>
            <p:ph type="body" idx="2"/>
          </p:nvPr>
        </p:nvSpPr>
        <p:spPr/>
        <p:txBody>
          <a:bodyPr>
            <a:normAutofit fontScale="70000" lnSpcReduction="20000"/>
          </a:bodyPr>
          <a:lstStyle/>
          <a:p>
            <a:r>
              <a:rPr lang="en-US" b="1">
                <a:latin typeface="Calibri" panose="020F0502020204030204" pitchFamily="34" charset="0"/>
                <a:ea typeface="Calibri" panose="020F0502020204030204" pitchFamily="34" charset="0"/>
                <a:cs typeface="Calibri" panose="020F0502020204030204" pitchFamily="34" charset="0"/>
              </a:rPr>
              <a:t>Early Literacy Success in Phelps County Districts</a:t>
            </a:r>
          </a:p>
        </p:txBody>
      </p:sp>
      <p:graphicFrame>
        <p:nvGraphicFramePr>
          <p:cNvPr id="2" name="Chart 1">
            <a:extLst>
              <a:ext uri="{FF2B5EF4-FFF2-40B4-BE49-F238E27FC236}">
                <a16:creationId xmlns:a16="http://schemas.microsoft.com/office/drawing/2014/main" id="{D896AE86-3460-84AB-013B-5B1A7429F28A}"/>
              </a:ext>
            </a:extLst>
          </p:cNvPr>
          <p:cNvGraphicFramePr/>
          <p:nvPr/>
        </p:nvGraphicFramePr>
        <p:xfrm>
          <a:off x="540802" y="1781287"/>
          <a:ext cx="8323654" cy="3895561"/>
        </p:xfrm>
        <a:graphic>
          <a:graphicData uri="http://schemas.openxmlformats.org/drawingml/2006/chart">
            <c:chart xmlns:c="http://schemas.openxmlformats.org/drawingml/2006/chart" xmlns:r="http://schemas.openxmlformats.org/officeDocument/2006/relationships" r:id="rId3"/>
          </a:graphicData>
        </a:graphic>
      </p:graphicFrame>
      <p:sp>
        <p:nvSpPr>
          <p:cNvPr id="5" name="Google Shape;781;p90">
            <a:extLst>
              <a:ext uri="{FF2B5EF4-FFF2-40B4-BE49-F238E27FC236}">
                <a16:creationId xmlns:a16="http://schemas.microsoft.com/office/drawing/2014/main" id="{0FCBC305-60B8-6742-46C4-24D88A2242C6}"/>
              </a:ext>
            </a:extLst>
          </p:cNvPr>
          <p:cNvSpPr txBox="1"/>
          <p:nvPr/>
        </p:nvSpPr>
        <p:spPr>
          <a:xfrm>
            <a:off x="0" y="5714948"/>
            <a:ext cx="5486400" cy="257175"/>
          </a:xfrm>
          <a:prstGeom prst="rect">
            <a:avLst/>
          </a:prstGeom>
          <a:noFill/>
          <a:ln>
            <a:noFill/>
          </a:ln>
        </p:spPr>
        <p:txBody>
          <a:bodyPr spcFirstLastPara="1" wrap="square" lIns="68569" tIns="68569" rIns="68569" bIns="68569" anchor="t" anchorCtr="0">
            <a:no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buClr>
                <a:srgbClr val="080808"/>
              </a:buClr>
            </a:pPr>
            <a:r>
              <a:rPr lang="en-US" sz="600">
                <a:solidFill>
                  <a:srgbClr val="080808"/>
                </a:solidFill>
                <a:latin typeface="Calibri" panose="020F0502020204030204" pitchFamily="34" charset="0"/>
                <a:ea typeface="Calibri" panose="020F0502020204030204" pitchFamily="34" charset="0"/>
                <a:cs typeface="Calibri" panose="020F0502020204030204" pitchFamily="34" charset="0"/>
              </a:rPr>
              <a:t>As measured by STAR Early Literacy assessment in Newburg, Rolla, and Saint James.</a:t>
            </a:r>
            <a:br>
              <a:rPr lang="en-US" sz="600">
                <a:solidFill>
                  <a:srgbClr val="080808"/>
                </a:solidFill>
                <a:latin typeface="Calibri" panose="020F0502020204030204" pitchFamily="34" charset="0"/>
                <a:ea typeface="Calibri" panose="020F0502020204030204" pitchFamily="34" charset="0"/>
                <a:cs typeface="Calibri" panose="020F0502020204030204" pitchFamily="34" charset="0"/>
              </a:rPr>
            </a:br>
            <a:r>
              <a:rPr lang="en-US" sz="600">
                <a:solidFill>
                  <a:srgbClr val="080808"/>
                </a:solidFill>
                <a:latin typeface="Calibri" panose="020F0502020204030204" pitchFamily="34" charset="0"/>
                <a:ea typeface="Calibri" panose="020F0502020204030204" pitchFamily="34" charset="0"/>
                <a:cs typeface="Calibri" panose="020F0502020204030204" pitchFamily="34" charset="0"/>
              </a:rPr>
              <a:t>As measured by </a:t>
            </a:r>
            <a:r>
              <a:rPr lang="en-US" sz="600" err="1">
                <a:solidFill>
                  <a:srgbClr val="080808"/>
                </a:solidFill>
                <a:latin typeface="Calibri" panose="020F0502020204030204" pitchFamily="34" charset="0"/>
                <a:ea typeface="Calibri" panose="020F0502020204030204" pitchFamily="34" charset="0"/>
                <a:cs typeface="Calibri" panose="020F0502020204030204" pitchFamily="34" charset="0"/>
              </a:rPr>
              <a:t>iReady</a:t>
            </a:r>
            <a:r>
              <a:rPr lang="en-US" sz="600">
                <a:solidFill>
                  <a:srgbClr val="080808"/>
                </a:solidFill>
                <a:latin typeface="Calibri" panose="020F0502020204030204" pitchFamily="34" charset="0"/>
                <a:ea typeface="Calibri" panose="020F0502020204030204" pitchFamily="34" charset="0"/>
                <a:cs typeface="Calibri" panose="020F0502020204030204" pitchFamily="34" charset="0"/>
              </a:rPr>
              <a:t> assessments in Dent-Phelps and Phelps</a:t>
            </a:r>
            <a:endParaRPr sz="600">
              <a:solidFill>
                <a:srgbClr val="080808"/>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6026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3998"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7201"/>
            <a:ext cx="84582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857250" y="990599"/>
            <a:ext cx="7429500" cy="685800"/>
          </a:xfrm>
        </p:spPr>
        <p:txBody>
          <a:bodyPr anchor="t">
            <a:normAutofit/>
          </a:bodyPr>
          <a:lstStyle/>
          <a:p>
            <a:r>
              <a:rPr lang="en-US" sz="3500" b="1"/>
              <a:t>Early Impact</a:t>
            </a:r>
          </a:p>
        </p:txBody>
      </p:sp>
      <p:graphicFrame>
        <p:nvGraphicFramePr>
          <p:cNvPr id="5" name="Content Placeholder 2">
            <a:extLst>
              <a:ext uri="{FF2B5EF4-FFF2-40B4-BE49-F238E27FC236}">
                <a16:creationId xmlns:a16="http://schemas.microsoft.com/office/drawing/2014/main" id="{CD277E85-8D60-A12A-5089-F1DFEA51D7C0}"/>
              </a:ext>
            </a:extLst>
          </p:cNvPr>
          <p:cNvGraphicFramePr>
            <a:graphicFrameLocks noGrp="1"/>
          </p:cNvGraphicFramePr>
          <p:nvPr>
            <p:ph idx="1"/>
            <p:extLst>
              <p:ext uri="{D42A27DB-BD31-4B8C-83A1-F6EECF244321}">
                <p14:modId xmlns:p14="http://schemas.microsoft.com/office/powerpoint/2010/main" val="622966254"/>
              </p:ext>
            </p:extLst>
          </p:nvPr>
        </p:nvGraphicFramePr>
        <p:xfrm>
          <a:off x="514350" y="2137228"/>
          <a:ext cx="81153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3038BC-9FCB-466B-8EE5-7B0DC8F25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58F4797-C77D-4821-B8FF-057D7524C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0CB3DB-B42E-47BF-A595-527CB329A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636" y="685800"/>
            <a:ext cx="810072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87179" y="1036674"/>
            <a:ext cx="6969642" cy="1371600"/>
          </a:xfrm>
        </p:spPr>
        <p:txBody>
          <a:bodyPr>
            <a:normAutofit/>
          </a:bodyPr>
          <a:lstStyle/>
          <a:p>
            <a:r>
              <a:rPr lang="en-US" sz="4000" b="1">
                <a:solidFill>
                  <a:schemeClr val="tx1">
                    <a:lumMod val="65000"/>
                    <a:lumOff val="35000"/>
                  </a:schemeClr>
                </a:solidFill>
              </a:rPr>
              <a:t>Sustainability</a:t>
            </a:r>
          </a:p>
        </p:txBody>
      </p:sp>
      <p:graphicFrame>
        <p:nvGraphicFramePr>
          <p:cNvPr id="5" name="Content Placeholder 2">
            <a:extLst>
              <a:ext uri="{FF2B5EF4-FFF2-40B4-BE49-F238E27FC236}">
                <a16:creationId xmlns:a16="http://schemas.microsoft.com/office/drawing/2014/main" id="{9508D145-85CA-D223-C3E4-9B7DC26001EE}"/>
              </a:ext>
            </a:extLst>
          </p:cNvPr>
          <p:cNvGraphicFramePr>
            <a:graphicFrameLocks noGrp="1"/>
          </p:cNvGraphicFramePr>
          <p:nvPr>
            <p:ph idx="1"/>
            <p:extLst>
              <p:ext uri="{D42A27DB-BD31-4B8C-83A1-F6EECF244321}">
                <p14:modId xmlns:p14="http://schemas.microsoft.com/office/powerpoint/2010/main" val="950634960"/>
              </p:ext>
            </p:extLst>
          </p:nvPr>
        </p:nvGraphicFramePr>
        <p:xfrm>
          <a:off x="959588" y="2716620"/>
          <a:ext cx="7224823" cy="3051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13"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9272" cy="1576446"/>
            <a:chOff x="0" y="0"/>
            <a:chExt cx="12192002" cy="1576446"/>
          </a:xfrm>
        </p:grpSpPr>
        <p:sp>
          <p:nvSpPr>
            <p:cNvPr id="23" name="Rectangle 22">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028698" y="319314"/>
            <a:ext cx="7108033" cy="1030515"/>
          </a:xfrm>
        </p:spPr>
        <p:txBody>
          <a:bodyPr anchor="ctr">
            <a:normAutofit/>
          </a:bodyPr>
          <a:lstStyle/>
          <a:p>
            <a:r>
              <a:rPr lang="en-US" sz="3500">
                <a:solidFill>
                  <a:srgbClr val="FFFFFF"/>
                </a:solidFill>
              </a:rPr>
              <a:t>Key Takeaways</a:t>
            </a:r>
          </a:p>
        </p:txBody>
      </p:sp>
      <p:pic>
        <p:nvPicPr>
          <p:cNvPr id="4" name="Picture 3">
            <a:extLst>
              <a:ext uri="{FF2B5EF4-FFF2-40B4-BE49-F238E27FC236}">
                <a16:creationId xmlns:a16="http://schemas.microsoft.com/office/drawing/2014/main" id="{1BA7E764-5F6D-C336-D1CA-2A7D305584EE}"/>
              </a:ext>
            </a:extLst>
          </p:cNvPr>
          <p:cNvPicPr>
            <a:picLocks noChangeAspect="1"/>
          </p:cNvPicPr>
          <p:nvPr/>
        </p:nvPicPr>
        <p:blipFill>
          <a:blip r:embed="rId2"/>
          <a:stretch>
            <a:fillRect/>
          </a:stretch>
        </p:blipFill>
        <p:spPr>
          <a:xfrm>
            <a:off x="1028698" y="2169459"/>
            <a:ext cx="3423938" cy="2379637"/>
          </a:xfrm>
          <a:prstGeom prst="rect">
            <a:avLst/>
          </a:prstGeom>
        </p:spPr>
      </p:pic>
      <p:pic>
        <p:nvPicPr>
          <p:cNvPr id="5" name="Picture 4">
            <a:extLst>
              <a:ext uri="{FF2B5EF4-FFF2-40B4-BE49-F238E27FC236}">
                <a16:creationId xmlns:a16="http://schemas.microsoft.com/office/drawing/2014/main" id="{1DF6BE84-FAF0-6B56-32CC-E402BCF11120}"/>
              </a:ext>
            </a:extLst>
          </p:cNvPr>
          <p:cNvPicPr>
            <a:picLocks noChangeAspect="1"/>
          </p:cNvPicPr>
          <p:nvPr/>
        </p:nvPicPr>
        <p:blipFill>
          <a:blip r:embed="rId3"/>
          <a:stretch>
            <a:fillRect/>
          </a:stretch>
        </p:blipFill>
        <p:spPr>
          <a:xfrm>
            <a:off x="4700753" y="2809206"/>
            <a:ext cx="3450265" cy="1147212"/>
          </a:xfrm>
          <a:prstGeom prst="rect">
            <a:avLst/>
          </a:prstGeom>
        </p:spPr>
      </p:pic>
      <p:sp>
        <p:nvSpPr>
          <p:cNvPr id="3" name="Content Placeholder 2"/>
          <p:cNvSpPr>
            <a:spLocks noGrp="1"/>
          </p:cNvSpPr>
          <p:nvPr>
            <p:ph idx="1"/>
          </p:nvPr>
        </p:nvSpPr>
        <p:spPr>
          <a:xfrm>
            <a:off x="1028698" y="5070346"/>
            <a:ext cx="7122320" cy="1385266"/>
          </a:xfrm>
        </p:spPr>
        <p:txBody>
          <a:bodyPr>
            <a:normAutofit/>
          </a:bodyPr>
          <a:lstStyle/>
          <a:p>
            <a:r>
              <a:rPr lang="en-US" sz="1700"/>
              <a:t>Relationships drive change</a:t>
            </a:r>
          </a:p>
          <a:p>
            <a:r>
              <a:rPr lang="en-US" sz="1700"/>
              <a:t>Alignment is critical</a:t>
            </a:r>
          </a:p>
          <a:p>
            <a:r>
              <a:rPr lang="en-US" sz="1700"/>
              <a:t>Invest in capacity</a:t>
            </a:r>
          </a:p>
          <a:p>
            <a:r>
              <a:rPr lang="en-US" sz="1700"/>
              <a:t>Focus on early literacy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CCF.jpg"/>
          <p:cNvPicPr>
            <a:picLocks noChangeAspect="1"/>
          </p:cNvPicPr>
          <p:nvPr/>
        </p:nvPicPr>
        <p:blipFill>
          <a:blip r:embed="rId2"/>
          <a:stretch>
            <a:fillRect/>
          </a:stretch>
        </p:blipFill>
        <p:spPr>
          <a:xfrm>
            <a:off x="2286000" y="1371600"/>
            <a:ext cx="4572000" cy="3170039"/>
          </a:xfrm>
          <a:prstGeom prst="rect">
            <a:avLst/>
          </a:prstGeom>
        </p:spPr>
      </p:pic>
      <p:sp>
        <p:nvSpPr>
          <p:cNvPr id="3" name="TextBox 2"/>
          <p:cNvSpPr txBox="1"/>
          <p:nvPr/>
        </p:nvSpPr>
        <p:spPr>
          <a:xfrm>
            <a:off x="544286" y="4596068"/>
            <a:ext cx="8229600" cy="914400"/>
          </a:xfrm>
          <a:prstGeom prst="rect">
            <a:avLst/>
          </a:prstGeom>
          <a:noFill/>
        </p:spPr>
        <p:txBody>
          <a:bodyPr wrap="none">
            <a:spAutoFit/>
          </a:bodyPr>
          <a:lstStyle/>
          <a:p>
            <a:pPr algn="ctr">
              <a:defRPr sz="3200"/>
            </a:pPr>
            <a:r>
              <a:t>Phelps County Literacy Initiative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71000">
              <a:srgbClr val="00B0F0">
                <a:alpha val="86000"/>
                <a:lumMod val="93000"/>
                <a:lumOff val="7000"/>
              </a:srgbClr>
            </a:gs>
            <a:gs pos="56000">
              <a:schemeClr val="accent5">
                <a:lumMod val="45000"/>
                <a:lumOff val="55000"/>
              </a:schemeClr>
            </a:gs>
            <a:gs pos="23000">
              <a:schemeClr val="accent5">
                <a:lumMod val="45000"/>
                <a:lumOff val="55000"/>
              </a:schemeClr>
            </a:gs>
            <a:gs pos="92000">
              <a:schemeClr val="accent5">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 0"/>
          <p:cNvSpPr/>
          <p:nvPr/>
        </p:nvSpPr>
        <p:spPr>
          <a:xfrm>
            <a:off x="2157983" y="210312"/>
            <a:ext cx="4754880" cy="320040"/>
          </a:xfrm>
          <a:prstGeom prst="rect">
            <a:avLst/>
          </a:prstGeom>
          <a:noFill/>
          <a:ln/>
        </p:spPr>
        <p:txBody>
          <a:bodyPr wrap="square" lIns="0" tIns="0" rIns="0" bIns="0" rtlCol="0" anchor="ctr"/>
          <a:lstStyle/>
          <a:p>
            <a:pPr marL="0" indent="0" algn="ctr">
              <a:buNone/>
            </a:pPr>
            <a:r>
              <a:rPr lang="en-US" sz="2800" b="1">
                <a:solidFill>
                  <a:srgbClr val="0D2944"/>
                </a:solidFill>
                <a:latin typeface="Aptos Display" pitchFamily="34" charset="0"/>
                <a:ea typeface="Aptos Display" pitchFamily="34" charset="-122"/>
                <a:cs typeface="Aptos Display" pitchFamily="34" charset="-120"/>
              </a:rPr>
              <a:t>Connect with Panelists</a:t>
            </a:r>
            <a:endParaRPr lang="en-US" sz="2800"/>
          </a:p>
        </p:txBody>
      </p:sp>
      <p:sp>
        <p:nvSpPr>
          <p:cNvPr id="3" name="Text 1"/>
          <p:cNvSpPr/>
          <p:nvPr/>
        </p:nvSpPr>
        <p:spPr>
          <a:xfrm>
            <a:off x="2953513" y="484632"/>
            <a:ext cx="4032504" cy="471138"/>
          </a:xfrm>
          <a:prstGeom prst="rect">
            <a:avLst/>
          </a:prstGeom>
          <a:noFill/>
          <a:ln/>
        </p:spPr>
        <p:txBody>
          <a:bodyPr wrap="square" lIns="0" tIns="0" rIns="0" bIns="0" rtlCol="0" anchor="ctr"/>
          <a:lstStyle/>
          <a:p>
            <a:pPr marL="0" indent="0">
              <a:buNone/>
            </a:pPr>
            <a:r>
              <a:rPr lang="en-US" sz="1600">
                <a:solidFill>
                  <a:srgbClr val="56606D"/>
                </a:solidFill>
                <a:latin typeface="Aptos" pitchFamily="34" charset="0"/>
                <a:ea typeface="Aptos" pitchFamily="34" charset="-122"/>
                <a:cs typeface="Aptos" pitchFamily="34" charset="-120"/>
              </a:rPr>
              <a:t>For follow-up or partnership questions</a:t>
            </a:r>
            <a:endParaRPr lang="en-US" sz="1600"/>
          </a:p>
        </p:txBody>
      </p:sp>
      <p:sp>
        <p:nvSpPr>
          <p:cNvPr id="4" name="Shape 2"/>
          <p:cNvSpPr/>
          <p:nvPr/>
        </p:nvSpPr>
        <p:spPr>
          <a:xfrm>
            <a:off x="548640" y="1060705"/>
            <a:ext cx="4032504" cy="1844911"/>
          </a:xfrm>
          <a:prstGeom prst="roundRect">
            <a:avLst>
              <a:gd name="adj" fmla="val 4324"/>
            </a:avLst>
          </a:prstGeom>
          <a:solidFill>
            <a:srgbClr val="FFFFFF"/>
          </a:solidFill>
          <a:ln w="12700">
            <a:solidFill>
              <a:srgbClr val="E9E2D8"/>
            </a:solidFill>
            <a:prstDash val="solid"/>
          </a:ln>
          <a:effectLst>
            <a:outerShdw blurRad="25400" dist="12700" dir="2700000" algn="bl" rotWithShape="0">
              <a:srgbClr val="000000">
                <a:alpha val="16000"/>
              </a:srgbClr>
            </a:outerShdw>
          </a:effectLst>
        </p:spPr>
        <p:txBody>
          <a:bodyPr/>
          <a:lstStyle/>
          <a:p>
            <a:endParaRPr lang="en-US"/>
          </a:p>
        </p:txBody>
      </p:sp>
      <p:pic>
        <p:nvPicPr>
          <p:cNvPr id="5" name="Image 0" descr="/mnt/data/slidework/media/ppt/media/image16.jpg"/>
          <p:cNvPicPr>
            <a:picLocks noChangeAspect="1"/>
          </p:cNvPicPr>
          <p:nvPr/>
        </p:nvPicPr>
        <p:blipFill>
          <a:blip r:embed="rId3"/>
          <a:srcRect t="3968" b="3968"/>
          <a:stretch/>
        </p:blipFill>
        <p:spPr>
          <a:xfrm>
            <a:off x="713232" y="1353312"/>
            <a:ext cx="960120" cy="1325880"/>
          </a:xfrm>
          <a:prstGeom prst="rect">
            <a:avLst/>
          </a:prstGeom>
        </p:spPr>
      </p:pic>
      <p:sp>
        <p:nvSpPr>
          <p:cNvPr id="6" name="Text 3"/>
          <p:cNvSpPr/>
          <p:nvPr/>
        </p:nvSpPr>
        <p:spPr>
          <a:xfrm>
            <a:off x="1828800" y="1389888"/>
            <a:ext cx="2331720" cy="219456"/>
          </a:xfrm>
          <a:prstGeom prst="rect">
            <a:avLst/>
          </a:prstGeom>
          <a:noFill/>
          <a:ln/>
        </p:spPr>
        <p:txBody>
          <a:bodyPr wrap="square" lIns="0" tIns="0" rIns="0" bIns="0" rtlCol="0" anchor="ctr"/>
          <a:lstStyle/>
          <a:p>
            <a:pPr marL="0" indent="0">
              <a:buNone/>
            </a:pPr>
            <a:r>
              <a:rPr lang="en-US" sz="1470" b="1">
                <a:solidFill>
                  <a:srgbClr val="0D2944"/>
                </a:solidFill>
                <a:latin typeface="Aptos Display" pitchFamily="34" charset="0"/>
                <a:ea typeface="Aptos Display" pitchFamily="34" charset="-122"/>
                <a:cs typeface="Aptos Display" pitchFamily="34" charset="-120"/>
              </a:rPr>
              <a:t>Ben Tipton</a:t>
            </a:r>
            <a:endParaRPr lang="en-US" sz="1470"/>
          </a:p>
        </p:txBody>
      </p:sp>
      <p:sp>
        <p:nvSpPr>
          <p:cNvPr id="7" name="Text 4"/>
          <p:cNvSpPr/>
          <p:nvPr/>
        </p:nvSpPr>
        <p:spPr>
          <a:xfrm>
            <a:off x="1828800" y="1664208"/>
            <a:ext cx="2313432" cy="502920"/>
          </a:xfrm>
          <a:prstGeom prst="rect">
            <a:avLst/>
          </a:prstGeom>
          <a:noFill/>
          <a:ln/>
        </p:spPr>
        <p:txBody>
          <a:bodyPr wrap="square" lIns="0" tIns="0" rIns="0" bIns="0" rtlCol="0" anchor="ctr"/>
          <a:lstStyle/>
          <a:p>
            <a:pPr marL="0" indent="0">
              <a:buNone/>
            </a:pPr>
            <a:r>
              <a:rPr lang="en-US" sz="1100">
                <a:solidFill>
                  <a:srgbClr val="17212B"/>
                </a:solidFill>
                <a:latin typeface="Aptos" pitchFamily="34" charset="0"/>
                <a:ea typeface="Aptos" pitchFamily="34" charset="-122"/>
                <a:cs typeface="Aptos" pitchFamily="34" charset="-120"/>
              </a:rPr>
              <a:t>President/CLO Phelps County Bank</a:t>
            </a:r>
            <a:endParaRPr lang="en-US" sz="1100"/>
          </a:p>
          <a:p>
            <a:pPr marL="0" indent="0">
              <a:buNone/>
            </a:pPr>
            <a:r>
              <a:rPr lang="en-US" sz="1100">
                <a:solidFill>
                  <a:srgbClr val="17212B"/>
                </a:solidFill>
                <a:latin typeface="Aptos" pitchFamily="34" charset="0"/>
                <a:ea typeface="Aptos" pitchFamily="34" charset="-122"/>
                <a:cs typeface="Aptos" pitchFamily="34" charset="-120"/>
              </a:rPr>
              <a:t>Chair, Phelps County Community Foundation</a:t>
            </a:r>
            <a:endParaRPr lang="en-US" sz="1100"/>
          </a:p>
        </p:txBody>
      </p:sp>
      <p:sp>
        <p:nvSpPr>
          <p:cNvPr id="8" name="Text 5"/>
          <p:cNvSpPr/>
          <p:nvPr/>
        </p:nvSpPr>
        <p:spPr>
          <a:xfrm>
            <a:off x="1828800" y="2240280"/>
            <a:ext cx="2313432" cy="164592"/>
          </a:xfrm>
          <a:prstGeom prst="rect">
            <a:avLst/>
          </a:prstGeom>
          <a:noFill/>
          <a:ln/>
        </p:spPr>
        <p:txBody>
          <a:bodyPr wrap="square" lIns="0" tIns="0" rIns="0" bIns="0" rtlCol="0" anchor="ctr"/>
          <a:lstStyle/>
          <a:p>
            <a:pPr marL="0" indent="0">
              <a:buNone/>
            </a:pPr>
            <a:r>
              <a:rPr lang="en-US" sz="950" u="sng">
                <a:solidFill>
                  <a:srgbClr val="1D72C9"/>
                </a:solidFill>
                <a:latin typeface="Aptos" pitchFamily="34" charset="0"/>
                <a:ea typeface="Aptos" pitchFamily="34" charset="-122"/>
                <a:cs typeface="Aptos" pitchFamily="34" charset="-120"/>
                <a:hlinkClick r:id="rId4">
                  <a:extLst>
                    <a:ext uri="{A12FA001-AC4F-418D-AE19-62706E023703}">
                      <ahyp:hlinkClr xmlns:ahyp="http://schemas.microsoft.com/office/drawing/2018/hyperlinkcolor" val="tx"/>
                    </a:ext>
                  </a:extLst>
                </a:hlinkClick>
              </a:rPr>
              <a:t>ben.tipton@mypcb.com</a:t>
            </a:r>
            <a:endParaRPr lang="en-US" sz="950"/>
          </a:p>
        </p:txBody>
      </p:sp>
      <p:sp>
        <p:nvSpPr>
          <p:cNvPr id="9" name="Shape 6"/>
          <p:cNvSpPr/>
          <p:nvPr/>
        </p:nvSpPr>
        <p:spPr>
          <a:xfrm>
            <a:off x="548640" y="3154679"/>
            <a:ext cx="4023360" cy="1830977"/>
          </a:xfrm>
          <a:prstGeom prst="roundRect">
            <a:avLst>
              <a:gd name="adj" fmla="val 4324"/>
            </a:avLst>
          </a:prstGeom>
          <a:solidFill>
            <a:srgbClr val="FFFFFF"/>
          </a:solidFill>
          <a:ln w="12700">
            <a:solidFill>
              <a:srgbClr val="E9E2D8"/>
            </a:solidFill>
            <a:prstDash val="solid"/>
          </a:ln>
          <a:effectLst>
            <a:outerShdw blurRad="25400" dist="12700" dir="2700000" algn="bl" rotWithShape="0">
              <a:srgbClr val="000000">
                <a:alpha val="16000"/>
              </a:srgbClr>
            </a:outerShdw>
          </a:effectLst>
        </p:spPr>
        <p:txBody>
          <a:bodyPr/>
          <a:lstStyle/>
          <a:p>
            <a:endParaRPr lang="en-US"/>
          </a:p>
        </p:txBody>
      </p:sp>
      <p:pic>
        <p:nvPicPr>
          <p:cNvPr id="10" name="Image 1" descr="/mnt/data/slidework/media/ppt/media/image17.jpg"/>
          <p:cNvPicPr>
            <a:picLocks noChangeAspect="1"/>
          </p:cNvPicPr>
          <p:nvPr/>
        </p:nvPicPr>
        <p:blipFill>
          <a:blip r:embed="rId5"/>
          <a:srcRect t="3968" b="3968"/>
          <a:stretch/>
        </p:blipFill>
        <p:spPr>
          <a:xfrm>
            <a:off x="713232" y="3319272"/>
            <a:ext cx="960120" cy="1325880"/>
          </a:xfrm>
          <a:prstGeom prst="rect">
            <a:avLst/>
          </a:prstGeom>
        </p:spPr>
      </p:pic>
      <p:sp>
        <p:nvSpPr>
          <p:cNvPr id="11" name="Text 7"/>
          <p:cNvSpPr/>
          <p:nvPr/>
        </p:nvSpPr>
        <p:spPr>
          <a:xfrm>
            <a:off x="1828800" y="3355848"/>
            <a:ext cx="2331720" cy="219456"/>
          </a:xfrm>
          <a:prstGeom prst="rect">
            <a:avLst/>
          </a:prstGeom>
          <a:noFill/>
          <a:ln/>
        </p:spPr>
        <p:txBody>
          <a:bodyPr wrap="square" lIns="0" tIns="0" rIns="0" bIns="0" rtlCol="0" anchor="ctr"/>
          <a:lstStyle/>
          <a:p>
            <a:pPr marL="0" indent="0">
              <a:buNone/>
            </a:pPr>
            <a:r>
              <a:rPr lang="en-US" sz="1470" b="1">
                <a:solidFill>
                  <a:srgbClr val="0D2944"/>
                </a:solidFill>
                <a:latin typeface="Aptos Display" pitchFamily="34" charset="0"/>
                <a:ea typeface="Aptos Display" pitchFamily="34" charset="-122"/>
                <a:cs typeface="Aptos Display" pitchFamily="34" charset="-120"/>
              </a:rPr>
              <a:t>John Money</a:t>
            </a:r>
            <a:endParaRPr lang="en-US" sz="1470"/>
          </a:p>
        </p:txBody>
      </p:sp>
      <p:sp>
        <p:nvSpPr>
          <p:cNvPr id="12" name="Text 8"/>
          <p:cNvSpPr/>
          <p:nvPr/>
        </p:nvSpPr>
        <p:spPr>
          <a:xfrm>
            <a:off x="1828800" y="3630168"/>
            <a:ext cx="2313432" cy="502920"/>
          </a:xfrm>
          <a:prstGeom prst="rect">
            <a:avLst/>
          </a:prstGeom>
          <a:noFill/>
          <a:ln/>
        </p:spPr>
        <p:txBody>
          <a:bodyPr wrap="square" lIns="0" tIns="0" rIns="0" bIns="0" rtlCol="0" anchor="ctr"/>
          <a:lstStyle/>
          <a:p>
            <a:pPr marL="0" indent="0">
              <a:buNone/>
            </a:pPr>
            <a:r>
              <a:rPr lang="en-US" sz="1100">
                <a:solidFill>
                  <a:srgbClr val="17212B"/>
                </a:solidFill>
                <a:latin typeface="Aptos" pitchFamily="34" charset="0"/>
                <a:ea typeface="Aptos" pitchFamily="34" charset="-122"/>
                <a:cs typeface="Aptos" pitchFamily="34" charset="-120"/>
              </a:rPr>
              <a:t>SVP HR and Philanthropy, Phelps Health</a:t>
            </a:r>
            <a:endParaRPr lang="en-US" sz="1100"/>
          </a:p>
        </p:txBody>
      </p:sp>
      <p:sp>
        <p:nvSpPr>
          <p:cNvPr id="13" name="Text 9"/>
          <p:cNvSpPr/>
          <p:nvPr/>
        </p:nvSpPr>
        <p:spPr>
          <a:xfrm>
            <a:off x="1828800" y="4206240"/>
            <a:ext cx="2313432" cy="164592"/>
          </a:xfrm>
          <a:prstGeom prst="rect">
            <a:avLst/>
          </a:prstGeom>
          <a:noFill/>
          <a:ln/>
        </p:spPr>
        <p:txBody>
          <a:bodyPr wrap="square" lIns="0" tIns="0" rIns="0" bIns="0" rtlCol="0" anchor="ctr"/>
          <a:lstStyle/>
          <a:p>
            <a:pPr marL="0" indent="0">
              <a:buNone/>
            </a:pPr>
            <a:r>
              <a:rPr lang="en-US" sz="950" u="sng">
                <a:solidFill>
                  <a:srgbClr val="1D72C9"/>
                </a:solidFill>
                <a:latin typeface="Aptos" pitchFamily="34" charset="0"/>
                <a:ea typeface="Aptos" pitchFamily="34" charset="-122"/>
                <a:cs typeface="Aptos" pitchFamily="34" charset="-120"/>
                <a:hlinkClick r:id="rId6">
                  <a:extLst>
                    <a:ext uri="{A12FA001-AC4F-418D-AE19-62706E023703}">
                      <ahyp:hlinkClr xmlns:ahyp="http://schemas.microsoft.com/office/drawing/2018/hyperlinkcolor" val="tx"/>
                    </a:ext>
                  </a:extLst>
                </a:hlinkClick>
              </a:rPr>
              <a:t>jmoney@phelpshealth.org</a:t>
            </a:r>
            <a:endParaRPr lang="en-US" sz="950"/>
          </a:p>
        </p:txBody>
      </p:sp>
      <p:sp>
        <p:nvSpPr>
          <p:cNvPr id="14" name="Text 10"/>
          <p:cNvSpPr/>
          <p:nvPr/>
        </p:nvSpPr>
        <p:spPr>
          <a:xfrm>
            <a:off x="1828800" y="4407408"/>
            <a:ext cx="2313432" cy="164592"/>
          </a:xfrm>
          <a:prstGeom prst="rect">
            <a:avLst/>
          </a:prstGeom>
          <a:noFill/>
          <a:ln/>
        </p:spPr>
        <p:txBody>
          <a:bodyPr wrap="square" lIns="0" tIns="0" rIns="0" bIns="0" rtlCol="0" anchor="ctr"/>
          <a:lstStyle/>
          <a:p>
            <a:pPr marL="0" indent="0">
              <a:buNone/>
            </a:pPr>
            <a:r>
              <a:rPr lang="en-US" sz="950">
                <a:solidFill>
                  <a:srgbClr val="56606D"/>
                </a:solidFill>
                <a:latin typeface="Aptos" pitchFamily="34" charset="0"/>
                <a:ea typeface="Aptos" pitchFamily="34" charset="-122"/>
                <a:cs typeface="Aptos" pitchFamily="34" charset="-120"/>
              </a:rPr>
              <a:t>(573) 458 - 7547</a:t>
            </a:r>
            <a:endParaRPr lang="en-US" sz="950"/>
          </a:p>
        </p:txBody>
      </p:sp>
      <p:sp>
        <p:nvSpPr>
          <p:cNvPr id="15" name="Shape 11"/>
          <p:cNvSpPr/>
          <p:nvPr/>
        </p:nvSpPr>
        <p:spPr>
          <a:xfrm>
            <a:off x="4873752" y="1049383"/>
            <a:ext cx="3803904" cy="1919377"/>
          </a:xfrm>
          <a:prstGeom prst="roundRect">
            <a:avLst>
              <a:gd name="adj" fmla="val 4324"/>
            </a:avLst>
          </a:prstGeom>
          <a:solidFill>
            <a:srgbClr val="FFFFFF"/>
          </a:solidFill>
          <a:ln w="12700">
            <a:solidFill>
              <a:srgbClr val="E9E2D8"/>
            </a:solidFill>
            <a:prstDash val="solid"/>
          </a:ln>
          <a:effectLst>
            <a:outerShdw blurRad="25400" dist="12700" dir="2700000" algn="bl" rotWithShape="0">
              <a:srgbClr val="000000">
                <a:alpha val="16000"/>
              </a:srgbClr>
            </a:outerShdw>
          </a:effectLst>
        </p:spPr>
        <p:txBody>
          <a:bodyPr/>
          <a:lstStyle/>
          <a:p>
            <a:endParaRPr lang="en-US"/>
          </a:p>
        </p:txBody>
      </p:sp>
      <p:pic>
        <p:nvPicPr>
          <p:cNvPr id="16" name="Image 2" descr="/mnt/data/slidework/media/ppt/media/image18.jpg"/>
          <p:cNvPicPr>
            <a:picLocks noChangeAspect="1"/>
          </p:cNvPicPr>
          <p:nvPr/>
        </p:nvPicPr>
        <p:blipFill>
          <a:blip r:embed="rId7"/>
          <a:srcRect t="3968" b="3968"/>
          <a:stretch/>
        </p:blipFill>
        <p:spPr>
          <a:xfrm>
            <a:off x="4969765" y="1333711"/>
            <a:ext cx="960120" cy="1325880"/>
          </a:xfrm>
          <a:prstGeom prst="rect">
            <a:avLst/>
          </a:prstGeom>
        </p:spPr>
      </p:pic>
      <p:sp>
        <p:nvSpPr>
          <p:cNvPr id="17" name="Text 12"/>
          <p:cNvSpPr/>
          <p:nvPr/>
        </p:nvSpPr>
        <p:spPr>
          <a:xfrm>
            <a:off x="5989320" y="1389888"/>
            <a:ext cx="2331720" cy="219456"/>
          </a:xfrm>
          <a:prstGeom prst="rect">
            <a:avLst/>
          </a:prstGeom>
          <a:noFill/>
          <a:ln/>
        </p:spPr>
        <p:txBody>
          <a:bodyPr wrap="square" lIns="0" tIns="0" rIns="0" bIns="0" rtlCol="0" anchor="ctr"/>
          <a:lstStyle/>
          <a:p>
            <a:pPr marL="0" indent="0">
              <a:buNone/>
            </a:pPr>
            <a:r>
              <a:rPr lang="en-US" sz="1470" b="1">
                <a:solidFill>
                  <a:srgbClr val="0D2944"/>
                </a:solidFill>
                <a:latin typeface="Aptos Display" pitchFamily="34" charset="0"/>
                <a:ea typeface="Aptos Display" pitchFamily="34" charset="-122"/>
                <a:cs typeface="Aptos Display" pitchFamily="34" charset="-120"/>
              </a:rPr>
              <a:t>Kim Day</a:t>
            </a:r>
            <a:endParaRPr lang="en-US" sz="1470"/>
          </a:p>
        </p:txBody>
      </p:sp>
      <p:sp>
        <p:nvSpPr>
          <p:cNvPr id="18" name="Text 13"/>
          <p:cNvSpPr/>
          <p:nvPr/>
        </p:nvSpPr>
        <p:spPr>
          <a:xfrm>
            <a:off x="5989320" y="1664208"/>
            <a:ext cx="2313432" cy="502920"/>
          </a:xfrm>
          <a:prstGeom prst="rect">
            <a:avLst/>
          </a:prstGeom>
          <a:noFill/>
          <a:ln/>
        </p:spPr>
        <p:txBody>
          <a:bodyPr wrap="square" lIns="0" tIns="0" rIns="0" bIns="0" rtlCol="0" anchor="ctr"/>
          <a:lstStyle/>
          <a:p>
            <a:pPr marL="0" indent="0">
              <a:buNone/>
            </a:pPr>
            <a:r>
              <a:rPr lang="en-US" sz="1100">
                <a:solidFill>
                  <a:srgbClr val="17212B"/>
                </a:solidFill>
                <a:latin typeface="Aptos" pitchFamily="34" charset="0"/>
                <a:ea typeface="Aptos" pitchFamily="34" charset="-122"/>
                <a:cs typeface="Aptos" pitchFamily="34" charset="-120"/>
              </a:rPr>
              <a:t>Cofounder and President, TKD Foundation</a:t>
            </a:r>
            <a:endParaRPr lang="en-US" sz="1100"/>
          </a:p>
          <a:p>
            <a:pPr marL="0" indent="0">
              <a:buNone/>
            </a:pPr>
            <a:r>
              <a:rPr lang="en-US" sz="1100">
                <a:solidFill>
                  <a:srgbClr val="17212B"/>
                </a:solidFill>
                <a:latin typeface="Aptos" pitchFamily="34" charset="0"/>
                <a:ea typeface="Aptos" pitchFamily="34" charset="-122"/>
                <a:cs typeface="Aptos" pitchFamily="34" charset="-120"/>
              </a:rPr>
              <a:t>Treasurer, Phelps County Community Foundation</a:t>
            </a:r>
            <a:endParaRPr lang="en-US" sz="1100"/>
          </a:p>
        </p:txBody>
      </p:sp>
      <p:sp>
        <p:nvSpPr>
          <p:cNvPr id="19" name="Text 14"/>
          <p:cNvSpPr/>
          <p:nvPr/>
        </p:nvSpPr>
        <p:spPr>
          <a:xfrm>
            <a:off x="5989320" y="2240280"/>
            <a:ext cx="2313432" cy="164592"/>
          </a:xfrm>
          <a:prstGeom prst="rect">
            <a:avLst/>
          </a:prstGeom>
          <a:noFill/>
          <a:ln/>
        </p:spPr>
        <p:txBody>
          <a:bodyPr wrap="square" lIns="0" tIns="0" rIns="0" bIns="0" rtlCol="0" anchor="ctr"/>
          <a:lstStyle/>
          <a:p>
            <a:pPr marL="0" indent="0">
              <a:buNone/>
            </a:pPr>
            <a:r>
              <a:rPr lang="en-US" sz="950" u="sng">
                <a:solidFill>
                  <a:srgbClr val="1D72C9"/>
                </a:solidFill>
                <a:latin typeface="Aptos" pitchFamily="34" charset="0"/>
                <a:ea typeface="Aptos" pitchFamily="34" charset="-122"/>
                <a:cs typeface="Aptos" pitchFamily="34" charset="-120"/>
                <a:hlinkClick r:id="rId8">
                  <a:extLst>
                    <a:ext uri="{A12FA001-AC4F-418D-AE19-62706E023703}">
                      <ahyp:hlinkClr xmlns:ahyp="http://schemas.microsoft.com/office/drawing/2018/hyperlinkcolor" val="tx"/>
                    </a:ext>
                  </a:extLst>
                </a:hlinkClick>
              </a:rPr>
              <a:t>kimdavisday@gmail.com</a:t>
            </a:r>
            <a:endParaRPr lang="en-US" sz="950"/>
          </a:p>
        </p:txBody>
      </p:sp>
      <p:sp>
        <p:nvSpPr>
          <p:cNvPr id="20" name="Shape 15"/>
          <p:cNvSpPr/>
          <p:nvPr/>
        </p:nvSpPr>
        <p:spPr>
          <a:xfrm>
            <a:off x="4791456" y="3164687"/>
            <a:ext cx="3886200" cy="1830976"/>
          </a:xfrm>
          <a:prstGeom prst="roundRect">
            <a:avLst>
              <a:gd name="adj" fmla="val 4324"/>
            </a:avLst>
          </a:prstGeom>
          <a:solidFill>
            <a:srgbClr val="FFFFFF"/>
          </a:solidFill>
          <a:ln w="12700">
            <a:solidFill>
              <a:srgbClr val="E9E2D8"/>
            </a:solidFill>
            <a:prstDash val="solid"/>
          </a:ln>
          <a:effectLst>
            <a:outerShdw blurRad="25400" dist="12700" dir="2700000" algn="bl" rotWithShape="0">
              <a:srgbClr val="000000">
                <a:alpha val="16000"/>
              </a:srgbClr>
            </a:outerShdw>
          </a:effectLst>
        </p:spPr>
        <p:txBody>
          <a:bodyPr/>
          <a:lstStyle/>
          <a:p>
            <a:endParaRPr lang="en-US"/>
          </a:p>
        </p:txBody>
      </p:sp>
      <p:pic>
        <p:nvPicPr>
          <p:cNvPr id="21" name="Image 3" descr="/mnt/data/slidework/media/ppt/media/image19.png"/>
          <p:cNvPicPr>
            <a:picLocks noChangeAspect="1"/>
          </p:cNvPicPr>
          <p:nvPr/>
        </p:nvPicPr>
        <p:blipFill>
          <a:blip r:embed="rId9"/>
          <a:srcRect l="16953" r="16953"/>
          <a:stretch/>
        </p:blipFill>
        <p:spPr>
          <a:xfrm>
            <a:off x="4873752" y="3319272"/>
            <a:ext cx="960120" cy="1325880"/>
          </a:xfrm>
          <a:prstGeom prst="rect">
            <a:avLst/>
          </a:prstGeom>
        </p:spPr>
      </p:pic>
      <p:sp>
        <p:nvSpPr>
          <p:cNvPr id="22" name="Text 16"/>
          <p:cNvSpPr/>
          <p:nvPr/>
        </p:nvSpPr>
        <p:spPr>
          <a:xfrm>
            <a:off x="5989320" y="3355848"/>
            <a:ext cx="2331720" cy="219456"/>
          </a:xfrm>
          <a:prstGeom prst="rect">
            <a:avLst/>
          </a:prstGeom>
          <a:noFill/>
          <a:ln/>
        </p:spPr>
        <p:txBody>
          <a:bodyPr wrap="square" lIns="0" tIns="0" rIns="0" bIns="0" rtlCol="0" anchor="ctr"/>
          <a:lstStyle/>
          <a:p>
            <a:pPr marL="0" indent="0">
              <a:buNone/>
            </a:pPr>
            <a:r>
              <a:rPr lang="en-US" sz="1470" b="1">
                <a:solidFill>
                  <a:srgbClr val="0D2944"/>
                </a:solidFill>
                <a:latin typeface="Aptos Display" pitchFamily="34" charset="0"/>
                <a:ea typeface="Aptos Display" pitchFamily="34" charset="-122"/>
                <a:cs typeface="Aptos Display" pitchFamily="34" charset="-120"/>
              </a:rPr>
              <a:t>Kim Davidson</a:t>
            </a:r>
            <a:endParaRPr lang="en-US" sz="1470"/>
          </a:p>
        </p:txBody>
      </p:sp>
      <p:sp>
        <p:nvSpPr>
          <p:cNvPr id="23" name="Text 17"/>
          <p:cNvSpPr/>
          <p:nvPr/>
        </p:nvSpPr>
        <p:spPr>
          <a:xfrm>
            <a:off x="5989320" y="3630168"/>
            <a:ext cx="2313432" cy="502920"/>
          </a:xfrm>
          <a:prstGeom prst="rect">
            <a:avLst/>
          </a:prstGeom>
          <a:noFill/>
          <a:ln/>
        </p:spPr>
        <p:txBody>
          <a:bodyPr wrap="square" lIns="0" tIns="0" rIns="0" bIns="0" rtlCol="0" anchor="ctr"/>
          <a:lstStyle/>
          <a:p>
            <a:pPr marL="0" indent="0">
              <a:buNone/>
            </a:pPr>
            <a:r>
              <a:rPr lang="en-US" sz="1100">
                <a:solidFill>
                  <a:srgbClr val="17212B"/>
                </a:solidFill>
                <a:latin typeface="Aptos" pitchFamily="34" charset="0"/>
                <a:ea typeface="Aptos" pitchFamily="34" charset="-122"/>
                <a:cs typeface="Aptos" pitchFamily="34" charset="-120"/>
              </a:rPr>
              <a:t>Director, TNTP</a:t>
            </a:r>
            <a:endParaRPr lang="en-US" sz="1100"/>
          </a:p>
        </p:txBody>
      </p:sp>
      <p:sp>
        <p:nvSpPr>
          <p:cNvPr id="24" name="Text 18"/>
          <p:cNvSpPr/>
          <p:nvPr/>
        </p:nvSpPr>
        <p:spPr>
          <a:xfrm>
            <a:off x="5989320" y="4206240"/>
            <a:ext cx="2313432" cy="164592"/>
          </a:xfrm>
          <a:prstGeom prst="rect">
            <a:avLst/>
          </a:prstGeom>
          <a:noFill/>
          <a:ln/>
        </p:spPr>
        <p:txBody>
          <a:bodyPr wrap="square" lIns="0" tIns="0" rIns="0" bIns="0" rtlCol="0" anchor="ctr"/>
          <a:lstStyle/>
          <a:p>
            <a:pPr marL="0" indent="0">
              <a:buNone/>
            </a:pPr>
            <a:r>
              <a:rPr lang="en-US" sz="950" u="sng">
                <a:solidFill>
                  <a:srgbClr val="1D72C9"/>
                </a:solidFill>
                <a:latin typeface="Aptos" pitchFamily="34" charset="0"/>
                <a:ea typeface="Aptos" pitchFamily="34" charset="-122"/>
                <a:cs typeface="Aptos" pitchFamily="34" charset="-120"/>
                <a:hlinkClick r:id="rId10">
                  <a:extLst>
                    <a:ext uri="{A12FA001-AC4F-418D-AE19-62706E023703}">
                      <ahyp:hlinkClr xmlns:ahyp="http://schemas.microsoft.com/office/drawing/2018/hyperlinkcolor" val="tx"/>
                    </a:ext>
                  </a:extLst>
                </a:hlinkClick>
              </a:rPr>
              <a:t>kim.davidson@tntp.org</a:t>
            </a:r>
            <a:endParaRPr lang="en-US" sz="95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13"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9272" cy="1576446"/>
            <a:chOff x="0" y="0"/>
            <a:chExt cx="12192002" cy="1576446"/>
          </a:xfrm>
        </p:grpSpPr>
        <p:sp>
          <p:nvSpPr>
            <p:cNvPr id="16" name="Rectangle 15">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028698" y="319314"/>
            <a:ext cx="7108033" cy="1030515"/>
          </a:xfrm>
        </p:spPr>
        <p:txBody>
          <a:bodyPr anchor="ctr">
            <a:normAutofit/>
          </a:bodyPr>
          <a:lstStyle/>
          <a:p>
            <a:r>
              <a:rPr lang="en-US" sz="3500" b="1">
                <a:solidFill>
                  <a:srgbClr val="FFFFFF"/>
                </a:solidFill>
              </a:rPr>
              <a:t>Visit Us Online</a:t>
            </a:r>
          </a:p>
        </p:txBody>
      </p:sp>
      <p:pic>
        <p:nvPicPr>
          <p:cNvPr id="6" name="Picture 5">
            <a:extLst>
              <a:ext uri="{FF2B5EF4-FFF2-40B4-BE49-F238E27FC236}">
                <a16:creationId xmlns:a16="http://schemas.microsoft.com/office/drawing/2014/main" id="{6AA13D2C-14C6-6714-F337-DA4CA529C0FD}"/>
              </a:ext>
            </a:extLst>
          </p:cNvPr>
          <p:cNvPicPr>
            <a:picLocks noChangeAspect="1"/>
          </p:cNvPicPr>
          <p:nvPr/>
        </p:nvPicPr>
        <p:blipFill>
          <a:blip r:embed="rId2"/>
          <a:stretch>
            <a:fillRect/>
          </a:stretch>
        </p:blipFill>
        <p:spPr>
          <a:xfrm>
            <a:off x="1028698" y="2169459"/>
            <a:ext cx="3423938" cy="2379637"/>
          </a:xfrm>
          <a:prstGeom prst="rect">
            <a:avLst/>
          </a:prstGeom>
        </p:spPr>
      </p:pic>
      <p:pic>
        <p:nvPicPr>
          <p:cNvPr id="8" name="Picture 7">
            <a:extLst>
              <a:ext uri="{FF2B5EF4-FFF2-40B4-BE49-F238E27FC236}">
                <a16:creationId xmlns:a16="http://schemas.microsoft.com/office/drawing/2014/main" id="{45BD8D4E-5FFF-7D18-3C63-A5CF73BA844A}"/>
              </a:ext>
            </a:extLst>
          </p:cNvPr>
          <p:cNvPicPr>
            <a:picLocks noChangeAspect="1"/>
          </p:cNvPicPr>
          <p:nvPr/>
        </p:nvPicPr>
        <p:blipFill>
          <a:blip r:embed="rId3"/>
          <a:stretch>
            <a:fillRect/>
          </a:stretch>
        </p:blipFill>
        <p:spPr>
          <a:xfrm>
            <a:off x="4700753" y="2809206"/>
            <a:ext cx="3450265" cy="1147212"/>
          </a:xfrm>
          <a:prstGeom prst="rect">
            <a:avLst/>
          </a:prstGeom>
        </p:spPr>
      </p:pic>
      <p:graphicFrame>
        <p:nvGraphicFramePr>
          <p:cNvPr id="5" name="Content Placeholder 2">
            <a:extLst>
              <a:ext uri="{FF2B5EF4-FFF2-40B4-BE49-F238E27FC236}">
                <a16:creationId xmlns:a16="http://schemas.microsoft.com/office/drawing/2014/main" id="{3983CAD3-0183-9F2F-B687-6DE98AC8CF7D}"/>
              </a:ext>
            </a:extLst>
          </p:cNvPr>
          <p:cNvGraphicFramePr>
            <a:graphicFrameLocks noGrp="1"/>
          </p:cNvGraphicFramePr>
          <p:nvPr>
            <p:ph idx="1"/>
            <p:extLst>
              <p:ext uri="{D42A27DB-BD31-4B8C-83A1-F6EECF244321}">
                <p14:modId xmlns:p14="http://schemas.microsoft.com/office/powerpoint/2010/main" val="3175839713"/>
              </p:ext>
            </p:extLst>
          </p:nvPr>
        </p:nvGraphicFramePr>
        <p:xfrm>
          <a:off x="1028698" y="5070346"/>
          <a:ext cx="7122320" cy="13852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0186F2-A33E-7E41-8533-0872D3737597}"/>
              </a:ext>
            </a:extLst>
          </p:cNvPr>
          <p:cNvPicPr>
            <a:picLocks noChangeAspect="1"/>
          </p:cNvPicPr>
          <p:nvPr/>
        </p:nvPicPr>
        <p:blipFill>
          <a:blip r:embed="rId2">
            <a:duotone>
              <a:schemeClr val="bg2">
                <a:shade val="45000"/>
                <a:satMod val="135000"/>
              </a:schemeClr>
              <a:prstClr val="white"/>
            </a:duotone>
          </a:blip>
          <a:srcRect l="10752" r="18248"/>
          <a:stretch>
            <a:fillRect/>
          </a:stretch>
        </p:blipFill>
        <p:spPr>
          <a:xfrm>
            <a:off x="20" y="10"/>
            <a:ext cx="9143980" cy="6857990"/>
          </a:xfrm>
          <a:prstGeom prst="rect">
            <a:avLst/>
          </a:prstGeom>
        </p:spPr>
      </p:pic>
      <p:sp>
        <p:nvSpPr>
          <p:cNvPr id="21" name="Rectangle 2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vert="horz" lIns="91440" tIns="45720" rIns="91440" bIns="45720" rtlCol="0" anchor="ctr">
            <a:normAutofit/>
          </a:bodyPr>
          <a:lstStyle/>
          <a:p>
            <a:pPr defTabSz="914400">
              <a:lnSpc>
                <a:spcPct val="90000"/>
              </a:lnSpc>
            </a:pPr>
            <a:r>
              <a:rPr lang="en-US" sz="4400" b="1"/>
              <a:t>The Spark</a:t>
            </a:r>
          </a:p>
        </p:txBody>
      </p:sp>
      <p:graphicFrame>
        <p:nvGraphicFramePr>
          <p:cNvPr id="5" name="Content Placeholder 2">
            <a:extLst>
              <a:ext uri="{FF2B5EF4-FFF2-40B4-BE49-F238E27FC236}">
                <a16:creationId xmlns:a16="http://schemas.microsoft.com/office/drawing/2014/main" id="{FE9CA2F6-59AF-EDBB-6846-8316BFE35397}"/>
              </a:ext>
            </a:extLst>
          </p:cNvPr>
          <p:cNvGraphicFramePr>
            <a:graphicFrameLocks noGrp="1"/>
          </p:cNvGraphicFramePr>
          <p:nvPr>
            <p:ph idx="1"/>
            <p:extLst>
              <p:ext uri="{D42A27DB-BD31-4B8C-83A1-F6EECF244321}">
                <p14:modId xmlns:p14="http://schemas.microsoft.com/office/powerpoint/2010/main" val="8889841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83D1C46-A3D3-B665-A695-3B0EA2348095}"/>
              </a:ext>
            </a:extLst>
          </p:cNvPr>
          <p:cNvSpPr>
            <a:spLocks noGrp="1"/>
          </p:cNvSpPr>
          <p:nvPr>
            <p:ph type="title"/>
          </p:nvPr>
        </p:nvSpPr>
        <p:spPr>
          <a:xfrm>
            <a:off x="473202" y="640080"/>
            <a:ext cx="3614166" cy="1481328"/>
          </a:xfrm>
        </p:spPr>
        <p:txBody>
          <a:bodyPr anchor="b">
            <a:normAutofit/>
          </a:bodyPr>
          <a:lstStyle/>
          <a:p>
            <a:pPr>
              <a:lnSpc>
                <a:spcPct val="90000"/>
              </a:lnSpc>
            </a:pPr>
            <a:r>
              <a:rPr lang="en-US" sz="4700"/>
              <a:t>Strategic Partnerships</a:t>
            </a:r>
          </a:p>
        </p:txBody>
      </p:sp>
      <p:sp>
        <p:nvSpPr>
          <p:cNvPr id="1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sX0" fmla="*/ 0 w 2441321"/>
              <a:gd name="csY0" fmla="*/ 0 h 18288"/>
              <a:gd name="csX1" fmla="*/ 585917 w 2441321"/>
              <a:gd name="csY1" fmla="*/ 0 h 18288"/>
              <a:gd name="csX2" fmla="*/ 1196247 w 2441321"/>
              <a:gd name="csY2" fmla="*/ 0 h 18288"/>
              <a:gd name="csX3" fmla="*/ 1806578 w 2441321"/>
              <a:gd name="csY3" fmla="*/ 0 h 18288"/>
              <a:gd name="csX4" fmla="*/ 2441321 w 2441321"/>
              <a:gd name="csY4" fmla="*/ 0 h 18288"/>
              <a:gd name="csX5" fmla="*/ 2441321 w 2441321"/>
              <a:gd name="csY5" fmla="*/ 18288 h 18288"/>
              <a:gd name="csX6" fmla="*/ 1830991 w 2441321"/>
              <a:gd name="csY6" fmla="*/ 18288 h 18288"/>
              <a:gd name="csX7" fmla="*/ 1269487 w 2441321"/>
              <a:gd name="csY7" fmla="*/ 18288 h 18288"/>
              <a:gd name="csX8" fmla="*/ 707983 w 2441321"/>
              <a:gd name="csY8" fmla="*/ 18288 h 18288"/>
              <a:gd name="csX9" fmla="*/ 0 w 2441321"/>
              <a:gd name="csY9" fmla="*/ 18288 h 18288"/>
              <a:gd name="csX10" fmla="*/ 0 w 2441321"/>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98199ADE-8FF9-CD94-3F6B-68CBC9B00DF9}"/>
              </a:ext>
            </a:extLst>
          </p:cNvPr>
          <p:cNvSpPr>
            <a:spLocks noGrp="1"/>
          </p:cNvSpPr>
          <p:nvPr>
            <p:ph idx="1"/>
          </p:nvPr>
        </p:nvSpPr>
        <p:spPr>
          <a:xfrm>
            <a:off x="473202" y="2660904"/>
            <a:ext cx="3614166" cy="3547872"/>
          </a:xfrm>
        </p:spPr>
        <p:txBody>
          <a:bodyPr anchor="t">
            <a:normAutofit/>
          </a:bodyPr>
          <a:lstStyle/>
          <a:p>
            <a:pPr marL="0" indent="0">
              <a:buNone/>
            </a:pPr>
            <a:r>
              <a:rPr lang="en-US" sz="1900"/>
              <a:t>Aligning Education, Community, and Philanthropy to Drive Outcomes</a:t>
            </a:r>
          </a:p>
          <a:p>
            <a:pPr marL="0" indent="0">
              <a:buNone/>
            </a:pPr>
            <a:r>
              <a:rPr lang="en-US" sz="1900"/>
              <a:t>A cross-sector coalition advancing early childhood, literacy, and workforce pathways across Missouri.</a:t>
            </a:r>
          </a:p>
          <a:p>
            <a:pPr marL="0" indent="0">
              <a:buNone/>
            </a:pPr>
            <a:endParaRPr lang="en-US" sz="1900"/>
          </a:p>
          <a:p>
            <a:pPr marL="0" indent="0">
              <a:buNone/>
            </a:pPr>
            <a:endParaRPr lang="en-US" sz="1900"/>
          </a:p>
        </p:txBody>
      </p:sp>
      <p:pic>
        <p:nvPicPr>
          <p:cNvPr id="3" name="Picture 2">
            <a:extLst>
              <a:ext uri="{FF2B5EF4-FFF2-40B4-BE49-F238E27FC236}">
                <a16:creationId xmlns:a16="http://schemas.microsoft.com/office/drawing/2014/main" id="{FEF49650-0C59-3D4D-49AB-1AEB6F8D8CC5}"/>
              </a:ext>
            </a:extLst>
          </p:cNvPr>
          <p:cNvPicPr>
            <a:picLocks noChangeAspect="1"/>
          </p:cNvPicPr>
          <p:nvPr/>
        </p:nvPicPr>
        <p:blipFill>
          <a:blip r:embed="rId2"/>
          <a:stretch>
            <a:fillRect/>
          </a:stretch>
        </p:blipFill>
        <p:spPr>
          <a:xfrm>
            <a:off x="4574286" y="1893665"/>
            <a:ext cx="4094226" cy="3070670"/>
          </a:xfrm>
          <a:prstGeom prst="rect">
            <a:avLst/>
          </a:prstGeom>
        </p:spPr>
      </p:pic>
    </p:spTree>
    <p:extLst>
      <p:ext uri="{BB962C8B-B14F-4D97-AF65-F5344CB8AC3E}">
        <p14:creationId xmlns:p14="http://schemas.microsoft.com/office/powerpoint/2010/main" val="3666773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7" y="348865"/>
            <a:ext cx="7533018" cy="877729"/>
          </a:xfrm>
        </p:spPr>
        <p:txBody>
          <a:bodyPr anchor="ctr">
            <a:normAutofit/>
          </a:bodyPr>
          <a:lstStyle/>
          <a:p>
            <a:r>
              <a:rPr lang="en-US" sz="3500">
                <a:solidFill>
                  <a:srgbClr val="FFFFFF"/>
                </a:solidFill>
              </a:rPr>
              <a:t>Building Trust</a:t>
            </a:r>
          </a:p>
        </p:txBody>
      </p:sp>
      <p:graphicFrame>
        <p:nvGraphicFramePr>
          <p:cNvPr id="5" name="Content Placeholder 2">
            <a:extLst>
              <a:ext uri="{FF2B5EF4-FFF2-40B4-BE49-F238E27FC236}">
                <a16:creationId xmlns:a16="http://schemas.microsoft.com/office/drawing/2014/main" id="{CD0D1EB6-608D-6F3C-7FC3-1C4AD8DE9424}"/>
              </a:ext>
            </a:extLst>
          </p:cNvPr>
          <p:cNvGraphicFramePr>
            <a:graphicFrameLocks noGrp="1"/>
          </p:cNvGraphicFramePr>
          <p:nvPr>
            <p:ph idx="1"/>
            <p:extLst>
              <p:ext uri="{D42A27DB-BD31-4B8C-83A1-F6EECF244321}">
                <p14:modId xmlns:p14="http://schemas.microsoft.com/office/powerpoint/2010/main" val="3465434481"/>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Isosceles Triangle 4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37DB97-A660-2F99-A507-3421D17AF15D}"/>
              </a:ext>
            </a:extLst>
          </p:cNvPr>
          <p:cNvSpPr>
            <a:spLocks noGrp="1"/>
          </p:cNvSpPr>
          <p:nvPr>
            <p:ph type="title"/>
          </p:nvPr>
        </p:nvSpPr>
        <p:spPr>
          <a:xfrm>
            <a:off x="570883" y="8591"/>
            <a:ext cx="8263890" cy="1232382"/>
          </a:xfrm>
        </p:spPr>
        <p:txBody>
          <a:bodyPr anchor="b">
            <a:normAutofit/>
          </a:bodyPr>
          <a:lstStyle/>
          <a:p>
            <a:r>
              <a:rPr lang="en-US" sz="4700"/>
              <a:t>Partnership Architecture  </a:t>
            </a:r>
          </a:p>
        </p:txBody>
      </p:sp>
      <p:graphicFrame>
        <p:nvGraphicFramePr>
          <p:cNvPr id="4" name="Content Placeholder 3">
            <a:extLst>
              <a:ext uri="{FF2B5EF4-FFF2-40B4-BE49-F238E27FC236}">
                <a16:creationId xmlns:a16="http://schemas.microsoft.com/office/drawing/2014/main" id="{376D0787-78DD-53FB-FADA-6B68F5B73F53}"/>
              </a:ext>
            </a:extLst>
          </p:cNvPr>
          <p:cNvGraphicFramePr>
            <a:graphicFrameLocks noGrp="1"/>
          </p:cNvGraphicFramePr>
          <p:nvPr>
            <p:ph idx="1"/>
            <p:extLst>
              <p:ext uri="{D42A27DB-BD31-4B8C-83A1-F6EECF244321}">
                <p14:modId xmlns:p14="http://schemas.microsoft.com/office/powerpoint/2010/main" val="2218837752"/>
              </p:ext>
            </p:extLst>
          </p:nvPr>
        </p:nvGraphicFramePr>
        <p:xfrm>
          <a:off x="817669" y="1227529"/>
          <a:ext cx="7263072" cy="5378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2715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6164896" y="3712762"/>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FFC0E82-FD4F-66F6-7643-7E8054DA7C14}"/>
              </a:ext>
            </a:extLst>
          </p:cNvPr>
          <p:cNvPicPr>
            <a:picLocks noChangeAspect="1"/>
          </p:cNvPicPr>
          <p:nvPr/>
        </p:nvPicPr>
        <p:blipFill>
          <a:blip r:embed="rId2"/>
          <a:stretch>
            <a:fillRect/>
          </a:stretch>
        </p:blipFill>
        <p:spPr>
          <a:xfrm>
            <a:off x="494935" y="827616"/>
            <a:ext cx="8154129" cy="2711247"/>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Content Placeholder 2"/>
          <p:cNvSpPr>
            <a:spLocks noGrp="1"/>
          </p:cNvSpPr>
          <p:nvPr>
            <p:ph idx="1"/>
          </p:nvPr>
        </p:nvSpPr>
        <p:spPr>
          <a:xfrm>
            <a:off x="451836" y="3998019"/>
            <a:ext cx="8424461" cy="2216512"/>
          </a:xfrm>
        </p:spPr>
        <p:txBody>
          <a:bodyPr vert="horz" lIns="91440" tIns="45720" rIns="91440" bIns="45720" rtlCol="0" anchor="t">
            <a:normAutofit/>
          </a:bodyPr>
          <a:lstStyle/>
          <a:p>
            <a:pPr marL="0" indent="0" algn="ctr">
              <a:lnSpc>
                <a:spcPct val="90000"/>
              </a:lnSpc>
              <a:buNone/>
            </a:pPr>
            <a:r>
              <a:rPr lang="en-US" sz="4000">
                <a:latin typeface="Franklin Gothic Heavy"/>
                <a:ea typeface="Calibri"/>
                <a:cs typeface="Calibri"/>
              </a:rPr>
              <a:t>Missouri Schools </a:t>
            </a:r>
          </a:p>
          <a:p>
            <a:pPr marL="0" indent="0" algn="ctr">
              <a:lnSpc>
                <a:spcPct val="90000"/>
              </a:lnSpc>
              <a:buNone/>
            </a:pPr>
            <a:r>
              <a:rPr lang="en-US" sz="4000">
                <a:latin typeface="Franklin Gothic Heavy"/>
                <a:ea typeface="Calibri"/>
                <a:cs typeface="Calibri"/>
              </a:rPr>
              <a:t>Early Literacy Collaborative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D69B3B7-2A55-EC76-B883-6180C59AC6FE}"/>
              </a:ext>
            </a:extLst>
          </p:cNvPr>
          <p:cNvSpPr txBox="1">
            <a:spLocks noGrp="1"/>
          </p:cNvSpPr>
          <p:nvPr>
            <p:ph type="title" idx="4294967295"/>
          </p:nvPr>
        </p:nvSpPr>
        <p:spPr>
          <a:xfrm>
            <a:off x="4711009" y="1875668"/>
            <a:ext cx="1285111" cy="323165"/>
          </a:xfrm>
          <a:prstGeom prst="rect">
            <a:avLst/>
          </a:prstGeom>
          <a:solidFill>
            <a:srgbClr val="FFE47A"/>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205740" tIns="68580" rIns="205740" bIns="6858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b="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j-lt"/>
                <a:ea typeface="+mn-ea"/>
                <a:cs typeface="+mn-cs"/>
              </a:rPr>
              <a:t>Who We Are</a:t>
            </a:r>
          </a:p>
        </p:txBody>
      </p:sp>
      <p:sp>
        <p:nvSpPr>
          <p:cNvPr id="3" name="Text Placeholder 5">
            <a:extLst>
              <a:ext uri="{FF2B5EF4-FFF2-40B4-BE49-F238E27FC236}">
                <a16:creationId xmlns:a16="http://schemas.microsoft.com/office/drawing/2014/main" id="{F880A632-458A-C714-A4C9-145CA7D0B5DE}"/>
              </a:ext>
            </a:extLst>
          </p:cNvPr>
          <p:cNvSpPr txBox="1">
            <a:spLocks/>
          </p:cNvSpPr>
          <p:nvPr/>
        </p:nvSpPr>
        <p:spPr>
          <a:xfrm>
            <a:off x="4669440" y="2274837"/>
            <a:ext cx="3979442" cy="2250616"/>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a:lstStyle>
          <a:p>
            <a:pPr>
              <a:lnSpc>
                <a:spcPct val="100000"/>
              </a:lnSpc>
              <a:spcBef>
                <a:spcPts val="750"/>
              </a:spcBef>
              <a:spcAft>
                <a:spcPts val="1875"/>
              </a:spcAft>
              <a:defRPr/>
            </a:pPr>
            <a:r>
              <a:rPr lang="en-US" sz="2450">
                <a:latin typeface="Franklin Gothic Heavy"/>
                <a:cs typeface="Arial"/>
              </a:rPr>
              <a:t>TNTP is a nationally recognized leader</a:t>
            </a:r>
            <a:br>
              <a:rPr lang="en-US" sz="2450">
                <a:latin typeface="Franklin Gothic Heavy"/>
                <a:cs typeface="Arial"/>
              </a:rPr>
            </a:br>
            <a:r>
              <a:rPr lang="en-US" sz="2450">
                <a:latin typeface="Franklin Gothic Heavy"/>
                <a:cs typeface="Arial"/>
              </a:rPr>
              <a:t>in education</a:t>
            </a:r>
            <a:br>
              <a:rPr lang="en-US" sz="2400">
                <a:cs typeface="Arial"/>
              </a:rPr>
            </a:br>
            <a:br>
              <a:rPr lang="en-US" sz="750">
                <a:cs typeface="Arial"/>
              </a:rPr>
            </a:br>
            <a:r>
              <a:rPr lang="en-US" sz="1500">
                <a:latin typeface="+mn-lt"/>
                <a:cs typeface="Arial"/>
              </a:rPr>
              <a:t>Combining rigorous research, deep policy expertise, and hands-on consulting to ensure all young people have pathways to economic and social mobility.</a:t>
            </a:r>
          </a:p>
        </p:txBody>
      </p:sp>
      <p:pic>
        <p:nvPicPr>
          <p:cNvPr id="7" name="Picture Placeholder 6" descr="A smiling student in a classroom.">
            <a:extLst>
              <a:ext uri="{FF2B5EF4-FFF2-40B4-BE49-F238E27FC236}">
                <a16:creationId xmlns:a16="http://schemas.microsoft.com/office/drawing/2014/main" id="{3F013E43-5CEA-F53F-2380-3454B8780F2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6848" t="15589" r="17665" b="1214"/>
          <a:stretch/>
        </p:blipFill>
        <p:spPr>
          <a:xfrm>
            <a:off x="0" y="857251"/>
            <a:ext cx="4217001" cy="5143499"/>
          </a:xfrm>
        </p:spPr>
      </p:pic>
      <p:sp>
        <p:nvSpPr>
          <p:cNvPr id="5" name="Text Placeholder 4" descr="A sixth-grade student beams after solving a difficult question.&#10;">
            <a:extLst>
              <a:ext uri="{FF2B5EF4-FFF2-40B4-BE49-F238E27FC236}">
                <a16:creationId xmlns:a16="http://schemas.microsoft.com/office/drawing/2014/main" id="{73207092-027B-541E-7DA2-B906378CF936}"/>
              </a:ext>
            </a:extLst>
          </p:cNvPr>
          <p:cNvSpPr>
            <a:spLocks noGrp="1"/>
          </p:cNvSpPr>
          <p:nvPr>
            <p:ph type="body" sz="half" idx="10"/>
          </p:nvPr>
        </p:nvSpPr>
        <p:spPr>
          <a:xfrm>
            <a:off x="4669438" y="5129138"/>
            <a:ext cx="2020661" cy="383054"/>
          </a:xfrm>
        </p:spPr>
        <p:txBody>
          <a:bodyPr wrap="square" anchor="b" anchorCtr="0">
            <a:spAutoFit/>
          </a:bodyPr>
          <a:lstStyle/>
          <a:p>
            <a:pPr>
              <a:lnSpc>
                <a:spcPct val="120000"/>
              </a:lnSpc>
            </a:pPr>
            <a:r>
              <a:rPr lang="en-US" sz="825"/>
              <a:t>A sixth-grade student beams after solving a difficult question.</a:t>
            </a:r>
          </a:p>
        </p:txBody>
      </p:sp>
    </p:spTree>
    <p:extLst>
      <p:ext uri="{BB962C8B-B14F-4D97-AF65-F5344CB8AC3E}">
        <p14:creationId xmlns:p14="http://schemas.microsoft.com/office/powerpoint/2010/main" val="1112552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5CEA71F-C76F-28EE-F73E-8FC5C6249A0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3539" y="857250"/>
            <a:ext cx="3086100" cy="5143500"/>
          </a:xfrm>
          <a:custGeom>
            <a:avLst/>
            <a:gdLst>
              <a:gd name="connsiteX0" fmla="*/ 0 w 4114800"/>
              <a:gd name="connsiteY0" fmla="*/ 7620 h 6934200"/>
              <a:gd name="connsiteX1" fmla="*/ 0 w 4114800"/>
              <a:gd name="connsiteY1" fmla="*/ 6934200 h 6934200"/>
              <a:gd name="connsiteX2" fmla="*/ 4114800 w 4114800"/>
              <a:gd name="connsiteY2" fmla="*/ 6934200 h 6934200"/>
              <a:gd name="connsiteX3" fmla="*/ 4114800 w 4114800"/>
              <a:gd name="connsiteY3" fmla="*/ 1440180 h 6934200"/>
              <a:gd name="connsiteX4" fmla="*/ 2674620 w 4114800"/>
              <a:gd name="connsiteY4" fmla="*/ 0 h 6934200"/>
              <a:gd name="connsiteX5" fmla="*/ 0 w 4114800"/>
              <a:gd name="connsiteY5" fmla="*/ 7620 h 693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800" h="6934200">
                <a:moveTo>
                  <a:pt x="0" y="7620"/>
                </a:moveTo>
                <a:lnTo>
                  <a:pt x="0" y="6934200"/>
                </a:lnTo>
                <a:lnTo>
                  <a:pt x="4114800" y="6934200"/>
                </a:lnTo>
                <a:lnTo>
                  <a:pt x="4114800" y="1440180"/>
                </a:lnTo>
                <a:lnTo>
                  <a:pt x="2674620" y="0"/>
                </a:lnTo>
                <a:lnTo>
                  <a:pt x="0" y="762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87EA203-E71B-62BD-53D8-D5DC9A27D303}"/>
              </a:ext>
            </a:extLst>
          </p:cNvPr>
          <p:cNvSpPr txBox="1">
            <a:spLocks noGrp="1"/>
          </p:cNvSpPr>
          <p:nvPr>
            <p:ph type="title" idx="4294967295"/>
          </p:nvPr>
        </p:nvSpPr>
        <p:spPr>
          <a:xfrm>
            <a:off x="304765" y="1620796"/>
            <a:ext cx="2514903" cy="1211870"/>
          </a:xfrm>
          <a:prstGeom prst="rect">
            <a:avLst/>
          </a:prstGeom>
          <a:noFill/>
          <a:ln>
            <a:noFill/>
            <a:prstDash/>
          </a:ln>
          <a:effectLst/>
        </p:spPr>
        <p:txBody>
          <a:bodyPr rot="0" spcFirstLastPara="0" vertOverflow="overflow" horzOverflow="overflow" vert="horz" wrap="square" lIns="68580" tIns="34290" rIns="68580" bIns="34290" numCol="1" spcCol="0" rtlCol="0" fromWordArt="0" anchor="b"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50">
                <a:latin typeface="Franklin Gothic Heavy"/>
                <a:ea typeface="+mn-ea"/>
                <a:cs typeface="+mn-cs"/>
              </a:rPr>
              <a:t>Catalyzing Change in the Field</a:t>
            </a:r>
            <a:endParaRPr kumimoji="0" lang="en-US" sz="2450" b="0" i="0" u="none" strike="noStrike" kern="1200" cap="none" spc="0" normalizeH="0" baseline="0" noProof="0">
              <a:ln>
                <a:noFill/>
              </a:ln>
              <a:solidFill>
                <a:schemeClr val="tx1"/>
              </a:solidFill>
              <a:effectLst/>
              <a:uLnTx/>
              <a:uFillTx/>
              <a:latin typeface="Franklin Gothic Heavy"/>
              <a:ea typeface="+mn-ea"/>
              <a:cs typeface="+mn-cs"/>
            </a:endParaRPr>
          </a:p>
        </p:txBody>
      </p:sp>
      <p:sp>
        <p:nvSpPr>
          <p:cNvPr id="187" name="TextBox 186">
            <a:extLst>
              <a:ext uri="{FF2B5EF4-FFF2-40B4-BE49-F238E27FC236}">
                <a16:creationId xmlns:a16="http://schemas.microsoft.com/office/drawing/2014/main" id="{4BFB96D9-BC84-927B-4CAF-23505F012352}"/>
              </a:ext>
            </a:extLst>
          </p:cNvPr>
          <p:cNvSpPr txBox="1"/>
          <p:nvPr/>
        </p:nvSpPr>
        <p:spPr>
          <a:xfrm>
            <a:off x="290117" y="2970765"/>
            <a:ext cx="2510114" cy="2169825"/>
          </a:xfrm>
          <a:prstGeom prst="rect">
            <a:avLst/>
          </a:prstGeom>
          <a:noFill/>
        </p:spPr>
        <p:txBody>
          <a:bodyPr wrap="square" anchor="b" anchorCtr="0">
            <a:spAutoFit/>
          </a:bodyPr>
          <a:lstStyle/>
          <a:p>
            <a:pPr lvl="0"/>
            <a:r>
              <a:rPr lang="en-US" sz="1350"/>
              <a:t>Twenty-eight years working inside schools and districts mean we understand how systems work and how change takes hold. Last year alone we partnered with 4,500 districts and 35,000 schools across 39 states, reaching over 18 million students—and we are poised to grow. </a:t>
            </a:r>
          </a:p>
        </p:txBody>
      </p:sp>
      <p:grpSp>
        <p:nvGrpSpPr>
          <p:cNvPr id="5" name="Group 4" descr="A map showing TNTP's broad reach across the United States at both statewide and school district levels.">
            <a:extLst>
              <a:ext uri="{FF2B5EF4-FFF2-40B4-BE49-F238E27FC236}">
                <a16:creationId xmlns:a16="http://schemas.microsoft.com/office/drawing/2014/main" id="{3710B7A8-0226-3035-CF1A-8DC39CD84F63}"/>
              </a:ext>
            </a:extLst>
          </p:cNvPr>
          <p:cNvGrpSpPr/>
          <p:nvPr/>
        </p:nvGrpSpPr>
        <p:grpSpPr>
          <a:xfrm>
            <a:off x="3313595" y="1800243"/>
            <a:ext cx="5516561" cy="3798338"/>
            <a:chOff x="4418126" y="1257323"/>
            <a:chExt cx="7355415" cy="5064451"/>
          </a:xfrm>
        </p:grpSpPr>
        <p:grpSp>
          <p:nvGrpSpPr>
            <p:cNvPr id="188" name="West">
              <a:extLst>
                <a:ext uri="{FF2B5EF4-FFF2-40B4-BE49-F238E27FC236}">
                  <a16:creationId xmlns:a16="http://schemas.microsoft.com/office/drawing/2014/main" id="{E433BD43-02C9-EAC8-DBA8-0B466D4A93FC}"/>
                </a:ext>
              </a:extLst>
            </p:cNvPr>
            <p:cNvGrpSpPr/>
            <p:nvPr/>
          </p:nvGrpSpPr>
          <p:grpSpPr>
            <a:xfrm>
              <a:off x="4418126" y="1257323"/>
              <a:ext cx="2993421" cy="4336916"/>
              <a:chOff x="442075" y="1053215"/>
              <a:chExt cx="3410709" cy="4941490"/>
            </a:xfrm>
            <a:solidFill>
              <a:srgbClr val="FFE47A"/>
            </a:solidFill>
          </p:grpSpPr>
          <p:sp>
            <p:nvSpPr>
              <p:cNvPr id="189" name="Alaska">
                <a:extLst>
                  <a:ext uri="{FF2B5EF4-FFF2-40B4-BE49-F238E27FC236}">
                    <a16:creationId xmlns:a16="http://schemas.microsoft.com/office/drawing/2014/main" id="{0C967609-CD51-E330-838F-E32A6A575E88}"/>
                  </a:ext>
                </a:extLst>
              </p:cNvPr>
              <p:cNvSpPr>
                <a:spLocks noChangeAspect="1" noEditPoints="1"/>
              </p:cNvSpPr>
              <p:nvPr/>
            </p:nvSpPr>
            <p:spPr bwMode="auto">
              <a:xfrm>
                <a:off x="442075" y="4711740"/>
                <a:ext cx="1677331" cy="1282965"/>
              </a:xfrm>
              <a:custGeom>
                <a:avLst/>
                <a:gdLst>
                  <a:gd name="T0" fmla="*/ 643 w 3292"/>
                  <a:gd name="T1" fmla="*/ 2446 h 2518"/>
                  <a:gd name="T2" fmla="*/ 571 w 3292"/>
                  <a:gd name="T3" fmla="*/ 2452 h 2518"/>
                  <a:gd name="T4" fmla="*/ 3124 w 3292"/>
                  <a:gd name="T5" fmla="*/ 1971 h 2518"/>
                  <a:gd name="T6" fmla="*/ 3136 w 3292"/>
                  <a:gd name="T7" fmla="*/ 2152 h 2518"/>
                  <a:gd name="T8" fmla="*/ 2259 w 3292"/>
                  <a:gd name="T9" fmla="*/ 1617 h 2518"/>
                  <a:gd name="T10" fmla="*/ 631 w 3292"/>
                  <a:gd name="T11" fmla="*/ 2464 h 2518"/>
                  <a:gd name="T12" fmla="*/ 1598 w 3292"/>
                  <a:gd name="T13" fmla="*/ 2158 h 2518"/>
                  <a:gd name="T14" fmla="*/ 1256 w 3292"/>
                  <a:gd name="T15" fmla="*/ 799 h 2518"/>
                  <a:gd name="T16" fmla="*/ 2001 w 3292"/>
                  <a:gd name="T17" fmla="*/ 1845 h 2518"/>
                  <a:gd name="T18" fmla="*/ 3100 w 3292"/>
                  <a:gd name="T19" fmla="*/ 2038 h 2518"/>
                  <a:gd name="T20" fmla="*/ 3118 w 3292"/>
                  <a:gd name="T21" fmla="*/ 1990 h 2518"/>
                  <a:gd name="T22" fmla="*/ 2277 w 3292"/>
                  <a:gd name="T23" fmla="*/ 1569 h 2518"/>
                  <a:gd name="T24" fmla="*/ 1953 w 3292"/>
                  <a:gd name="T25" fmla="*/ 1863 h 2518"/>
                  <a:gd name="T26" fmla="*/ 643 w 3292"/>
                  <a:gd name="T27" fmla="*/ 2464 h 2518"/>
                  <a:gd name="T28" fmla="*/ 1556 w 3292"/>
                  <a:gd name="T29" fmla="*/ 2158 h 2518"/>
                  <a:gd name="T30" fmla="*/ 2968 w 3292"/>
                  <a:gd name="T31" fmla="*/ 1905 h 2518"/>
                  <a:gd name="T32" fmla="*/ 2932 w 3292"/>
                  <a:gd name="T33" fmla="*/ 1827 h 2518"/>
                  <a:gd name="T34" fmla="*/ 3052 w 3292"/>
                  <a:gd name="T35" fmla="*/ 1833 h 2518"/>
                  <a:gd name="T36" fmla="*/ 2998 w 3292"/>
                  <a:gd name="T37" fmla="*/ 1899 h 2518"/>
                  <a:gd name="T38" fmla="*/ 3166 w 3292"/>
                  <a:gd name="T39" fmla="*/ 2158 h 2518"/>
                  <a:gd name="T40" fmla="*/ 3106 w 3292"/>
                  <a:gd name="T41" fmla="*/ 2056 h 2518"/>
                  <a:gd name="T42" fmla="*/ 3082 w 3292"/>
                  <a:gd name="T43" fmla="*/ 1990 h 2518"/>
                  <a:gd name="T44" fmla="*/ 3070 w 3292"/>
                  <a:gd name="T45" fmla="*/ 2020 h 2518"/>
                  <a:gd name="T46" fmla="*/ 541 w 3292"/>
                  <a:gd name="T47" fmla="*/ 2452 h 2518"/>
                  <a:gd name="T48" fmla="*/ 709 w 3292"/>
                  <a:gd name="T49" fmla="*/ 2440 h 2518"/>
                  <a:gd name="T50" fmla="*/ 1208 w 3292"/>
                  <a:gd name="T51" fmla="*/ 2260 h 2518"/>
                  <a:gd name="T52" fmla="*/ 1202 w 3292"/>
                  <a:gd name="T53" fmla="*/ 2290 h 2518"/>
                  <a:gd name="T54" fmla="*/ 1947 w 3292"/>
                  <a:gd name="T55" fmla="*/ 1863 h 2518"/>
                  <a:gd name="T56" fmla="*/ 1923 w 3292"/>
                  <a:gd name="T57" fmla="*/ 1953 h 2518"/>
                  <a:gd name="T58" fmla="*/ 1340 w 3292"/>
                  <a:gd name="T59" fmla="*/ 2158 h 2518"/>
                  <a:gd name="T60" fmla="*/ 1051 w 3292"/>
                  <a:gd name="T61" fmla="*/ 1238 h 2518"/>
                  <a:gd name="T62" fmla="*/ 3190 w 3292"/>
                  <a:gd name="T63" fmla="*/ 2140 h 2518"/>
                  <a:gd name="T64" fmla="*/ 3202 w 3292"/>
                  <a:gd name="T65" fmla="*/ 2146 h 2518"/>
                  <a:gd name="T66" fmla="*/ 18 w 3292"/>
                  <a:gd name="T67" fmla="*/ 2368 h 2518"/>
                  <a:gd name="T68" fmla="*/ 2920 w 3292"/>
                  <a:gd name="T69" fmla="*/ 1767 h 2518"/>
                  <a:gd name="T70" fmla="*/ 2415 w 3292"/>
                  <a:gd name="T71" fmla="*/ 240 h 2518"/>
                  <a:gd name="T72" fmla="*/ 1862 w 3292"/>
                  <a:gd name="T73" fmla="*/ 54 h 2518"/>
                  <a:gd name="T74" fmla="*/ 1574 w 3292"/>
                  <a:gd name="T75" fmla="*/ 180 h 2518"/>
                  <a:gd name="T76" fmla="*/ 1238 w 3292"/>
                  <a:gd name="T77" fmla="*/ 547 h 2518"/>
                  <a:gd name="T78" fmla="*/ 1508 w 3292"/>
                  <a:gd name="T79" fmla="*/ 817 h 2518"/>
                  <a:gd name="T80" fmla="*/ 1105 w 3292"/>
                  <a:gd name="T81" fmla="*/ 914 h 2518"/>
                  <a:gd name="T82" fmla="*/ 1520 w 3292"/>
                  <a:gd name="T83" fmla="*/ 1022 h 2518"/>
                  <a:gd name="T84" fmla="*/ 1292 w 3292"/>
                  <a:gd name="T85" fmla="*/ 1316 h 2518"/>
                  <a:gd name="T86" fmla="*/ 1292 w 3292"/>
                  <a:gd name="T87" fmla="*/ 1509 h 2518"/>
                  <a:gd name="T88" fmla="*/ 1430 w 3292"/>
                  <a:gd name="T89" fmla="*/ 1575 h 2518"/>
                  <a:gd name="T90" fmla="*/ 1484 w 3292"/>
                  <a:gd name="T91" fmla="*/ 1773 h 2518"/>
                  <a:gd name="T92" fmla="*/ 1664 w 3292"/>
                  <a:gd name="T93" fmla="*/ 1761 h 2518"/>
                  <a:gd name="T94" fmla="*/ 1544 w 3292"/>
                  <a:gd name="T95" fmla="*/ 2074 h 2518"/>
                  <a:gd name="T96" fmla="*/ 1424 w 3292"/>
                  <a:gd name="T97" fmla="*/ 2146 h 2518"/>
                  <a:gd name="T98" fmla="*/ 1616 w 3292"/>
                  <a:gd name="T99" fmla="*/ 2062 h 2518"/>
                  <a:gd name="T100" fmla="*/ 1706 w 3292"/>
                  <a:gd name="T101" fmla="*/ 1984 h 2518"/>
                  <a:gd name="T102" fmla="*/ 1899 w 3292"/>
                  <a:gd name="T103" fmla="*/ 1821 h 2518"/>
                  <a:gd name="T104" fmla="*/ 1977 w 3292"/>
                  <a:gd name="T105" fmla="*/ 1635 h 2518"/>
                  <a:gd name="T106" fmla="*/ 2067 w 3292"/>
                  <a:gd name="T107" fmla="*/ 1659 h 2518"/>
                  <a:gd name="T108" fmla="*/ 2169 w 3292"/>
                  <a:gd name="T109" fmla="*/ 1653 h 2518"/>
                  <a:gd name="T110" fmla="*/ 2241 w 3292"/>
                  <a:gd name="T111" fmla="*/ 1533 h 2518"/>
                  <a:gd name="T112" fmla="*/ 2307 w 3292"/>
                  <a:gd name="T113" fmla="*/ 1509 h 2518"/>
                  <a:gd name="T114" fmla="*/ 2439 w 3292"/>
                  <a:gd name="T115" fmla="*/ 1557 h 2518"/>
                  <a:gd name="T116" fmla="*/ 2758 w 3292"/>
                  <a:gd name="T117" fmla="*/ 1695 h 2518"/>
                  <a:gd name="T118" fmla="*/ 2992 w 3292"/>
                  <a:gd name="T119" fmla="*/ 1653 h 2518"/>
                  <a:gd name="T120" fmla="*/ 2986 w 3292"/>
                  <a:gd name="T121" fmla="*/ 1707 h 2518"/>
                  <a:gd name="T122" fmla="*/ 3082 w 3292"/>
                  <a:gd name="T123" fmla="*/ 1881 h 2518"/>
                  <a:gd name="T124" fmla="*/ 3190 w 3292"/>
                  <a:gd name="T125" fmla="*/ 2074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92" h="2518">
                    <a:moveTo>
                      <a:pt x="2379" y="1575"/>
                    </a:moveTo>
                    <a:lnTo>
                      <a:pt x="2379" y="1575"/>
                    </a:lnTo>
                    <a:lnTo>
                      <a:pt x="2379" y="1575"/>
                    </a:lnTo>
                    <a:lnTo>
                      <a:pt x="2379" y="1575"/>
                    </a:lnTo>
                    <a:lnTo>
                      <a:pt x="2379" y="1575"/>
                    </a:lnTo>
                    <a:lnTo>
                      <a:pt x="2379" y="1575"/>
                    </a:lnTo>
                    <a:lnTo>
                      <a:pt x="2379" y="1575"/>
                    </a:lnTo>
                    <a:close/>
                    <a:moveTo>
                      <a:pt x="2385" y="1575"/>
                    </a:moveTo>
                    <a:lnTo>
                      <a:pt x="2385" y="1575"/>
                    </a:lnTo>
                    <a:lnTo>
                      <a:pt x="2385" y="1575"/>
                    </a:lnTo>
                    <a:lnTo>
                      <a:pt x="2385" y="1575"/>
                    </a:lnTo>
                    <a:lnTo>
                      <a:pt x="2385" y="1575"/>
                    </a:lnTo>
                    <a:close/>
                    <a:moveTo>
                      <a:pt x="2385" y="1581"/>
                    </a:moveTo>
                    <a:lnTo>
                      <a:pt x="2385" y="1581"/>
                    </a:lnTo>
                    <a:lnTo>
                      <a:pt x="2391" y="1581"/>
                    </a:lnTo>
                    <a:lnTo>
                      <a:pt x="2391" y="1581"/>
                    </a:lnTo>
                    <a:lnTo>
                      <a:pt x="2385" y="1581"/>
                    </a:lnTo>
                    <a:lnTo>
                      <a:pt x="2385" y="1581"/>
                    </a:lnTo>
                    <a:close/>
                    <a:moveTo>
                      <a:pt x="2403" y="1587"/>
                    </a:moveTo>
                    <a:lnTo>
                      <a:pt x="2403" y="1587"/>
                    </a:lnTo>
                    <a:lnTo>
                      <a:pt x="2397" y="1587"/>
                    </a:lnTo>
                    <a:lnTo>
                      <a:pt x="2397" y="1587"/>
                    </a:lnTo>
                    <a:lnTo>
                      <a:pt x="2397" y="1587"/>
                    </a:lnTo>
                    <a:lnTo>
                      <a:pt x="2397" y="1587"/>
                    </a:lnTo>
                    <a:lnTo>
                      <a:pt x="2397" y="1587"/>
                    </a:lnTo>
                    <a:lnTo>
                      <a:pt x="2397" y="1581"/>
                    </a:lnTo>
                    <a:lnTo>
                      <a:pt x="2397" y="1581"/>
                    </a:lnTo>
                    <a:lnTo>
                      <a:pt x="2397" y="1581"/>
                    </a:lnTo>
                    <a:lnTo>
                      <a:pt x="2397" y="1581"/>
                    </a:lnTo>
                    <a:lnTo>
                      <a:pt x="2397" y="1581"/>
                    </a:lnTo>
                    <a:lnTo>
                      <a:pt x="2397" y="1581"/>
                    </a:lnTo>
                    <a:lnTo>
                      <a:pt x="2397" y="1581"/>
                    </a:lnTo>
                    <a:lnTo>
                      <a:pt x="2397" y="1581"/>
                    </a:lnTo>
                    <a:lnTo>
                      <a:pt x="2397" y="1581"/>
                    </a:lnTo>
                    <a:lnTo>
                      <a:pt x="2397" y="1581"/>
                    </a:lnTo>
                    <a:lnTo>
                      <a:pt x="2397" y="1587"/>
                    </a:lnTo>
                    <a:lnTo>
                      <a:pt x="2397" y="1587"/>
                    </a:lnTo>
                    <a:lnTo>
                      <a:pt x="2397" y="1587"/>
                    </a:lnTo>
                    <a:lnTo>
                      <a:pt x="2397" y="1587"/>
                    </a:lnTo>
                    <a:lnTo>
                      <a:pt x="2403" y="1587"/>
                    </a:lnTo>
                    <a:lnTo>
                      <a:pt x="2403" y="1587"/>
                    </a:lnTo>
                    <a:lnTo>
                      <a:pt x="2403" y="1587"/>
                    </a:lnTo>
                    <a:lnTo>
                      <a:pt x="2403" y="1587"/>
                    </a:lnTo>
                    <a:lnTo>
                      <a:pt x="2403" y="1587"/>
                    </a:lnTo>
                    <a:close/>
                    <a:moveTo>
                      <a:pt x="2415" y="1593"/>
                    </a:moveTo>
                    <a:lnTo>
                      <a:pt x="2415" y="1593"/>
                    </a:lnTo>
                    <a:lnTo>
                      <a:pt x="2409" y="1587"/>
                    </a:lnTo>
                    <a:lnTo>
                      <a:pt x="2409" y="1587"/>
                    </a:lnTo>
                    <a:lnTo>
                      <a:pt x="2409" y="1587"/>
                    </a:lnTo>
                    <a:lnTo>
                      <a:pt x="2409" y="1587"/>
                    </a:lnTo>
                    <a:lnTo>
                      <a:pt x="2409" y="1587"/>
                    </a:lnTo>
                    <a:lnTo>
                      <a:pt x="2409" y="1587"/>
                    </a:lnTo>
                    <a:lnTo>
                      <a:pt x="2409" y="1593"/>
                    </a:lnTo>
                    <a:lnTo>
                      <a:pt x="2415" y="1593"/>
                    </a:lnTo>
                    <a:lnTo>
                      <a:pt x="2415" y="1593"/>
                    </a:lnTo>
                    <a:lnTo>
                      <a:pt x="2415" y="1593"/>
                    </a:lnTo>
                    <a:lnTo>
                      <a:pt x="2415" y="1593"/>
                    </a:lnTo>
                    <a:lnTo>
                      <a:pt x="2415" y="1593"/>
                    </a:lnTo>
                    <a:lnTo>
                      <a:pt x="2415" y="1593"/>
                    </a:lnTo>
                    <a:close/>
                    <a:moveTo>
                      <a:pt x="2421" y="1593"/>
                    </a:moveTo>
                    <a:lnTo>
                      <a:pt x="2421" y="1593"/>
                    </a:lnTo>
                    <a:lnTo>
                      <a:pt x="2421" y="1593"/>
                    </a:lnTo>
                    <a:lnTo>
                      <a:pt x="2421" y="1593"/>
                    </a:lnTo>
                    <a:lnTo>
                      <a:pt x="2421" y="1593"/>
                    </a:lnTo>
                    <a:lnTo>
                      <a:pt x="2421" y="1593"/>
                    </a:lnTo>
                    <a:lnTo>
                      <a:pt x="2421" y="1593"/>
                    </a:lnTo>
                    <a:lnTo>
                      <a:pt x="2421" y="1593"/>
                    </a:lnTo>
                    <a:lnTo>
                      <a:pt x="2421" y="1593"/>
                    </a:lnTo>
                    <a:lnTo>
                      <a:pt x="2421" y="1593"/>
                    </a:lnTo>
                    <a:lnTo>
                      <a:pt x="2421" y="1593"/>
                    </a:lnTo>
                    <a:lnTo>
                      <a:pt x="2421" y="1593"/>
                    </a:lnTo>
                    <a:lnTo>
                      <a:pt x="2421" y="1593"/>
                    </a:lnTo>
                    <a:lnTo>
                      <a:pt x="2421" y="1593"/>
                    </a:lnTo>
                    <a:close/>
                    <a:moveTo>
                      <a:pt x="2439" y="1593"/>
                    </a:moveTo>
                    <a:lnTo>
                      <a:pt x="2439" y="1593"/>
                    </a:lnTo>
                    <a:lnTo>
                      <a:pt x="2439" y="1593"/>
                    </a:lnTo>
                    <a:lnTo>
                      <a:pt x="2439" y="1593"/>
                    </a:lnTo>
                    <a:lnTo>
                      <a:pt x="2439" y="1593"/>
                    </a:lnTo>
                    <a:lnTo>
                      <a:pt x="2439" y="1593"/>
                    </a:lnTo>
                    <a:lnTo>
                      <a:pt x="2439" y="1593"/>
                    </a:lnTo>
                    <a:lnTo>
                      <a:pt x="2439" y="1593"/>
                    </a:lnTo>
                    <a:lnTo>
                      <a:pt x="2445" y="1593"/>
                    </a:lnTo>
                    <a:lnTo>
                      <a:pt x="2445" y="1593"/>
                    </a:lnTo>
                    <a:lnTo>
                      <a:pt x="2445" y="1593"/>
                    </a:lnTo>
                    <a:lnTo>
                      <a:pt x="2445" y="1593"/>
                    </a:lnTo>
                    <a:lnTo>
                      <a:pt x="2439" y="1593"/>
                    </a:lnTo>
                    <a:close/>
                    <a:moveTo>
                      <a:pt x="2433" y="1593"/>
                    </a:moveTo>
                    <a:lnTo>
                      <a:pt x="2433" y="1593"/>
                    </a:lnTo>
                    <a:lnTo>
                      <a:pt x="2433" y="1593"/>
                    </a:lnTo>
                    <a:lnTo>
                      <a:pt x="2433" y="1593"/>
                    </a:lnTo>
                    <a:lnTo>
                      <a:pt x="2433" y="1593"/>
                    </a:lnTo>
                    <a:lnTo>
                      <a:pt x="2427" y="1593"/>
                    </a:lnTo>
                    <a:lnTo>
                      <a:pt x="2427" y="1593"/>
                    </a:lnTo>
                    <a:lnTo>
                      <a:pt x="2427" y="1593"/>
                    </a:lnTo>
                    <a:lnTo>
                      <a:pt x="2427" y="1593"/>
                    </a:lnTo>
                    <a:lnTo>
                      <a:pt x="2433" y="1593"/>
                    </a:lnTo>
                    <a:lnTo>
                      <a:pt x="2433" y="1593"/>
                    </a:lnTo>
                    <a:lnTo>
                      <a:pt x="2433" y="1593"/>
                    </a:lnTo>
                    <a:lnTo>
                      <a:pt x="2433" y="1593"/>
                    </a:lnTo>
                    <a:lnTo>
                      <a:pt x="2433" y="1593"/>
                    </a:lnTo>
                    <a:close/>
                    <a:moveTo>
                      <a:pt x="2325" y="1515"/>
                    </a:moveTo>
                    <a:lnTo>
                      <a:pt x="2325" y="1515"/>
                    </a:lnTo>
                    <a:lnTo>
                      <a:pt x="2325" y="1515"/>
                    </a:lnTo>
                    <a:lnTo>
                      <a:pt x="2325" y="1515"/>
                    </a:lnTo>
                    <a:lnTo>
                      <a:pt x="2325" y="1515"/>
                    </a:lnTo>
                    <a:lnTo>
                      <a:pt x="2325" y="1515"/>
                    </a:lnTo>
                    <a:lnTo>
                      <a:pt x="2325" y="1515"/>
                    </a:lnTo>
                    <a:lnTo>
                      <a:pt x="2325" y="1515"/>
                    </a:lnTo>
                    <a:lnTo>
                      <a:pt x="2325" y="1515"/>
                    </a:lnTo>
                    <a:lnTo>
                      <a:pt x="2331" y="1515"/>
                    </a:lnTo>
                    <a:lnTo>
                      <a:pt x="2331" y="1515"/>
                    </a:lnTo>
                    <a:lnTo>
                      <a:pt x="2331" y="1515"/>
                    </a:lnTo>
                    <a:lnTo>
                      <a:pt x="2331" y="1515"/>
                    </a:lnTo>
                    <a:lnTo>
                      <a:pt x="2331" y="1515"/>
                    </a:lnTo>
                    <a:lnTo>
                      <a:pt x="2325" y="1515"/>
                    </a:lnTo>
                    <a:close/>
                    <a:moveTo>
                      <a:pt x="1556" y="1755"/>
                    </a:moveTo>
                    <a:lnTo>
                      <a:pt x="1556" y="1755"/>
                    </a:lnTo>
                    <a:lnTo>
                      <a:pt x="1556" y="1755"/>
                    </a:lnTo>
                    <a:lnTo>
                      <a:pt x="1556" y="1749"/>
                    </a:lnTo>
                    <a:lnTo>
                      <a:pt x="1556" y="1749"/>
                    </a:lnTo>
                    <a:lnTo>
                      <a:pt x="1556" y="1749"/>
                    </a:lnTo>
                    <a:lnTo>
                      <a:pt x="1556" y="1749"/>
                    </a:lnTo>
                    <a:lnTo>
                      <a:pt x="1556" y="1749"/>
                    </a:lnTo>
                    <a:lnTo>
                      <a:pt x="1556" y="1749"/>
                    </a:lnTo>
                    <a:lnTo>
                      <a:pt x="1556" y="1749"/>
                    </a:lnTo>
                    <a:lnTo>
                      <a:pt x="1556" y="1749"/>
                    </a:lnTo>
                    <a:lnTo>
                      <a:pt x="1556" y="1749"/>
                    </a:lnTo>
                    <a:lnTo>
                      <a:pt x="1556" y="1749"/>
                    </a:lnTo>
                    <a:lnTo>
                      <a:pt x="1556" y="1749"/>
                    </a:lnTo>
                    <a:lnTo>
                      <a:pt x="1556" y="1755"/>
                    </a:lnTo>
                    <a:close/>
                    <a:moveTo>
                      <a:pt x="1574" y="1779"/>
                    </a:moveTo>
                    <a:lnTo>
                      <a:pt x="1574" y="1779"/>
                    </a:lnTo>
                    <a:lnTo>
                      <a:pt x="1574" y="1779"/>
                    </a:lnTo>
                    <a:lnTo>
                      <a:pt x="1568" y="1773"/>
                    </a:lnTo>
                    <a:lnTo>
                      <a:pt x="1568" y="1773"/>
                    </a:lnTo>
                    <a:lnTo>
                      <a:pt x="1568" y="1773"/>
                    </a:lnTo>
                    <a:lnTo>
                      <a:pt x="1568" y="1779"/>
                    </a:lnTo>
                    <a:lnTo>
                      <a:pt x="1568" y="1779"/>
                    </a:lnTo>
                    <a:lnTo>
                      <a:pt x="1568" y="1779"/>
                    </a:lnTo>
                    <a:lnTo>
                      <a:pt x="1574" y="1779"/>
                    </a:lnTo>
                    <a:close/>
                    <a:moveTo>
                      <a:pt x="1784" y="1911"/>
                    </a:moveTo>
                    <a:lnTo>
                      <a:pt x="1784" y="1911"/>
                    </a:lnTo>
                    <a:lnTo>
                      <a:pt x="1784" y="1911"/>
                    </a:lnTo>
                    <a:lnTo>
                      <a:pt x="1784" y="1911"/>
                    </a:lnTo>
                    <a:lnTo>
                      <a:pt x="1784" y="1911"/>
                    </a:lnTo>
                    <a:lnTo>
                      <a:pt x="1784" y="1911"/>
                    </a:lnTo>
                    <a:lnTo>
                      <a:pt x="1784" y="1911"/>
                    </a:lnTo>
                    <a:lnTo>
                      <a:pt x="1784" y="1911"/>
                    </a:lnTo>
                    <a:lnTo>
                      <a:pt x="1784" y="1911"/>
                    </a:lnTo>
                    <a:lnTo>
                      <a:pt x="1784" y="1911"/>
                    </a:lnTo>
                    <a:close/>
                    <a:moveTo>
                      <a:pt x="1610" y="1984"/>
                    </a:moveTo>
                    <a:lnTo>
                      <a:pt x="1610" y="1984"/>
                    </a:lnTo>
                    <a:lnTo>
                      <a:pt x="1610" y="1978"/>
                    </a:lnTo>
                    <a:lnTo>
                      <a:pt x="1610" y="1984"/>
                    </a:lnTo>
                    <a:lnTo>
                      <a:pt x="1604" y="1984"/>
                    </a:lnTo>
                    <a:lnTo>
                      <a:pt x="1604" y="1984"/>
                    </a:lnTo>
                    <a:lnTo>
                      <a:pt x="1604" y="1984"/>
                    </a:lnTo>
                    <a:lnTo>
                      <a:pt x="1604" y="1984"/>
                    </a:lnTo>
                    <a:lnTo>
                      <a:pt x="1610" y="1984"/>
                    </a:lnTo>
                    <a:close/>
                    <a:moveTo>
                      <a:pt x="1604" y="1984"/>
                    </a:moveTo>
                    <a:lnTo>
                      <a:pt x="1604" y="1984"/>
                    </a:lnTo>
                    <a:lnTo>
                      <a:pt x="1604" y="1984"/>
                    </a:lnTo>
                    <a:lnTo>
                      <a:pt x="1604" y="1984"/>
                    </a:lnTo>
                    <a:lnTo>
                      <a:pt x="1604" y="1984"/>
                    </a:lnTo>
                    <a:lnTo>
                      <a:pt x="1604" y="1984"/>
                    </a:lnTo>
                    <a:lnTo>
                      <a:pt x="1604" y="1984"/>
                    </a:lnTo>
                    <a:close/>
                    <a:moveTo>
                      <a:pt x="1520" y="2050"/>
                    </a:moveTo>
                    <a:lnTo>
                      <a:pt x="1520" y="2050"/>
                    </a:lnTo>
                    <a:lnTo>
                      <a:pt x="1520" y="2050"/>
                    </a:lnTo>
                    <a:lnTo>
                      <a:pt x="1520" y="2050"/>
                    </a:lnTo>
                    <a:lnTo>
                      <a:pt x="1520" y="2050"/>
                    </a:lnTo>
                    <a:lnTo>
                      <a:pt x="1520" y="2050"/>
                    </a:lnTo>
                    <a:lnTo>
                      <a:pt x="1520" y="2050"/>
                    </a:lnTo>
                    <a:lnTo>
                      <a:pt x="1520" y="2050"/>
                    </a:lnTo>
                    <a:lnTo>
                      <a:pt x="1520" y="2050"/>
                    </a:lnTo>
                    <a:close/>
                    <a:moveTo>
                      <a:pt x="1514" y="2050"/>
                    </a:moveTo>
                    <a:lnTo>
                      <a:pt x="1514" y="2050"/>
                    </a:lnTo>
                    <a:lnTo>
                      <a:pt x="1514" y="2050"/>
                    </a:lnTo>
                    <a:lnTo>
                      <a:pt x="1514" y="2050"/>
                    </a:lnTo>
                    <a:lnTo>
                      <a:pt x="1514" y="2050"/>
                    </a:lnTo>
                    <a:lnTo>
                      <a:pt x="1514" y="2050"/>
                    </a:lnTo>
                    <a:lnTo>
                      <a:pt x="1514" y="2050"/>
                    </a:lnTo>
                    <a:lnTo>
                      <a:pt x="1520" y="2050"/>
                    </a:lnTo>
                    <a:lnTo>
                      <a:pt x="1520" y="2050"/>
                    </a:lnTo>
                    <a:lnTo>
                      <a:pt x="1514" y="2050"/>
                    </a:lnTo>
                    <a:lnTo>
                      <a:pt x="1514" y="2050"/>
                    </a:lnTo>
                    <a:close/>
                    <a:moveTo>
                      <a:pt x="1436" y="2188"/>
                    </a:moveTo>
                    <a:lnTo>
                      <a:pt x="1436" y="2188"/>
                    </a:lnTo>
                    <a:lnTo>
                      <a:pt x="1436" y="2188"/>
                    </a:lnTo>
                    <a:lnTo>
                      <a:pt x="1436" y="2188"/>
                    </a:lnTo>
                    <a:lnTo>
                      <a:pt x="1436" y="2188"/>
                    </a:lnTo>
                    <a:lnTo>
                      <a:pt x="1436" y="2188"/>
                    </a:lnTo>
                    <a:lnTo>
                      <a:pt x="1430" y="2188"/>
                    </a:lnTo>
                    <a:lnTo>
                      <a:pt x="1430" y="2188"/>
                    </a:lnTo>
                    <a:lnTo>
                      <a:pt x="1430" y="2194"/>
                    </a:lnTo>
                    <a:lnTo>
                      <a:pt x="1430" y="2194"/>
                    </a:lnTo>
                    <a:lnTo>
                      <a:pt x="1430" y="2194"/>
                    </a:lnTo>
                    <a:lnTo>
                      <a:pt x="1430" y="2194"/>
                    </a:lnTo>
                    <a:lnTo>
                      <a:pt x="1430" y="2194"/>
                    </a:lnTo>
                    <a:lnTo>
                      <a:pt x="1436" y="2194"/>
                    </a:lnTo>
                    <a:lnTo>
                      <a:pt x="1436" y="2194"/>
                    </a:lnTo>
                    <a:lnTo>
                      <a:pt x="1436" y="2194"/>
                    </a:lnTo>
                    <a:lnTo>
                      <a:pt x="1436" y="2194"/>
                    </a:lnTo>
                    <a:lnTo>
                      <a:pt x="1436" y="2188"/>
                    </a:lnTo>
                    <a:lnTo>
                      <a:pt x="1436" y="2188"/>
                    </a:lnTo>
                    <a:lnTo>
                      <a:pt x="1436" y="2188"/>
                    </a:lnTo>
                    <a:close/>
                    <a:moveTo>
                      <a:pt x="1292" y="1304"/>
                    </a:moveTo>
                    <a:lnTo>
                      <a:pt x="1292" y="1304"/>
                    </a:lnTo>
                    <a:lnTo>
                      <a:pt x="1292" y="1304"/>
                    </a:lnTo>
                    <a:lnTo>
                      <a:pt x="1292" y="1304"/>
                    </a:lnTo>
                    <a:lnTo>
                      <a:pt x="1292" y="1304"/>
                    </a:lnTo>
                    <a:lnTo>
                      <a:pt x="1292" y="1304"/>
                    </a:lnTo>
                    <a:lnTo>
                      <a:pt x="1292" y="1304"/>
                    </a:lnTo>
                    <a:close/>
                    <a:moveTo>
                      <a:pt x="1286" y="1304"/>
                    </a:moveTo>
                    <a:lnTo>
                      <a:pt x="1286" y="1304"/>
                    </a:lnTo>
                    <a:lnTo>
                      <a:pt x="1286" y="1304"/>
                    </a:lnTo>
                    <a:lnTo>
                      <a:pt x="1286" y="1304"/>
                    </a:lnTo>
                    <a:lnTo>
                      <a:pt x="1286" y="1304"/>
                    </a:lnTo>
                    <a:lnTo>
                      <a:pt x="1286" y="1304"/>
                    </a:lnTo>
                    <a:lnTo>
                      <a:pt x="1286" y="1304"/>
                    </a:lnTo>
                    <a:lnTo>
                      <a:pt x="1286" y="1310"/>
                    </a:lnTo>
                    <a:lnTo>
                      <a:pt x="1286" y="1310"/>
                    </a:lnTo>
                    <a:lnTo>
                      <a:pt x="1286" y="1310"/>
                    </a:lnTo>
                    <a:lnTo>
                      <a:pt x="1286" y="1310"/>
                    </a:lnTo>
                    <a:lnTo>
                      <a:pt x="1286" y="1304"/>
                    </a:lnTo>
                    <a:lnTo>
                      <a:pt x="1286" y="1304"/>
                    </a:lnTo>
                    <a:close/>
                    <a:moveTo>
                      <a:pt x="1280" y="1310"/>
                    </a:moveTo>
                    <a:lnTo>
                      <a:pt x="1280" y="1304"/>
                    </a:lnTo>
                    <a:lnTo>
                      <a:pt x="1280" y="1310"/>
                    </a:lnTo>
                    <a:lnTo>
                      <a:pt x="1280" y="1310"/>
                    </a:lnTo>
                    <a:lnTo>
                      <a:pt x="1280" y="1310"/>
                    </a:lnTo>
                    <a:close/>
                    <a:moveTo>
                      <a:pt x="1105" y="2260"/>
                    </a:moveTo>
                    <a:lnTo>
                      <a:pt x="1105" y="2260"/>
                    </a:lnTo>
                    <a:lnTo>
                      <a:pt x="1105" y="2260"/>
                    </a:lnTo>
                    <a:lnTo>
                      <a:pt x="1105" y="2260"/>
                    </a:lnTo>
                    <a:lnTo>
                      <a:pt x="1105" y="2260"/>
                    </a:lnTo>
                    <a:close/>
                    <a:moveTo>
                      <a:pt x="1081" y="2350"/>
                    </a:moveTo>
                    <a:lnTo>
                      <a:pt x="1081" y="2350"/>
                    </a:lnTo>
                    <a:lnTo>
                      <a:pt x="1081" y="2350"/>
                    </a:lnTo>
                    <a:lnTo>
                      <a:pt x="1081" y="2350"/>
                    </a:lnTo>
                    <a:lnTo>
                      <a:pt x="1081" y="2350"/>
                    </a:lnTo>
                    <a:lnTo>
                      <a:pt x="1081" y="2350"/>
                    </a:lnTo>
                    <a:lnTo>
                      <a:pt x="1081" y="2350"/>
                    </a:lnTo>
                    <a:lnTo>
                      <a:pt x="1081" y="2350"/>
                    </a:lnTo>
                    <a:lnTo>
                      <a:pt x="1081" y="2350"/>
                    </a:lnTo>
                    <a:lnTo>
                      <a:pt x="1081" y="2350"/>
                    </a:lnTo>
                    <a:lnTo>
                      <a:pt x="1081" y="2350"/>
                    </a:lnTo>
                    <a:lnTo>
                      <a:pt x="1081" y="2350"/>
                    </a:lnTo>
                    <a:close/>
                    <a:moveTo>
                      <a:pt x="1039" y="2368"/>
                    </a:moveTo>
                    <a:lnTo>
                      <a:pt x="1039" y="2368"/>
                    </a:lnTo>
                    <a:lnTo>
                      <a:pt x="1039" y="2374"/>
                    </a:lnTo>
                    <a:lnTo>
                      <a:pt x="1039" y="2374"/>
                    </a:lnTo>
                    <a:lnTo>
                      <a:pt x="1039" y="2374"/>
                    </a:lnTo>
                    <a:lnTo>
                      <a:pt x="1039" y="2374"/>
                    </a:lnTo>
                    <a:lnTo>
                      <a:pt x="1039" y="2374"/>
                    </a:lnTo>
                    <a:lnTo>
                      <a:pt x="1039" y="2368"/>
                    </a:lnTo>
                    <a:lnTo>
                      <a:pt x="1039" y="2368"/>
                    </a:lnTo>
                    <a:lnTo>
                      <a:pt x="1045" y="2368"/>
                    </a:lnTo>
                    <a:lnTo>
                      <a:pt x="1045" y="2368"/>
                    </a:lnTo>
                    <a:lnTo>
                      <a:pt x="1039" y="2368"/>
                    </a:lnTo>
                    <a:lnTo>
                      <a:pt x="1039" y="2368"/>
                    </a:lnTo>
                    <a:close/>
                    <a:moveTo>
                      <a:pt x="931" y="2392"/>
                    </a:moveTo>
                    <a:lnTo>
                      <a:pt x="931" y="2392"/>
                    </a:lnTo>
                    <a:lnTo>
                      <a:pt x="925" y="2392"/>
                    </a:lnTo>
                    <a:lnTo>
                      <a:pt x="925" y="2392"/>
                    </a:lnTo>
                    <a:lnTo>
                      <a:pt x="925" y="2392"/>
                    </a:lnTo>
                    <a:lnTo>
                      <a:pt x="925" y="2392"/>
                    </a:lnTo>
                    <a:lnTo>
                      <a:pt x="925" y="2392"/>
                    </a:lnTo>
                    <a:lnTo>
                      <a:pt x="925" y="2392"/>
                    </a:lnTo>
                    <a:lnTo>
                      <a:pt x="931" y="2392"/>
                    </a:lnTo>
                    <a:lnTo>
                      <a:pt x="931" y="2392"/>
                    </a:lnTo>
                    <a:lnTo>
                      <a:pt x="931" y="2392"/>
                    </a:lnTo>
                    <a:lnTo>
                      <a:pt x="931" y="2392"/>
                    </a:lnTo>
                    <a:close/>
                    <a:moveTo>
                      <a:pt x="1214" y="1070"/>
                    </a:moveTo>
                    <a:lnTo>
                      <a:pt x="1214" y="1064"/>
                    </a:lnTo>
                    <a:lnTo>
                      <a:pt x="1214" y="1064"/>
                    </a:lnTo>
                    <a:lnTo>
                      <a:pt x="1214" y="1064"/>
                    </a:lnTo>
                    <a:lnTo>
                      <a:pt x="1214" y="1064"/>
                    </a:lnTo>
                    <a:lnTo>
                      <a:pt x="1214" y="1064"/>
                    </a:lnTo>
                    <a:lnTo>
                      <a:pt x="1214" y="1070"/>
                    </a:lnTo>
                    <a:lnTo>
                      <a:pt x="1214" y="1070"/>
                    </a:lnTo>
                    <a:close/>
                    <a:moveTo>
                      <a:pt x="1406" y="2164"/>
                    </a:moveTo>
                    <a:lnTo>
                      <a:pt x="1400" y="2164"/>
                    </a:lnTo>
                    <a:lnTo>
                      <a:pt x="1406" y="2164"/>
                    </a:lnTo>
                    <a:lnTo>
                      <a:pt x="1406" y="2164"/>
                    </a:lnTo>
                    <a:lnTo>
                      <a:pt x="1406" y="2164"/>
                    </a:lnTo>
                    <a:lnTo>
                      <a:pt x="1406" y="2164"/>
                    </a:lnTo>
                    <a:close/>
                    <a:moveTo>
                      <a:pt x="679" y="2428"/>
                    </a:moveTo>
                    <a:lnTo>
                      <a:pt x="679" y="2428"/>
                    </a:lnTo>
                    <a:lnTo>
                      <a:pt x="679" y="2428"/>
                    </a:lnTo>
                    <a:lnTo>
                      <a:pt x="679" y="2428"/>
                    </a:lnTo>
                    <a:lnTo>
                      <a:pt x="679" y="2428"/>
                    </a:lnTo>
                    <a:lnTo>
                      <a:pt x="679" y="2428"/>
                    </a:lnTo>
                    <a:lnTo>
                      <a:pt x="679" y="2428"/>
                    </a:lnTo>
                    <a:lnTo>
                      <a:pt x="679" y="2428"/>
                    </a:lnTo>
                    <a:lnTo>
                      <a:pt x="679" y="2428"/>
                    </a:lnTo>
                    <a:lnTo>
                      <a:pt x="679" y="2428"/>
                    </a:lnTo>
                    <a:lnTo>
                      <a:pt x="679" y="2428"/>
                    </a:lnTo>
                    <a:lnTo>
                      <a:pt x="679" y="2428"/>
                    </a:lnTo>
                    <a:close/>
                    <a:moveTo>
                      <a:pt x="679" y="2446"/>
                    </a:moveTo>
                    <a:lnTo>
                      <a:pt x="679" y="2446"/>
                    </a:lnTo>
                    <a:lnTo>
                      <a:pt x="679" y="2446"/>
                    </a:lnTo>
                    <a:lnTo>
                      <a:pt x="679" y="2446"/>
                    </a:lnTo>
                    <a:lnTo>
                      <a:pt x="685" y="2446"/>
                    </a:lnTo>
                    <a:lnTo>
                      <a:pt x="679" y="2446"/>
                    </a:lnTo>
                    <a:lnTo>
                      <a:pt x="679" y="2446"/>
                    </a:lnTo>
                    <a:close/>
                    <a:moveTo>
                      <a:pt x="643" y="2446"/>
                    </a:moveTo>
                    <a:lnTo>
                      <a:pt x="643" y="2446"/>
                    </a:lnTo>
                    <a:lnTo>
                      <a:pt x="643" y="2446"/>
                    </a:lnTo>
                    <a:lnTo>
                      <a:pt x="643" y="2446"/>
                    </a:lnTo>
                    <a:lnTo>
                      <a:pt x="643" y="2446"/>
                    </a:lnTo>
                    <a:lnTo>
                      <a:pt x="643" y="2446"/>
                    </a:lnTo>
                    <a:lnTo>
                      <a:pt x="643" y="2446"/>
                    </a:lnTo>
                    <a:lnTo>
                      <a:pt x="643" y="2446"/>
                    </a:lnTo>
                    <a:lnTo>
                      <a:pt x="643" y="2446"/>
                    </a:lnTo>
                    <a:close/>
                    <a:moveTo>
                      <a:pt x="475" y="2482"/>
                    </a:moveTo>
                    <a:lnTo>
                      <a:pt x="475" y="2482"/>
                    </a:lnTo>
                    <a:lnTo>
                      <a:pt x="475" y="2482"/>
                    </a:lnTo>
                    <a:lnTo>
                      <a:pt x="475" y="2482"/>
                    </a:lnTo>
                    <a:lnTo>
                      <a:pt x="475" y="2482"/>
                    </a:lnTo>
                    <a:lnTo>
                      <a:pt x="475" y="2482"/>
                    </a:lnTo>
                    <a:lnTo>
                      <a:pt x="475" y="2482"/>
                    </a:lnTo>
                    <a:lnTo>
                      <a:pt x="475" y="2482"/>
                    </a:lnTo>
                    <a:lnTo>
                      <a:pt x="475" y="2482"/>
                    </a:lnTo>
                    <a:lnTo>
                      <a:pt x="475" y="2482"/>
                    </a:lnTo>
                    <a:close/>
                    <a:moveTo>
                      <a:pt x="517" y="2494"/>
                    </a:moveTo>
                    <a:lnTo>
                      <a:pt x="517" y="2494"/>
                    </a:lnTo>
                    <a:lnTo>
                      <a:pt x="517" y="2494"/>
                    </a:lnTo>
                    <a:lnTo>
                      <a:pt x="517" y="2494"/>
                    </a:lnTo>
                    <a:lnTo>
                      <a:pt x="517" y="2494"/>
                    </a:lnTo>
                    <a:lnTo>
                      <a:pt x="517" y="2494"/>
                    </a:lnTo>
                    <a:close/>
                    <a:moveTo>
                      <a:pt x="1304" y="1244"/>
                    </a:moveTo>
                    <a:lnTo>
                      <a:pt x="1304" y="1244"/>
                    </a:lnTo>
                    <a:lnTo>
                      <a:pt x="1304" y="1244"/>
                    </a:lnTo>
                    <a:lnTo>
                      <a:pt x="1304" y="1250"/>
                    </a:lnTo>
                    <a:lnTo>
                      <a:pt x="1304" y="1250"/>
                    </a:lnTo>
                    <a:lnTo>
                      <a:pt x="1304" y="1250"/>
                    </a:lnTo>
                    <a:lnTo>
                      <a:pt x="1304" y="1250"/>
                    </a:lnTo>
                    <a:lnTo>
                      <a:pt x="1304" y="1250"/>
                    </a:lnTo>
                    <a:lnTo>
                      <a:pt x="1304" y="1250"/>
                    </a:lnTo>
                    <a:lnTo>
                      <a:pt x="1304" y="1244"/>
                    </a:lnTo>
                    <a:lnTo>
                      <a:pt x="1304" y="1244"/>
                    </a:lnTo>
                    <a:close/>
                    <a:moveTo>
                      <a:pt x="1286" y="1310"/>
                    </a:moveTo>
                    <a:lnTo>
                      <a:pt x="1286" y="1316"/>
                    </a:lnTo>
                    <a:lnTo>
                      <a:pt x="1286" y="1316"/>
                    </a:lnTo>
                    <a:lnTo>
                      <a:pt x="1286" y="1316"/>
                    </a:lnTo>
                    <a:lnTo>
                      <a:pt x="1286" y="1316"/>
                    </a:lnTo>
                    <a:lnTo>
                      <a:pt x="1286" y="1316"/>
                    </a:lnTo>
                    <a:lnTo>
                      <a:pt x="1286" y="1316"/>
                    </a:lnTo>
                    <a:lnTo>
                      <a:pt x="1292" y="1316"/>
                    </a:lnTo>
                    <a:lnTo>
                      <a:pt x="1292" y="1316"/>
                    </a:lnTo>
                    <a:lnTo>
                      <a:pt x="1286" y="1316"/>
                    </a:lnTo>
                    <a:lnTo>
                      <a:pt x="1286" y="1310"/>
                    </a:lnTo>
                    <a:close/>
                    <a:moveTo>
                      <a:pt x="1286" y="1316"/>
                    </a:moveTo>
                    <a:lnTo>
                      <a:pt x="1286" y="1316"/>
                    </a:lnTo>
                    <a:lnTo>
                      <a:pt x="1286" y="1316"/>
                    </a:lnTo>
                    <a:lnTo>
                      <a:pt x="1286" y="1316"/>
                    </a:lnTo>
                    <a:lnTo>
                      <a:pt x="1286" y="1316"/>
                    </a:lnTo>
                    <a:lnTo>
                      <a:pt x="1286" y="1316"/>
                    </a:lnTo>
                    <a:lnTo>
                      <a:pt x="1286" y="1316"/>
                    </a:lnTo>
                    <a:lnTo>
                      <a:pt x="1286" y="1316"/>
                    </a:lnTo>
                    <a:lnTo>
                      <a:pt x="1286" y="1316"/>
                    </a:lnTo>
                    <a:close/>
                    <a:moveTo>
                      <a:pt x="1226" y="1388"/>
                    </a:moveTo>
                    <a:lnTo>
                      <a:pt x="1226" y="1388"/>
                    </a:lnTo>
                    <a:lnTo>
                      <a:pt x="1226" y="1388"/>
                    </a:lnTo>
                    <a:lnTo>
                      <a:pt x="1226" y="1388"/>
                    </a:lnTo>
                    <a:lnTo>
                      <a:pt x="1226" y="1394"/>
                    </a:lnTo>
                    <a:lnTo>
                      <a:pt x="1226" y="1394"/>
                    </a:lnTo>
                    <a:lnTo>
                      <a:pt x="1226" y="1400"/>
                    </a:lnTo>
                    <a:lnTo>
                      <a:pt x="1226" y="1400"/>
                    </a:lnTo>
                    <a:lnTo>
                      <a:pt x="1226" y="1400"/>
                    </a:lnTo>
                    <a:lnTo>
                      <a:pt x="1226" y="1394"/>
                    </a:lnTo>
                    <a:lnTo>
                      <a:pt x="1226" y="1394"/>
                    </a:lnTo>
                    <a:lnTo>
                      <a:pt x="1226" y="1388"/>
                    </a:lnTo>
                    <a:close/>
                    <a:moveTo>
                      <a:pt x="2469" y="1617"/>
                    </a:moveTo>
                    <a:lnTo>
                      <a:pt x="2463" y="1617"/>
                    </a:lnTo>
                    <a:lnTo>
                      <a:pt x="2463" y="1617"/>
                    </a:lnTo>
                    <a:lnTo>
                      <a:pt x="2463" y="1617"/>
                    </a:lnTo>
                    <a:lnTo>
                      <a:pt x="2463" y="1617"/>
                    </a:lnTo>
                    <a:lnTo>
                      <a:pt x="2463" y="1617"/>
                    </a:lnTo>
                    <a:lnTo>
                      <a:pt x="2463" y="1617"/>
                    </a:lnTo>
                    <a:lnTo>
                      <a:pt x="2463" y="1617"/>
                    </a:lnTo>
                    <a:lnTo>
                      <a:pt x="2463" y="1617"/>
                    </a:lnTo>
                    <a:lnTo>
                      <a:pt x="2463" y="1623"/>
                    </a:lnTo>
                    <a:lnTo>
                      <a:pt x="2463" y="1623"/>
                    </a:lnTo>
                    <a:lnTo>
                      <a:pt x="2463" y="1623"/>
                    </a:lnTo>
                    <a:lnTo>
                      <a:pt x="2469" y="1623"/>
                    </a:lnTo>
                    <a:lnTo>
                      <a:pt x="2469" y="1623"/>
                    </a:lnTo>
                    <a:lnTo>
                      <a:pt x="2469" y="1623"/>
                    </a:lnTo>
                    <a:lnTo>
                      <a:pt x="2469" y="1623"/>
                    </a:lnTo>
                    <a:lnTo>
                      <a:pt x="2469" y="1617"/>
                    </a:lnTo>
                    <a:lnTo>
                      <a:pt x="2469" y="1617"/>
                    </a:lnTo>
                    <a:lnTo>
                      <a:pt x="2469" y="1617"/>
                    </a:lnTo>
                    <a:close/>
                    <a:moveTo>
                      <a:pt x="2025" y="1743"/>
                    </a:moveTo>
                    <a:lnTo>
                      <a:pt x="2025" y="1743"/>
                    </a:lnTo>
                    <a:lnTo>
                      <a:pt x="2025" y="1743"/>
                    </a:lnTo>
                    <a:lnTo>
                      <a:pt x="2025" y="1743"/>
                    </a:lnTo>
                    <a:lnTo>
                      <a:pt x="2025" y="1743"/>
                    </a:lnTo>
                    <a:lnTo>
                      <a:pt x="2025" y="1743"/>
                    </a:lnTo>
                    <a:lnTo>
                      <a:pt x="2025" y="1743"/>
                    </a:lnTo>
                    <a:lnTo>
                      <a:pt x="2031" y="1737"/>
                    </a:lnTo>
                    <a:lnTo>
                      <a:pt x="2031" y="1737"/>
                    </a:lnTo>
                    <a:lnTo>
                      <a:pt x="2025" y="1737"/>
                    </a:lnTo>
                    <a:lnTo>
                      <a:pt x="2025" y="1737"/>
                    </a:lnTo>
                    <a:lnTo>
                      <a:pt x="2025" y="1737"/>
                    </a:lnTo>
                    <a:lnTo>
                      <a:pt x="2025" y="1737"/>
                    </a:lnTo>
                    <a:lnTo>
                      <a:pt x="2025" y="1737"/>
                    </a:lnTo>
                    <a:lnTo>
                      <a:pt x="2025" y="1737"/>
                    </a:lnTo>
                    <a:lnTo>
                      <a:pt x="2025" y="1743"/>
                    </a:lnTo>
                    <a:lnTo>
                      <a:pt x="2025" y="1743"/>
                    </a:lnTo>
                    <a:lnTo>
                      <a:pt x="2025" y="1743"/>
                    </a:lnTo>
                    <a:close/>
                    <a:moveTo>
                      <a:pt x="1905" y="1984"/>
                    </a:moveTo>
                    <a:lnTo>
                      <a:pt x="1905" y="1984"/>
                    </a:lnTo>
                    <a:lnTo>
                      <a:pt x="1911" y="1984"/>
                    </a:lnTo>
                    <a:lnTo>
                      <a:pt x="1911" y="1984"/>
                    </a:lnTo>
                    <a:lnTo>
                      <a:pt x="1911" y="1978"/>
                    </a:lnTo>
                    <a:lnTo>
                      <a:pt x="1911" y="1978"/>
                    </a:lnTo>
                    <a:lnTo>
                      <a:pt x="1911" y="1978"/>
                    </a:lnTo>
                    <a:lnTo>
                      <a:pt x="1911" y="1978"/>
                    </a:lnTo>
                    <a:lnTo>
                      <a:pt x="1911" y="1978"/>
                    </a:lnTo>
                    <a:lnTo>
                      <a:pt x="1911" y="1978"/>
                    </a:lnTo>
                    <a:lnTo>
                      <a:pt x="1911" y="1978"/>
                    </a:lnTo>
                    <a:lnTo>
                      <a:pt x="1905" y="1978"/>
                    </a:lnTo>
                    <a:lnTo>
                      <a:pt x="1905" y="1978"/>
                    </a:lnTo>
                    <a:lnTo>
                      <a:pt x="1905" y="1984"/>
                    </a:lnTo>
                    <a:lnTo>
                      <a:pt x="1905" y="1984"/>
                    </a:lnTo>
                    <a:lnTo>
                      <a:pt x="1905" y="1984"/>
                    </a:lnTo>
                    <a:lnTo>
                      <a:pt x="1905" y="1984"/>
                    </a:lnTo>
                    <a:lnTo>
                      <a:pt x="1905" y="1984"/>
                    </a:lnTo>
                    <a:lnTo>
                      <a:pt x="1905" y="1984"/>
                    </a:lnTo>
                    <a:close/>
                    <a:moveTo>
                      <a:pt x="1520" y="2062"/>
                    </a:moveTo>
                    <a:lnTo>
                      <a:pt x="1520" y="2062"/>
                    </a:lnTo>
                    <a:lnTo>
                      <a:pt x="1514" y="2062"/>
                    </a:lnTo>
                    <a:lnTo>
                      <a:pt x="1514" y="2062"/>
                    </a:lnTo>
                    <a:lnTo>
                      <a:pt x="1520" y="2062"/>
                    </a:lnTo>
                    <a:lnTo>
                      <a:pt x="1520" y="2062"/>
                    </a:lnTo>
                    <a:lnTo>
                      <a:pt x="1520" y="2062"/>
                    </a:lnTo>
                    <a:lnTo>
                      <a:pt x="1520" y="2062"/>
                    </a:lnTo>
                    <a:lnTo>
                      <a:pt x="1520" y="2062"/>
                    </a:lnTo>
                    <a:lnTo>
                      <a:pt x="1520" y="2062"/>
                    </a:lnTo>
                    <a:lnTo>
                      <a:pt x="1520" y="2062"/>
                    </a:lnTo>
                    <a:lnTo>
                      <a:pt x="1520" y="2062"/>
                    </a:lnTo>
                    <a:lnTo>
                      <a:pt x="1520" y="2062"/>
                    </a:lnTo>
                    <a:lnTo>
                      <a:pt x="1520" y="2062"/>
                    </a:lnTo>
                    <a:close/>
                    <a:moveTo>
                      <a:pt x="1412" y="2116"/>
                    </a:moveTo>
                    <a:lnTo>
                      <a:pt x="1412" y="2116"/>
                    </a:lnTo>
                    <a:lnTo>
                      <a:pt x="1412" y="2116"/>
                    </a:lnTo>
                    <a:lnTo>
                      <a:pt x="1406" y="2116"/>
                    </a:lnTo>
                    <a:lnTo>
                      <a:pt x="1406" y="2122"/>
                    </a:lnTo>
                    <a:lnTo>
                      <a:pt x="1406" y="2122"/>
                    </a:lnTo>
                    <a:lnTo>
                      <a:pt x="1406" y="2122"/>
                    </a:lnTo>
                    <a:lnTo>
                      <a:pt x="1406" y="2122"/>
                    </a:lnTo>
                    <a:lnTo>
                      <a:pt x="1412" y="2116"/>
                    </a:lnTo>
                    <a:lnTo>
                      <a:pt x="1412" y="2116"/>
                    </a:lnTo>
                    <a:close/>
                    <a:moveTo>
                      <a:pt x="1400" y="2128"/>
                    </a:moveTo>
                    <a:lnTo>
                      <a:pt x="1400" y="2128"/>
                    </a:lnTo>
                    <a:lnTo>
                      <a:pt x="1400" y="2128"/>
                    </a:lnTo>
                    <a:lnTo>
                      <a:pt x="1400" y="2128"/>
                    </a:lnTo>
                    <a:lnTo>
                      <a:pt x="1400" y="2122"/>
                    </a:lnTo>
                    <a:lnTo>
                      <a:pt x="1400" y="2122"/>
                    </a:lnTo>
                    <a:lnTo>
                      <a:pt x="1400" y="2122"/>
                    </a:lnTo>
                    <a:lnTo>
                      <a:pt x="1400" y="2122"/>
                    </a:lnTo>
                    <a:lnTo>
                      <a:pt x="1400" y="2122"/>
                    </a:lnTo>
                    <a:lnTo>
                      <a:pt x="1400" y="2122"/>
                    </a:lnTo>
                    <a:lnTo>
                      <a:pt x="1400" y="2128"/>
                    </a:lnTo>
                    <a:lnTo>
                      <a:pt x="1400" y="2128"/>
                    </a:lnTo>
                    <a:lnTo>
                      <a:pt x="1400" y="2128"/>
                    </a:lnTo>
                    <a:lnTo>
                      <a:pt x="1400" y="2128"/>
                    </a:lnTo>
                    <a:close/>
                    <a:moveTo>
                      <a:pt x="1478" y="2146"/>
                    </a:moveTo>
                    <a:lnTo>
                      <a:pt x="1478" y="2146"/>
                    </a:lnTo>
                    <a:lnTo>
                      <a:pt x="1478" y="2146"/>
                    </a:lnTo>
                    <a:lnTo>
                      <a:pt x="1478" y="2146"/>
                    </a:lnTo>
                    <a:lnTo>
                      <a:pt x="1478" y="2146"/>
                    </a:lnTo>
                    <a:lnTo>
                      <a:pt x="1478" y="2146"/>
                    </a:lnTo>
                    <a:lnTo>
                      <a:pt x="1478" y="2146"/>
                    </a:lnTo>
                    <a:lnTo>
                      <a:pt x="1478" y="2146"/>
                    </a:lnTo>
                    <a:lnTo>
                      <a:pt x="1478" y="2146"/>
                    </a:lnTo>
                    <a:lnTo>
                      <a:pt x="1478" y="2146"/>
                    </a:lnTo>
                    <a:lnTo>
                      <a:pt x="1478" y="2152"/>
                    </a:lnTo>
                    <a:lnTo>
                      <a:pt x="1478" y="2152"/>
                    </a:lnTo>
                    <a:lnTo>
                      <a:pt x="1478" y="2146"/>
                    </a:lnTo>
                    <a:lnTo>
                      <a:pt x="1478" y="2146"/>
                    </a:lnTo>
                    <a:lnTo>
                      <a:pt x="1478" y="2146"/>
                    </a:lnTo>
                    <a:lnTo>
                      <a:pt x="1478" y="2146"/>
                    </a:lnTo>
                    <a:close/>
                    <a:moveTo>
                      <a:pt x="1376" y="2146"/>
                    </a:moveTo>
                    <a:lnTo>
                      <a:pt x="1370" y="2146"/>
                    </a:lnTo>
                    <a:lnTo>
                      <a:pt x="1370" y="2146"/>
                    </a:lnTo>
                    <a:lnTo>
                      <a:pt x="1370" y="2146"/>
                    </a:lnTo>
                    <a:lnTo>
                      <a:pt x="1370" y="2152"/>
                    </a:lnTo>
                    <a:lnTo>
                      <a:pt x="1376" y="2152"/>
                    </a:lnTo>
                    <a:lnTo>
                      <a:pt x="1376" y="2146"/>
                    </a:lnTo>
                    <a:lnTo>
                      <a:pt x="1376" y="2146"/>
                    </a:lnTo>
                    <a:lnTo>
                      <a:pt x="1376" y="2146"/>
                    </a:lnTo>
                    <a:lnTo>
                      <a:pt x="1376" y="2146"/>
                    </a:lnTo>
                    <a:lnTo>
                      <a:pt x="1376" y="2146"/>
                    </a:lnTo>
                    <a:lnTo>
                      <a:pt x="1376" y="2146"/>
                    </a:lnTo>
                    <a:lnTo>
                      <a:pt x="1370" y="2146"/>
                    </a:lnTo>
                    <a:lnTo>
                      <a:pt x="1370" y="2146"/>
                    </a:lnTo>
                    <a:lnTo>
                      <a:pt x="1376" y="2146"/>
                    </a:lnTo>
                    <a:lnTo>
                      <a:pt x="1376" y="2146"/>
                    </a:lnTo>
                    <a:close/>
                    <a:moveTo>
                      <a:pt x="1460" y="2146"/>
                    </a:moveTo>
                    <a:lnTo>
                      <a:pt x="1454" y="2146"/>
                    </a:lnTo>
                    <a:lnTo>
                      <a:pt x="1454" y="2146"/>
                    </a:lnTo>
                    <a:lnTo>
                      <a:pt x="1454" y="2146"/>
                    </a:lnTo>
                    <a:lnTo>
                      <a:pt x="1454" y="2146"/>
                    </a:lnTo>
                    <a:lnTo>
                      <a:pt x="1460" y="2152"/>
                    </a:lnTo>
                    <a:lnTo>
                      <a:pt x="1460" y="2152"/>
                    </a:lnTo>
                    <a:lnTo>
                      <a:pt x="1460" y="2152"/>
                    </a:lnTo>
                    <a:lnTo>
                      <a:pt x="1460" y="2146"/>
                    </a:lnTo>
                    <a:close/>
                    <a:moveTo>
                      <a:pt x="1460" y="2152"/>
                    </a:moveTo>
                    <a:lnTo>
                      <a:pt x="1460" y="2152"/>
                    </a:lnTo>
                    <a:lnTo>
                      <a:pt x="1460" y="2152"/>
                    </a:lnTo>
                    <a:lnTo>
                      <a:pt x="1460" y="2152"/>
                    </a:lnTo>
                    <a:lnTo>
                      <a:pt x="1460" y="2152"/>
                    </a:lnTo>
                    <a:lnTo>
                      <a:pt x="1460" y="2158"/>
                    </a:lnTo>
                    <a:lnTo>
                      <a:pt x="1460" y="2158"/>
                    </a:lnTo>
                    <a:lnTo>
                      <a:pt x="1460" y="2158"/>
                    </a:lnTo>
                    <a:lnTo>
                      <a:pt x="1460" y="2152"/>
                    </a:lnTo>
                    <a:lnTo>
                      <a:pt x="1460" y="2152"/>
                    </a:lnTo>
                    <a:close/>
                    <a:moveTo>
                      <a:pt x="3088" y="2176"/>
                    </a:moveTo>
                    <a:lnTo>
                      <a:pt x="3088" y="2176"/>
                    </a:lnTo>
                    <a:lnTo>
                      <a:pt x="3088" y="2170"/>
                    </a:lnTo>
                    <a:lnTo>
                      <a:pt x="3088" y="2170"/>
                    </a:lnTo>
                    <a:lnTo>
                      <a:pt x="3088" y="2170"/>
                    </a:lnTo>
                    <a:lnTo>
                      <a:pt x="3088" y="2170"/>
                    </a:lnTo>
                    <a:lnTo>
                      <a:pt x="3088" y="2176"/>
                    </a:lnTo>
                    <a:lnTo>
                      <a:pt x="3088" y="2176"/>
                    </a:lnTo>
                    <a:lnTo>
                      <a:pt x="3088" y="2176"/>
                    </a:lnTo>
                    <a:lnTo>
                      <a:pt x="3088" y="2176"/>
                    </a:lnTo>
                    <a:lnTo>
                      <a:pt x="3088" y="2176"/>
                    </a:lnTo>
                    <a:lnTo>
                      <a:pt x="3088" y="2176"/>
                    </a:lnTo>
                    <a:lnTo>
                      <a:pt x="3088" y="2176"/>
                    </a:lnTo>
                    <a:lnTo>
                      <a:pt x="3088" y="2176"/>
                    </a:lnTo>
                    <a:lnTo>
                      <a:pt x="3088" y="2176"/>
                    </a:lnTo>
                    <a:lnTo>
                      <a:pt x="3088" y="2176"/>
                    </a:lnTo>
                    <a:lnTo>
                      <a:pt x="3088" y="2176"/>
                    </a:lnTo>
                    <a:lnTo>
                      <a:pt x="3088" y="2176"/>
                    </a:lnTo>
                    <a:close/>
                    <a:moveTo>
                      <a:pt x="1412" y="2218"/>
                    </a:moveTo>
                    <a:lnTo>
                      <a:pt x="1412" y="2218"/>
                    </a:lnTo>
                    <a:lnTo>
                      <a:pt x="1412" y="2218"/>
                    </a:lnTo>
                    <a:lnTo>
                      <a:pt x="1412" y="2218"/>
                    </a:lnTo>
                    <a:lnTo>
                      <a:pt x="1412" y="2218"/>
                    </a:lnTo>
                    <a:lnTo>
                      <a:pt x="1412" y="2218"/>
                    </a:lnTo>
                    <a:lnTo>
                      <a:pt x="1406" y="2212"/>
                    </a:lnTo>
                    <a:lnTo>
                      <a:pt x="1406" y="2212"/>
                    </a:lnTo>
                    <a:lnTo>
                      <a:pt x="1406" y="2212"/>
                    </a:lnTo>
                    <a:lnTo>
                      <a:pt x="1406" y="2212"/>
                    </a:lnTo>
                    <a:lnTo>
                      <a:pt x="1406" y="2212"/>
                    </a:lnTo>
                    <a:lnTo>
                      <a:pt x="1406" y="2212"/>
                    </a:lnTo>
                    <a:lnTo>
                      <a:pt x="1406" y="2212"/>
                    </a:lnTo>
                    <a:lnTo>
                      <a:pt x="1406" y="2212"/>
                    </a:lnTo>
                    <a:lnTo>
                      <a:pt x="1406" y="2212"/>
                    </a:lnTo>
                    <a:lnTo>
                      <a:pt x="1406" y="2212"/>
                    </a:lnTo>
                    <a:lnTo>
                      <a:pt x="1406" y="2212"/>
                    </a:lnTo>
                    <a:lnTo>
                      <a:pt x="1406" y="2212"/>
                    </a:lnTo>
                    <a:lnTo>
                      <a:pt x="1406" y="2212"/>
                    </a:lnTo>
                    <a:lnTo>
                      <a:pt x="1406" y="2212"/>
                    </a:lnTo>
                    <a:lnTo>
                      <a:pt x="1406" y="2218"/>
                    </a:lnTo>
                    <a:lnTo>
                      <a:pt x="1412" y="2218"/>
                    </a:lnTo>
                    <a:lnTo>
                      <a:pt x="1412" y="2218"/>
                    </a:lnTo>
                    <a:lnTo>
                      <a:pt x="1412" y="2218"/>
                    </a:lnTo>
                    <a:lnTo>
                      <a:pt x="1412" y="2218"/>
                    </a:lnTo>
                    <a:close/>
                    <a:moveTo>
                      <a:pt x="1424" y="2218"/>
                    </a:moveTo>
                    <a:lnTo>
                      <a:pt x="1424" y="2218"/>
                    </a:lnTo>
                    <a:lnTo>
                      <a:pt x="1424" y="2218"/>
                    </a:lnTo>
                    <a:lnTo>
                      <a:pt x="1424" y="2218"/>
                    </a:lnTo>
                    <a:lnTo>
                      <a:pt x="1430" y="2218"/>
                    </a:lnTo>
                    <a:lnTo>
                      <a:pt x="1430" y="2218"/>
                    </a:lnTo>
                    <a:lnTo>
                      <a:pt x="1424" y="2218"/>
                    </a:lnTo>
                    <a:close/>
                    <a:moveTo>
                      <a:pt x="1292" y="2230"/>
                    </a:moveTo>
                    <a:lnTo>
                      <a:pt x="1292" y="2230"/>
                    </a:lnTo>
                    <a:lnTo>
                      <a:pt x="1286" y="2236"/>
                    </a:lnTo>
                    <a:lnTo>
                      <a:pt x="1286" y="2236"/>
                    </a:lnTo>
                    <a:lnTo>
                      <a:pt x="1292" y="2236"/>
                    </a:lnTo>
                    <a:lnTo>
                      <a:pt x="1292" y="2236"/>
                    </a:lnTo>
                    <a:lnTo>
                      <a:pt x="1298" y="2236"/>
                    </a:lnTo>
                    <a:lnTo>
                      <a:pt x="1298" y="2230"/>
                    </a:lnTo>
                    <a:lnTo>
                      <a:pt x="1298" y="2230"/>
                    </a:lnTo>
                    <a:lnTo>
                      <a:pt x="1292" y="2230"/>
                    </a:lnTo>
                    <a:close/>
                    <a:moveTo>
                      <a:pt x="1250" y="2248"/>
                    </a:moveTo>
                    <a:lnTo>
                      <a:pt x="1250" y="2248"/>
                    </a:lnTo>
                    <a:lnTo>
                      <a:pt x="1250" y="2248"/>
                    </a:lnTo>
                    <a:lnTo>
                      <a:pt x="1250" y="2248"/>
                    </a:lnTo>
                    <a:lnTo>
                      <a:pt x="1250" y="2248"/>
                    </a:lnTo>
                    <a:lnTo>
                      <a:pt x="1250" y="2248"/>
                    </a:lnTo>
                    <a:lnTo>
                      <a:pt x="1250" y="2248"/>
                    </a:lnTo>
                    <a:lnTo>
                      <a:pt x="1250" y="2248"/>
                    </a:lnTo>
                    <a:lnTo>
                      <a:pt x="1250" y="2254"/>
                    </a:lnTo>
                    <a:lnTo>
                      <a:pt x="1256" y="2248"/>
                    </a:lnTo>
                    <a:lnTo>
                      <a:pt x="1256" y="2248"/>
                    </a:lnTo>
                    <a:lnTo>
                      <a:pt x="1256" y="2248"/>
                    </a:lnTo>
                    <a:lnTo>
                      <a:pt x="1256" y="2248"/>
                    </a:lnTo>
                    <a:lnTo>
                      <a:pt x="1250" y="2248"/>
                    </a:lnTo>
                    <a:close/>
                    <a:moveTo>
                      <a:pt x="661" y="2452"/>
                    </a:moveTo>
                    <a:lnTo>
                      <a:pt x="661" y="2452"/>
                    </a:lnTo>
                    <a:lnTo>
                      <a:pt x="661" y="2446"/>
                    </a:lnTo>
                    <a:lnTo>
                      <a:pt x="661" y="2446"/>
                    </a:lnTo>
                    <a:lnTo>
                      <a:pt x="661" y="2446"/>
                    </a:lnTo>
                    <a:lnTo>
                      <a:pt x="661" y="2446"/>
                    </a:lnTo>
                    <a:lnTo>
                      <a:pt x="661" y="2446"/>
                    </a:lnTo>
                    <a:lnTo>
                      <a:pt x="655" y="2446"/>
                    </a:lnTo>
                    <a:lnTo>
                      <a:pt x="655" y="2452"/>
                    </a:lnTo>
                    <a:lnTo>
                      <a:pt x="661" y="2452"/>
                    </a:lnTo>
                    <a:lnTo>
                      <a:pt x="661" y="2452"/>
                    </a:lnTo>
                    <a:lnTo>
                      <a:pt x="661" y="2452"/>
                    </a:lnTo>
                    <a:lnTo>
                      <a:pt x="661" y="2452"/>
                    </a:lnTo>
                    <a:lnTo>
                      <a:pt x="661" y="2452"/>
                    </a:lnTo>
                    <a:lnTo>
                      <a:pt x="661" y="2452"/>
                    </a:lnTo>
                    <a:lnTo>
                      <a:pt x="661" y="2452"/>
                    </a:lnTo>
                    <a:lnTo>
                      <a:pt x="661" y="2452"/>
                    </a:lnTo>
                    <a:lnTo>
                      <a:pt x="661" y="2452"/>
                    </a:lnTo>
                    <a:lnTo>
                      <a:pt x="661" y="2452"/>
                    </a:lnTo>
                    <a:lnTo>
                      <a:pt x="661" y="2452"/>
                    </a:lnTo>
                    <a:close/>
                    <a:moveTo>
                      <a:pt x="565" y="2452"/>
                    </a:moveTo>
                    <a:lnTo>
                      <a:pt x="565" y="2452"/>
                    </a:lnTo>
                    <a:lnTo>
                      <a:pt x="565" y="2452"/>
                    </a:lnTo>
                    <a:lnTo>
                      <a:pt x="571" y="2452"/>
                    </a:lnTo>
                    <a:lnTo>
                      <a:pt x="571" y="2452"/>
                    </a:lnTo>
                    <a:lnTo>
                      <a:pt x="571" y="2452"/>
                    </a:lnTo>
                    <a:lnTo>
                      <a:pt x="571" y="2452"/>
                    </a:lnTo>
                    <a:lnTo>
                      <a:pt x="571" y="2452"/>
                    </a:lnTo>
                    <a:lnTo>
                      <a:pt x="565" y="2452"/>
                    </a:lnTo>
                    <a:lnTo>
                      <a:pt x="565" y="2452"/>
                    </a:lnTo>
                    <a:lnTo>
                      <a:pt x="565" y="2452"/>
                    </a:lnTo>
                    <a:lnTo>
                      <a:pt x="565" y="2452"/>
                    </a:lnTo>
                    <a:lnTo>
                      <a:pt x="565" y="2452"/>
                    </a:lnTo>
                    <a:close/>
                    <a:moveTo>
                      <a:pt x="499" y="2482"/>
                    </a:moveTo>
                    <a:lnTo>
                      <a:pt x="499" y="2482"/>
                    </a:lnTo>
                    <a:lnTo>
                      <a:pt x="499" y="2482"/>
                    </a:lnTo>
                    <a:lnTo>
                      <a:pt x="499" y="2482"/>
                    </a:lnTo>
                    <a:lnTo>
                      <a:pt x="499" y="2482"/>
                    </a:lnTo>
                    <a:lnTo>
                      <a:pt x="499" y="2482"/>
                    </a:lnTo>
                    <a:lnTo>
                      <a:pt x="499" y="2482"/>
                    </a:lnTo>
                    <a:lnTo>
                      <a:pt x="499" y="2482"/>
                    </a:lnTo>
                    <a:lnTo>
                      <a:pt x="499" y="2482"/>
                    </a:lnTo>
                    <a:lnTo>
                      <a:pt x="499" y="2482"/>
                    </a:lnTo>
                    <a:lnTo>
                      <a:pt x="499" y="2482"/>
                    </a:lnTo>
                    <a:lnTo>
                      <a:pt x="499" y="2482"/>
                    </a:lnTo>
                    <a:lnTo>
                      <a:pt x="499" y="2482"/>
                    </a:lnTo>
                    <a:lnTo>
                      <a:pt x="499" y="2482"/>
                    </a:lnTo>
                    <a:lnTo>
                      <a:pt x="499" y="2482"/>
                    </a:lnTo>
                    <a:lnTo>
                      <a:pt x="499" y="2482"/>
                    </a:lnTo>
                    <a:lnTo>
                      <a:pt x="499" y="2482"/>
                    </a:lnTo>
                    <a:close/>
                    <a:moveTo>
                      <a:pt x="499" y="2482"/>
                    </a:moveTo>
                    <a:lnTo>
                      <a:pt x="499" y="2482"/>
                    </a:lnTo>
                    <a:lnTo>
                      <a:pt x="499" y="2482"/>
                    </a:lnTo>
                    <a:lnTo>
                      <a:pt x="499" y="2482"/>
                    </a:lnTo>
                    <a:lnTo>
                      <a:pt x="499" y="2482"/>
                    </a:lnTo>
                    <a:lnTo>
                      <a:pt x="499" y="2482"/>
                    </a:lnTo>
                    <a:lnTo>
                      <a:pt x="499" y="2482"/>
                    </a:lnTo>
                    <a:lnTo>
                      <a:pt x="505" y="2482"/>
                    </a:lnTo>
                    <a:lnTo>
                      <a:pt x="505" y="2482"/>
                    </a:lnTo>
                    <a:lnTo>
                      <a:pt x="505" y="2482"/>
                    </a:lnTo>
                    <a:lnTo>
                      <a:pt x="505" y="2482"/>
                    </a:lnTo>
                    <a:lnTo>
                      <a:pt x="499" y="2482"/>
                    </a:lnTo>
                    <a:close/>
                    <a:moveTo>
                      <a:pt x="493" y="2482"/>
                    </a:moveTo>
                    <a:lnTo>
                      <a:pt x="493" y="2482"/>
                    </a:lnTo>
                    <a:lnTo>
                      <a:pt x="487" y="2482"/>
                    </a:lnTo>
                    <a:lnTo>
                      <a:pt x="487" y="2482"/>
                    </a:lnTo>
                    <a:lnTo>
                      <a:pt x="487" y="2482"/>
                    </a:lnTo>
                    <a:lnTo>
                      <a:pt x="487" y="2482"/>
                    </a:lnTo>
                    <a:lnTo>
                      <a:pt x="487" y="2482"/>
                    </a:lnTo>
                    <a:lnTo>
                      <a:pt x="487" y="2482"/>
                    </a:lnTo>
                    <a:lnTo>
                      <a:pt x="487" y="2482"/>
                    </a:lnTo>
                    <a:lnTo>
                      <a:pt x="487" y="2482"/>
                    </a:lnTo>
                    <a:lnTo>
                      <a:pt x="487" y="2482"/>
                    </a:lnTo>
                    <a:lnTo>
                      <a:pt x="487" y="2488"/>
                    </a:lnTo>
                    <a:lnTo>
                      <a:pt x="487" y="2488"/>
                    </a:lnTo>
                    <a:lnTo>
                      <a:pt x="487" y="2488"/>
                    </a:lnTo>
                    <a:lnTo>
                      <a:pt x="493" y="2488"/>
                    </a:lnTo>
                    <a:lnTo>
                      <a:pt x="493" y="2488"/>
                    </a:lnTo>
                    <a:lnTo>
                      <a:pt x="493" y="2488"/>
                    </a:lnTo>
                    <a:lnTo>
                      <a:pt x="493" y="2482"/>
                    </a:lnTo>
                    <a:lnTo>
                      <a:pt x="493" y="2482"/>
                    </a:lnTo>
                    <a:close/>
                    <a:moveTo>
                      <a:pt x="2061" y="1665"/>
                    </a:moveTo>
                    <a:lnTo>
                      <a:pt x="2061" y="1665"/>
                    </a:lnTo>
                    <a:lnTo>
                      <a:pt x="2061" y="1665"/>
                    </a:lnTo>
                    <a:lnTo>
                      <a:pt x="2061" y="1665"/>
                    </a:lnTo>
                    <a:close/>
                    <a:moveTo>
                      <a:pt x="1418" y="1178"/>
                    </a:moveTo>
                    <a:lnTo>
                      <a:pt x="1418" y="1178"/>
                    </a:lnTo>
                    <a:lnTo>
                      <a:pt x="1418" y="1178"/>
                    </a:lnTo>
                    <a:lnTo>
                      <a:pt x="1418" y="1178"/>
                    </a:lnTo>
                    <a:lnTo>
                      <a:pt x="1418" y="1178"/>
                    </a:lnTo>
                    <a:lnTo>
                      <a:pt x="1418" y="1178"/>
                    </a:lnTo>
                    <a:lnTo>
                      <a:pt x="1412" y="1184"/>
                    </a:lnTo>
                    <a:lnTo>
                      <a:pt x="1418" y="1190"/>
                    </a:lnTo>
                    <a:lnTo>
                      <a:pt x="1418" y="1190"/>
                    </a:lnTo>
                    <a:lnTo>
                      <a:pt x="1418" y="1190"/>
                    </a:lnTo>
                    <a:lnTo>
                      <a:pt x="1418" y="1190"/>
                    </a:lnTo>
                    <a:lnTo>
                      <a:pt x="1424" y="1190"/>
                    </a:lnTo>
                    <a:lnTo>
                      <a:pt x="1430" y="1190"/>
                    </a:lnTo>
                    <a:lnTo>
                      <a:pt x="1430" y="1190"/>
                    </a:lnTo>
                    <a:lnTo>
                      <a:pt x="1430" y="1190"/>
                    </a:lnTo>
                    <a:lnTo>
                      <a:pt x="1436" y="1190"/>
                    </a:lnTo>
                    <a:lnTo>
                      <a:pt x="1436" y="1190"/>
                    </a:lnTo>
                    <a:lnTo>
                      <a:pt x="1436" y="1190"/>
                    </a:lnTo>
                    <a:lnTo>
                      <a:pt x="1436" y="1184"/>
                    </a:lnTo>
                    <a:lnTo>
                      <a:pt x="1436" y="1184"/>
                    </a:lnTo>
                    <a:lnTo>
                      <a:pt x="1436" y="1184"/>
                    </a:lnTo>
                    <a:lnTo>
                      <a:pt x="1436" y="1184"/>
                    </a:lnTo>
                    <a:lnTo>
                      <a:pt x="1436" y="1184"/>
                    </a:lnTo>
                    <a:lnTo>
                      <a:pt x="1436" y="1184"/>
                    </a:lnTo>
                    <a:lnTo>
                      <a:pt x="1436" y="1184"/>
                    </a:lnTo>
                    <a:lnTo>
                      <a:pt x="1436" y="1184"/>
                    </a:lnTo>
                    <a:lnTo>
                      <a:pt x="1436" y="1184"/>
                    </a:lnTo>
                    <a:lnTo>
                      <a:pt x="1430" y="1178"/>
                    </a:lnTo>
                    <a:lnTo>
                      <a:pt x="1430" y="1178"/>
                    </a:lnTo>
                    <a:lnTo>
                      <a:pt x="1430" y="1178"/>
                    </a:lnTo>
                    <a:lnTo>
                      <a:pt x="1430" y="1178"/>
                    </a:lnTo>
                    <a:lnTo>
                      <a:pt x="1430" y="1178"/>
                    </a:lnTo>
                    <a:lnTo>
                      <a:pt x="1430" y="1178"/>
                    </a:lnTo>
                    <a:lnTo>
                      <a:pt x="1430" y="1178"/>
                    </a:lnTo>
                    <a:lnTo>
                      <a:pt x="1424" y="1178"/>
                    </a:lnTo>
                    <a:lnTo>
                      <a:pt x="1424" y="1178"/>
                    </a:lnTo>
                    <a:lnTo>
                      <a:pt x="1418" y="1178"/>
                    </a:lnTo>
                    <a:lnTo>
                      <a:pt x="1418" y="1178"/>
                    </a:lnTo>
                    <a:lnTo>
                      <a:pt x="1418" y="1178"/>
                    </a:lnTo>
                    <a:lnTo>
                      <a:pt x="1418" y="1178"/>
                    </a:lnTo>
                    <a:close/>
                    <a:moveTo>
                      <a:pt x="1388" y="325"/>
                    </a:moveTo>
                    <a:lnTo>
                      <a:pt x="1388" y="331"/>
                    </a:lnTo>
                    <a:lnTo>
                      <a:pt x="1388" y="319"/>
                    </a:lnTo>
                    <a:lnTo>
                      <a:pt x="1388" y="313"/>
                    </a:lnTo>
                    <a:lnTo>
                      <a:pt x="1388" y="313"/>
                    </a:lnTo>
                    <a:lnTo>
                      <a:pt x="1388" y="307"/>
                    </a:lnTo>
                    <a:lnTo>
                      <a:pt x="1388" y="300"/>
                    </a:lnTo>
                    <a:lnTo>
                      <a:pt x="1388" y="294"/>
                    </a:lnTo>
                    <a:lnTo>
                      <a:pt x="1388" y="294"/>
                    </a:lnTo>
                    <a:lnTo>
                      <a:pt x="1388" y="300"/>
                    </a:lnTo>
                    <a:lnTo>
                      <a:pt x="1388" y="300"/>
                    </a:lnTo>
                    <a:lnTo>
                      <a:pt x="1388" y="307"/>
                    </a:lnTo>
                    <a:lnTo>
                      <a:pt x="1388" y="319"/>
                    </a:lnTo>
                    <a:lnTo>
                      <a:pt x="1388" y="319"/>
                    </a:lnTo>
                    <a:lnTo>
                      <a:pt x="1388" y="325"/>
                    </a:lnTo>
                    <a:close/>
                    <a:moveTo>
                      <a:pt x="1394" y="276"/>
                    </a:moveTo>
                    <a:lnTo>
                      <a:pt x="1394" y="270"/>
                    </a:lnTo>
                    <a:lnTo>
                      <a:pt x="1406" y="258"/>
                    </a:lnTo>
                    <a:lnTo>
                      <a:pt x="1406" y="252"/>
                    </a:lnTo>
                    <a:lnTo>
                      <a:pt x="1394" y="270"/>
                    </a:lnTo>
                    <a:lnTo>
                      <a:pt x="1394" y="270"/>
                    </a:lnTo>
                    <a:lnTo>
                      <a:pt x="1394" y="276"/>
                    </a:lnTo>
                    <a:lnTo>
                      <a:pt x="1388" y="294"/>
                    </a:lnTo>
                    <a:lnTo>
                      <a:pt x="1394" y="288"/>
                    </a:lnTo>
                    <a:lnTo>
                      <a:pt x="1394" y="276"/>
                    </a:lnTo>
                    <a:close/>
                    <a:moveTo>
                      <a:pt x="1412" y="246"/>
                    </a:moveTo>
                    <a:lnTo>
                      <a:pt x="1418" y="240"/>
                    </a:lnTo>
                    <a:lnTo>
                      <a:pt x="1418" y="234"/>
                    </a:lnTo>
                    <a:lnTo>
                      <a:pt x="1424" y="228"/>
                    </a:lnTo>
                    <a:lnTo>
                      <a:pt x="1424" y="228"/>
                    </a:lnTo>
                    <a:lnTo>
                      <a:pt x="1418" y="228"/>
                    </a:lnTo>
                    <a:lnTo>
                      <a:pt x="1418" y="234"/>
                    </a:lnTo>
                    <a:lnTo>
                      <a:pt x="1418" y="234"/>
                    </a:lnTo>
                    <a:lnTo>
                      <a:pt x="1412" y="240"/>
                    </a:lnTo>
                    <a:lnTo>
                      <a:pt x="1412" y="246"/>
                    </a:lnTo>
                    <a:lnTo>
                      <a:pt x="1406" y="252"/>
                    </a:lnTo>
                    <a:lnTo>
                      <a:pt x="1412" y="246"/>
                    </a:lnTo>
                    <a:lnTo>
                      <a:pt x="1412" y="246"/>
                    </a:lnTo>
                    <a:close/>
                    <a:moveTo>
                      <a:pt x="1424" y="222"/>
                    </a:moveTo>
                    <a:lnTo>
                      <a:pt x="1424" y="216"/>
                    </a:lnTo>
                    <a:lnTo>
                      <a:pt x="1436" y="204"/>
                    </a:lnTo>
                    <a:lnTo>
                      <a:pt x="1442" y="198"/>
                    </a:lnTo>
                    <a:lnTo>
                      <a:pt x="1436" y="204"/>
                    </a:lnTo>
                    <a:lnTo>
                      <a:pt x="1424" y="216"/>
                    </a:lnTo>
                    <a:lnTo>
                      <a:pt x="1424" y="216"/>
                    </a:lnTo>
                    <a:lnTo>
                      <a:pt x="1424" y="228"/>
                    </a:lnTo>
                    <a:lnTo>
                      <a:pt x="1424" y="222"/>
                    </a:lnTo>
                    <a:lnTo>
                      <a:pt x="1424" y="222"/>
                    </a:lnTo>
                    <a:close/>
                    <a:moveTo>
                      <a:pt x="1466" y="186"/>
                    </a:moveTo>
                    <a:lnTo>
                      <a:pt x="1478" y="186"/>
                    </a:lnTo>
                    <a:lnTo>
                      <a:pt x="1460" y="186"/>
                    </a:lnTo>
                    <a:lnTo>
                      <a:pt x="1460" y="186"/>
                    </a:lnTo>
                    <a:lnTo>
                      <a:pt x="1454" y="192"/>
                    </a:lnTo>
                    <a:lnTo>
                      <a:pt x="1454" y="192"/>
                    </a:lnTo>
                    <a:lnTo>
                      <a:pt x="1460" y="186"/>
                    </a:lnTo>
                    <a:lnTo>
                      <a:pt x="1466" y="186"/>
                    </a:lnTo>
                    <a:close/>
                    <a:moveTo>
                      <a:pt x="2187" y="150"/>
                    </a:moveTo>
                    <a:lnTo>
                      <a:pt x="2199" y="162"/>
                    </a:lnTo>
                    <a:lnTo>
                      <a:pt x="2205" y="162"/>
                    </a:lnTo>
                    <a:lnTo>
                      <a:pt x="2205" y="162"/>
                    </a:lnTo>
                    <a:lnTo>
                      <a:pt x="2205" y="162"/>
                    </a:lnTo>
                    <a:lnTo>
                      <a:pt x="2211" y="162"/>
                    </a:lnTo>
                    <a:lnTo>
                      <a:pt x="2211" y="162"/>
                    </a:lnTo>
                    <a:lnTo>
                      <a:pt x="2205" y="162"/>
                    </a:lnTo>
                    <a:lnTo>
                      <a:pt x="2205" y="156"/>
                    </a:lnTo>
                    <a:lnTo>
                      <a:pt x="2205" y="156"/>
                    </a:lnTo>
                    <a:lnTo>
                      <a:pt x="2205" y="162"/>
                    </a:lnTo>
                    <a:lnTo>
                      <a:pt x="2199" y="162"/>
                    </a:lnTo>
                    <a:lnTo>
                      <a:pt x="2187" y="150"/>
                    </a:lnTo>
                    <a:lnTo>
                      <a:pt x="2187" y="150"/>
                    </a:lnTo>
                    <a:lnTo>
                      <a:pt x="2181" y="150"/>
                    </a:lnTo>
                    <a:lnTo>
                      <a:pt x="2181" y="150"/>
                    </a:lnTo>
                    <a:lnTo>
                      <a:pt x="2187" y="150"/>
                    </a:lnTo>
                    <a:lnTo>
                      <a:pt x="2187" y="150"/>
                    </a:lnTo>
                    <a:close/>
                    <a:moveTo>
                      <a:pt x="2614" y="276"/>
                    </a:moveTo>
                    <a:lnTo>
                      <a:pt x="2620" y="276"/>
                    </a:lnTo>
                    <a:lnTo>
                      <a:pt x="2620" y="276"/>
                    </a:lnTo>
                    <a:lnTo>
                      <a:pt x="2626" y="282"/>
                    </a:lnTo>
                    <a:lnTo>
                      <a:pt x="2626" y="282"/>
                    </a:lnTo>
                    <a:lnTo>
                      <a:pt x="2632" y="288"/>
                    </a:lnTo>
                    <a:lnTo>
                      <a:pt x="2638" y="294"/>
                    </a:lnTo>
                    <a:lnTo>
                      <a:pt x="2638" y="294"/>
                    </a:lnTo>
                    <a:lnTo>
                      <a:pt x="2638" y="294"/>
                    </a:lnTo>
                    <a:lnTo>
                      <a:pt x="2638" y="294"/>
                    </a:lnTo>
                    <a:lnTo>
                      <a:pt x="2638" y="288"/>
                    </a:lnTo>
                    <a:lnTo>
                      <a:pt x="2632" y="282"/>
                    </a:lnTo>
                    <a:lnTo>
                      <a:pt x="2614" y="276"/>
                    </a:lnTo>
                    <a:lnTo>
                      <a:pt x="2608" y="270"/>
                    </a:lnTo>
                    <a:lnTo>
                      <a:pt x="2614" y="276"/>
                    </a:lnTo>
                    <a:lnTo>
                      <a:pt x="2614" y="276"/>
                    </a:lnTo>
                    <a:close/>
                    <a:moveTo>
                      <a:pt x="3100" y="2074"/>
                    </a:moveTo>
                    <a:lnTo>
                      <a:pt x="3100" y="2074"/>
                    </a:lnTo>
                    <a:lnTo>
                      <a:pt x="3100" y="2074"/>
                    </a:lnTo>
                    <a:lnTo>
                      <a:pt x="3100" y="2074"/>
                    </a:lnTo>
                    <a:lnTo>
                      <a:pt x="3100" y="2074"/>
                    </a:lnTo>
                    <a:lnTo>
                      <a:pt x="3100" y="2074"/>
                    </a:lnTo>
                    <a:lnTo>
                      <a:pt x="3100" y="2074"/>
                    </a:lnTo>
                    <a:lnTo>
                      <a:pt x="3094" y="2074"/>
                    </a:lnTo>
                    <a:lnTo>
                      <a:pt x="3094" y="2074"/>
                    </a:lnTo>
                    <a:lnTo>
                      <a:pt x="3094" y="2074"/>
                    </a:lnTo>
                    <a:lnTo>
                      <a:pt x="3094" y="2074"/>
                    </a:lnTo>
                    <a:lnTo>
                      <a:pt x="3094" y="2074"/>
                    </a:lnTo>
                    <a:lnTo>
                      <a:pt x="3094" y="2074"/>
                    </a:lnTo>
                    <a:lnTo>
                      <a:pt x="3088" y="2074"/>
                    </a:lnTo>
                    <a:lnTo>
                      <a:pt x="3088" y="2074"/>
                    </a:lnTo>
                    <a:lnTo>
                      <a:pt x="3088" y="2074"/>
                    </a:lnTo>
                    <a:lnTo>
                      <a:pt x="3088" y="2074"/>
                    </a:lnTo>
                    <a:lnTo>
                      <a:pt x="3088" y="2074"/>
                    </a:lnTo>
                    <a:lnTo>
                      <a:pt x="3088" y="2074"/>
                    </a:lnTo>
                    <a:lnTo>
                      <a:pt x="3082" y="2074"/>
                    </a:lnTo>
                    <a:lnTo>
                      <a:pt x="3082" y="2074"/>
                    </a:lnTo>
                    <a:lnTo>
                      <a:pt x="3082" y="2074"/>
                    </a:lnTo>
                    <a:lnTo>
                      <a:pt x="3082" y="2074"/>
                    </a:lnTo>
                    <a:lnTo>
                      <a:pt x="3082" y="2074"/>
                    </a:lnTo>
                    <a:lnTo>
                      <a:pt x="3082" y="2074"/>
                    </a:lnTo>
                    <a:lnTo>
                      <a:pt x="3082" y="2074"/>
                    </a:lnTo>
                    <a:lnTo>
                      <a:pt x="3082" y="2080"/>
                    </a:lnTo>
                    <a:lnTo>
                      <a:pt x="3082" y="2080"/>
                    </a:lnTo>
                    <a:lnTo>
                      <a:pt x="3088" y="2086"/>
                    </a:lnTo>
                    <a:lnTo>
                      <a:pt x="3088" y="2086"/>
                    </a:lnTo>
                    <a:lnTo>
                      <a:pt x="3094" y="2086"/>
                    </a:lnTo>
                    <a:lnTo>
                      <a:pt x="3094" y="2080"/>
                    </a:lnTo>
                    <a:lnTo>
                      <a:pt x="3088" y="2080"/>
                    </a:lnTo>
                    <a:lnTo>
                      <a:pt x="3094" y="2074"/>
                    </a:lnTo>
                    <a:lnTo>
                      <a:pt x="3094" y="2080"/>
                    </a:lnTo>
                    <a:lnTo>
                      <a:pt x="3094" y="2080"/>
                    </a:lnTo>
                    <a:lnTo>
                      <a:pt x="3094" y="2080"/>
                    </a:lnTo>
                    <a:lnTo>
                      <a:pt x="3100" y="2080"/>
                    </a:lnTo>
                    <a:lnTo>
                      <a:pt x="3100" y="2080"/>
                    </a:lnTo>
                    <a:lnTo>
                      <a:pt x="3100" y="2074"/>
                    </a:lnTo>
                    <a:close/>
                    <a:moveTo>
                      <a:pt x="3028" y="1815"/>
                    </a:moveTo>
                    <a:lnTo>
                      <a:pt x="3028" y="1815"/>
                    </a:lnTo>
                    <a:lnTo>
                      <a:pt x="3028" y="1815"/>
                    </a:lnTo>
                    <a:lnTo>
                      <a:pt x="3034" y="1821"/>
                    </a:lnTo>
                    <a:lnTo>
                      <a:pt x="3034" y="1821"/>
                    </a:lnTo>
                    <a:lnTo>
                      <a:pt x="3034" y="1821"/>
                    </a:lnTo>
                    <a:lnTo>
                      <a:pt x="3046" y="1821"/>
                    </a:lnTo>
                    <a:lnTo>
                      <a:pt x="3046" y="1821"/>
                    </a:lnTo>
                    <a:lnTo>
                      <a:pt x="3040" y="1815"/>
                    </a:lnTo>
                    <a:lnTo>
                      <a:pt x="3034" y="1809"/>
                    </a:lnTo>
                    <a:lnTo>
                      <a:pt x="3034" y="1809"/>
                    </a:lnTo>
                    <a:lnTo>
                      <a:pt x="3028" y="1803"/>
                    </a:lnTo>
                    <a:lnTo>
                      <a:pt x="3028" y="1803"/>
                    </a:lnTo>
                    <a:lnTo>
                      <a:pt x="3028" y="1809"/>
                    </a:lnTo>
                    <a:lnTo>
                      <a:pt x="3028" y="1809"/>
                    </a:lnTo>
                    <a:lnTo>
                      <a:pt x="3022" y="1809"/>
                    </a:lnTo>
                    <a:lnTo>
                      <a:pt x="3022" y="1809"/>
                    </a:lnTo>
                    <a:lnTo>
                      <a:pt x="3022" y="1809"/>
                    </a:lnTo>
                    <a:lnTo>
                      <a:pt x="3028" y="1815"/>
                    </a:lnTo>
                    <a:lnTo>
                      <a:pt x="3028" y="1815"/>
                    </a:lnTo>
                    <a:close/>
                    <a:moveTo>
                      <a:pt x="3142" y="2014"/>
                    </a:moveTo>
                    <a:lnTo>
                      <a:pt x="3142" y="2014"/>
                    </a:lnTo>
                    <a:lnTo>
                      <a:pt x="3142" y="2014"/>
                    </a:lnTo>
                    <a:lnTo>
                      <a:pt x="3142" y="2008"/>
                    </a:lnTo>
                    <a:lnTo>
                      <a:pt x="3142" y="2008"/>
                    </a:lnTo>
                    <a:lnTo>
                      <a:pt x="3142" y="2008"/>
                    </a:lnTo>
                    <a:lnTo>
                      <a:pt x="3136" y="2008"/>
                    </a:lnTo>
                    <a:lnTo>
                      <a:pt x="3136" y="2008"/>
                    </a:lnTo>
                    <a:lnTo>
                      <a:pt x="3130" y="2008"/>
                    </a:lnTo>
                    <a:lnTo>
                      <a:pt x="3130" y="2008"/>
                    </a:lnTo>
                    <a:lnTo>
                      <a:pt x="3130" y="2008"/>
                    </a:lnTo>
                    <a:lnTo>
                      <a:pt x="3130" y="2008"/>
                    </a:lnTo>
                    <a:lnTo>
                      <a:pt x="3130" y="2008"/>
                    </a:lnTo>
                    <a:lnTo>
                      <a:pt x="3124" y="2008"/>
                    </a:lnTo>
                    <a:lnTo>
                      <a:pt x="3124" y="2008"/>
                    </a:lnTo>
                    <a:lnTo>
                      <a:pt x="3124" y="2008"/>
                    </a:lnTo>
                    <a:lnTo>
                      <a:pt x="3118" y="2008"/>
                    </a:lnTo>
                    <a:lnTo>
                      <a:pt x="3118" y="2014"/>
                    </a:lnTo>
                    <a:lnTo>
                      <a:pt x="3118" y="2020"/>
                    </a:lnTo>
                    <a:lnTo>
                      <a:pt x="3118" y="2020"/>
                    </a:lnTo>
                    <a:lnTo>
                      <a:pt x="3118" y="2020"/>
                    </a:lnTo>
                    <a:lnTo>
                      <a:pt x="3130" y="2032"/>
                    </a:lnTo>
                    <a:lnTo>
                      <a:pt x="3130" y="2032"/>
                    </a:lnTo>
                    <a:lnTo>
                      <a:pt x="3136" y="2026"/>
                    </a:lnTo>
                    <a:lnTo>
                      <a:pt x="3136" y="2026"/>
                    </a:lnTo>
                    <a:lnTo>
                      <a:pt x="3136" y="2026"/>
                    </a:lnTo>
                    <a:lnTo>
                      <a:pt x="3142" y="2026"/>
                    </a:lnTo>
                    <a:lnTo>
                      <a:pt x="3142" y="2020"/>
                    </a:lnTo>
                    <a:lnTo>
                      <a:pt x="3142" y="2020"/>
                    </a:lnTo>
                    <a:lnTo>
                      <a:pt x="3136" y="2020"/>
                    </a:lnTo>
                    <a:lnTo>
                      <a:pt x="3142" y="2014"/>
                    </a:lnTo>
                    <a:lnTo>
                      <a:pt x="3142" y="2014"/>
                    </a:lnTo>
                    <a:close/>
                    <a:moveTo>
                      <a:pt x="3148" y="1990"/>
                    </a:moveTo>
                    <a:lnTo>
                      <a:pt x="3148" y="1990"/>
                    </a:lnTo>
                    <a:lnTo>
                      <a:pt x="3148" y="1990"/>
                    </a:lnTo>
                    <a:lnTo>
                      <a:pt x="3142" y="1990"/>
                    </a:lnTo>
                    <a:lnTo>
                      <a:pt x="3142" y="1990"/>
                    </a:lnTo>
                    <a:lnTo>
                      <a:pt x="3142" y="1990"/>
                    </a:lnTo>
                    <a:lnTo>
                      <a:pt x="3142" y="1990"/>
                    </a:lnTo>
                    <a:lnTo>
                      <a:pt x="3142" y="1990"/>
                    </a:lnTo>
                    <a:lnTo>
                      <a:pt x="3142" y="1984"/>
                    </a:lnTo>
                    <a:lnTo>
                      <a:pt x="3142" y="1984"/>
                    </a:lnTo>
                    <a:lnTo>
                      <a:pt x="3142" y="1984"/>
                    </a:lnTo>
                    <a:lnTo>
                      <a:pt x="3142" y="1984"/>
                    </a:lnTo>
                    <a:lnTo>
                      <a:pt x="3136" y="1984"/>
                    </a:lnTo>
                    <a:lnTo>
                      <a:pt x="3136" y="1984"/>
                    </a:lnTo>
                    <a:lnTo>
                      <a:pt x="3136" y="1984"/>
                    </a:lnTo>
                    <a:lnTo>
                      <a:pt x="3136" y="1978"/>
                    </a:lnTo>
                    <a:lnTo>
                      <a:pt x="3136" y="1978"/>
                    </a:lnTo>
                    <a:lnTo>
                      <a:pt x="3136" y="1978"/>
                    </a:lnTo>
                    <a:lnTo>
                      <a:pt x="3136" y="1978"/>
                    </a:lnTo>
                    <a:lnTo>
                      <a:pt x="3130" y="1971"/>
                    </a:lnTo>
                    <a:lnTo>
                      <a:pt x="3130" y="1971"/>
                    </a:lnTo>
                    <a:lnTo>
                      <a:pt x="3130" y="1971"/>
                    </a:lnTo>
                    <a:lnTo>
                      <a:pt x="3124" y="1971"/>
                    </a:lnTo>
                    <a:lnTo>
                      <a:pt x="3124" y="1965"/>
                    </a:lnTo>
                    <a:lnTo>
                      <a:pt x="3124" y="1971"/>
                    </a:lnTo>
                    <a:lnTo>
                      <a:pt x="3124" y="1971"/>
                    </a:lnTo>
                    <a:lnTo>
                      <a:pt x="3124" y="1971"/>
                    </a:lnTo>
                    <a:lnTo>
                      <a:pt x="3124" y="1978"/>
                    </a:lnTo>
                    <a:lnTo>
                      <a:pt x="3124" y="1978"/>
                    </a:lnTo>
                    <a:lnTo>
                      <a:pt x="3124" y="1978"/>
                    </a:lnTo>
                    <a:lnTo>
                      <a:pt x="3124" y="1978"/>
                    </a:lnTo>
                    <a:lnTo>
                      <a:pt x="3124" y="1984"/>
                    </a:lnTo>
                    <a:lnTo>
                      <a:pt x="3124" y="1984"/>
                    </a:lnTo>
                    <a:lnTo>
                      <a:pt x="3124" y="1984"/>
                    </a:lnTo>
                    <a:lnTo>
                      <a:pt x="3124" y="1990"/>
                    </a:lnTo>
                    <a:lnTo>
                      <a:pt x="3124" y="1990"/>
                    </a:lnTo>
                    <a:lnTo>
                      <a:pt x="3124" y="1990"/>
                    </a:lnTo>
                    <a:lnTo>
                      <a:pt x="3124" y="1990"/>
                    </a:lnTo>
                    <a:lnTo>
                      <a:pt x="3124" y="1990"/>
                    </a:lnTo>
                    <a:lnTo>
                      <a:pt x="3124" y="1990"/>
                    </a:lnTo>
                    <a:lnTo>
                      <a:pt x="3124" y="1996"/>
                    </a:lnTo>
                    <a:lnTo>
                      <a:pt x="3124" y="2002"/>
                    </a:lnTo>
                    <a:lnTo>
                      <a:pt x="3124" y="2002"/>
                    </a:lnTo>
                    <a:lnTo>
                      <a:pt x="3130" y="2002"/>
                    </a:lnTo>
                    <a:lnTo>
                      <a:pt x="3130" y="2002"/>
                    </a:lnTo>
                    <a:lnTo>
                      <a:pt x="3136" y="2002"/>
                    </a:lnTo>
                    <a:lnTo>
                      <a:pt x="3136" y="2002"/>
                    </a:lnTo>
                    <a:lnTo>
                      <a:pt x="3136" y="2002"/>
                    </a:lnTo>
                    <a:lnTo>
                      <a:pt x="3136" y="1996"/>
                    </a:lnTo>
                    <a:lnTo>
                      <a:pt x="3136" y="1996"/>
                    </a:lnTo>
                    <a:lnTo>
                      <a:pt x="3136" y="1996"/>
                    </a:lnTo>
                    <a:lnTo>
                      <a:pt x="3136" y="1996"/>
                    </a:lnTo>
                    <a:lnTo>
                      <a:pt x="3136" y="2002"/>
                    </a:lnTo>
                    <a:lnTo>
                      <a:pt x="3136" y="2002"/>
                    </a:lnTo>
                    <a:lnTo>
                      <a:pt x="3142" y="2002"/>
                    </a:lnTo>
                    <a:lnTo>
                      <a:pt x="3142" y="1996"/>
                    </a:lnTo>
                    <a:lnTo>
                      <a:pt x="3142" y="1996"/>
                    </a:lnTo>
                    <a:lnTo>
                      <a:pt x="3142" y="1996"/>
                    </a:lnTo>
                    <a:lnTo>
                      <a:pt x="3142" y="1996"/>
                    </a:lnTo>
                    <a:lnTo>
                      <a:pt x="3148" y="1996"/>
                    </a:lnTo>
                    <a:lnTo>
                      <a:pt x="3148" y="1996"/>
                    </a:lnTo>
                    <a:lnTo>
                      <a:pt x="3148" y="1996"/>
                    </a:lnTo>
                    <a:lnTo>
                      <a:pt x="3148" y="1996"/>
                    </a:lnTo>
                    <a:lnTo>
                      <a:pt x="3148" y="1996"/>
                    </a:lnTo>
                    <a:lnTo>
                      <a:pt x="3148" y="1990"/>
                    </a:lnTo>
                    <a:lnTo>
                      <a:pt x="3148" y="1990"/>
                    </a:lnTo>
                    <a:close/>
                    <a:moveTo>
                      <a:pt x="3094" y="2104"/>
                    </a:moveTo>
                    <a:lnTo>
                      <a:pt x="3088" y="2104"/>
                    </a:lnTo>
                    <a:lnTo>
                      <a:pt x="3088" y="2104"/>
                    </a:lnTo>
                    <a:lnTo>
                      <a:pt x="3088" y="2104"/>
                    </a:lnTo>
                    <a:lnTo>
                      <a:pt x="3088" y="2104"/>
                    </a:lnTo>
                    <a:lnTo>
                      <a:pt x="3088" y="2110"/>
                    </a:lnTo>
                    <a:lnTo>
                      <a:pt x="3088" y="2110"/>
                    </a:lnTo>
                    <a:lnTo>
                      <a:pt x="3088" y="2110"/>
                    </a:lnTo>
                    <a:lnTo>
                      <a:pt x="3088" y="2110"/>
                    </a:lnTo>
                    <a:lnTo>
                      <a:pt x="3088" y="2110"/>
                    </a:lnTo>
                    <a:lnTo>
                      <a:pt x="3088" y="2110"/>
                    </a:lnTo>
                    <a:lnTo>
                      <a:pt x="3094" y="2110"/>
                    </a:lnTo>
                    <a:lnTo>
                      <a:pt x="3094" y="2110"/>
                    </a:lnTo>
                    <a:lnTo>
                      <a:pt x="3094" y="2110"/>
                    </a:lnTo>
                    <a:lnTo>
                      <a:pt x="3094" y="2110"/>
                    </a:lnTo>
                    <a:lnTo>
                      <a:pt x="3094" y="2110"/>
                    </a:lnTo>
                    <a:lnTo>
                      <a:pt x="3094" y="2110"/>
                    </a:lnTo>
                    <a:lnTo>
                      <a:pt x="3094" y="2104"/>
                    </a:lnTo>
                    <a:lnTo>
                      <a:pt x="3094" y="2104"/>
                    </a:lnTo>
                    <a:lnTo>
                      <a:pt x="3094" y="2104"/>
                    </a:lnTo>
                    <a:close/>
                    <a:moveTo>
                      <a:pt x="3100" y="2110"/>
                    </a:moveTo>
                    <a:lnTo>
                      <a:pt x="3100" y="2110"/>
                    </a:lnTo>
                    <a:lnTo>
                      <a:pt x="3100" y="2110"/>
                    </a:lnTo>
                    <a:lnTo>
                      <a:pt x="3100" y="2110"/>
                    </a:lnTo>
                    <a:lnTo>
                      <a:pt x="3100" y="2110"/>
                    </a:lnTo>
                    <a:lnTo>
                      <a:pt x="3106" y="2104"/>
                    </a:lnTo>
                    <a:lnTo>
                      <a:pt x="3106" y="2104"/>
                    </a:lnTo>
                    <a:lnTo>
                      <a:pt x="3106" y="2104"/>
                    </a:lnTo>
                    <a:lnTo>
                      <a:pt x="3106" y="2104"/>
                    </a:lnTo>
                    <a:lnTo>
                      <a:pt x="3106" y="2104"/>
                    </a:lnTo>
                    <a:lnTo>
                      <a:pt x="3106" y="2098"/>
                    </a:lnTo>
                    <a:lnTo>
                      <a:pt x="3100" y="2098"/>
                    </a:lnTo>
                    <a:lnTo>
                      <a:pt x="3100" y="2098"/>
                    </a:lnTo>
                    <a:lnTo>
                      <a:pt x="3100" y="2098"/>
                    </a:lnTo>
                    <a:lnTo>
                      <a:pt x="3094" y="2098"/>
                    </a:lnTo>
                    <a:lnTo>
                      <a:pt x="3094" y="2098"/>
                    </a:lnTo>
                    <a:lnTo>
                      <a:pt x="3094" y="2104"/>
                    </a:lnTo>
                    <a:lnTo>
                      <a:pt x="3094" y="2104"/>
                    </a:lnTo>
                    <a:lnTo>
                      <a:pt x="3100" y="2104"/>
                    </a:lnTo>
                    <a:lnTo>
                      <a:pt x="3100" y="2110"/>
                    </a:lnTo>
                    <a:close/>
                    <a:moveTo>
                      <a:pt x="3052" y="2062"/>
                    </a:moveTo>
                    <a:lnTo>
                      <a:pt x="3052" y="2062"/>
                    </a:lnTo>
                    <a:lnTo>
                      <a:pt x="3046" y="2062"/>
                    </a:lnTo>
                    <a:lnTo>
                      <a:pt x="3046" y="2062"/>
                    </a:lnTo>
                    <a:lnTo>
                      <a:pt x="3046" y="2062"/>
                    </a:lnTo>
                    <a:lnTo>
                      <a:pt x="3046" y="2062"/>
                    </a:lnTo>
                    <a:lnTo>
                      <a:pt x="3046" y="2062"/>
                    </a:lnTo>
                    <a:lnTo>
                      <a:pt x="3040" y="2062"/>
                    </a:lnTo>
                    <a:lnTo>
                      <a:pt x="3046" y="2062"/>
                    </a:lnTo>
                    <a:lnTo>
                      <a:pt x="3046" y="2068"/>
                    </a:lnTo>
                    <a:lnTo>
                      <a:pt x="3046" y="2068"/>
                    </a:lnTo>
                    <a:lnTo>
                      <a:pt x="3046" y="2068"/>
                    </a:lnTo>
                    <a:lnTo>
                      <a:pt x="3046" y="2068"/>
                    </a:lnTo>
                    <a:lnTo>
                      <a:pt x="3046" y="2074"/>
                    </a:lnTo>
                    <a:lnTo>
                      <a:pt x="3046" y="2074"/>
                    </a:lnTo>
                    <a:lnTo>
                      <a:pt x="3046" y="2074"/>
                    </a:lnTo>
                    <a:lnTo>
                      <a:pt x="3052" y="2068"/>
                    </a:lnTo>
                    <a:lnTo>
                      <a:pt x="3052" y="2068"/>
                    </a:lnTo>
                    <a:lnTo>
                      <a:pt x="3052" y="2062"/>
                    </a:lnTo>
                    <a:lnTo>
                      <a:pt x="3058" y="2062"/>
                    </a:lnTo>
                    <a:lnTo>
                      <a:pt x="3058" y="2062"/>
                    </a:lnTo>
                    <a:lnTo>
                      <a:pt x="3058" y="2062"/>
                    </a:lnTo>
                    <a:lnTo>
                      <a:pt x="3052" y="2062"/>
                    </a:lnTo>
                    <a:close/>
                    <a:moveTo>
                      <a:pt x="3106" y="2062"/>
                    </a:moveTo>
                    <a:lnTo>
                      <a:pt x="3106" y="2062"/>
                    </a:lnTo>
                    <a:lnTo>
                      <a:pt x="3106" y="2062"/>
                    </a:lnTo>
                    <a:lnTo>
                      <a:pt x="3100" y="2068"/>
                    </a:lnTo>
                    <a:lnTo>
                      <a:pt x="3100" y="2068"/>
                    </a:lnTo>
                    <a:lnTo>
                      <a:pt x="3100" y="2068"/>
                    </a:lnTo>
                    <a:lnTo>
                      <a:pt x="3100" y="2068"/>
                    </a:lnTo>
                    <a:lnTo>
                      <a:pt x="3106" y="2068"/>
                    </a:lnTo>
                    <a:lnTo>
                      <a:pt x="3100" y="2068"/>
                    </a:lnTo>
                    <a:lnTo>
                      <a:pt x="3100" y="2068"/>
                    </a:lnTo>
                    <a:lnTo>
                      <a:pt x="3100" y="2068"/>
                    </a:lnTo>
                    <a:lnTo>
                      <a:pt x="3100" y="2074"/>
                    </a:lnTo>
                    <a:lnTo>
                      <a:pt x="3100" y="2074"/>
                    </a:lnTo>
                    <a:lnTo>
                      <a:pt x="3100" y="2074"/>
                    </a:lnTo>
                    <a:lnTo>
                      <a:pt x="3100" y="2074"/>
                    </a:lnTo>
                    <a:lnTo>
                      <a:pt x="3106" y="2074"/>
                    </a:lnTo>
                    <a:lnTo>
                      <a:pt x="3106" y="2074"/>
                    </a:lnTo>
                    <a:lnTo>
                      <a:pt x="3106" y="2074"/>
                    </a:lnTo>
                    <a:lnTo>
                      <a:pt x="3106" y="2074"/>
                    </a:lnTo>
                    <a:lnTo>
                      <a:pt x="3106" y="2074"/>
                    </a:lnTo>
                    <a:lnTo>
                      <a:pt x="3106" y="2074"/>
                    </a:lnTo>
                    <a:lnTo>
                      <a:pt x="3106" y="2074"/>
                    </a:lnTo>
                    <a:lnTo>
                      <a:pt x="3106" y="2074"/>
                    </a:lnTo>
                    <a:lnTo>
                      <a:pt x="3106" y="2074"/>
                    </a:lnTo>
                    <a:lnTo>
                      <a:pt x="3106" y="2068"/>
                    </a:lnTo>
                    <a:lnTo>
                      <a:pt x="3106" y="2068"/>
                    </a:lnTo>
                    <a:lnTo>
                      <a:pt x="3106" y="2068"/>
                    </a:lnTo>
                    <a:lnTo>
                      <a:pt x="3106" y="2068"/>
                    </a:lnTo>
                    <a:lnTo>
                      <a:pt x="3106" y="2068"/>
                    </a:lnTo>
                    <a:lnTo>
                      <a:pt x="3106" y="2068"/>
                    </a:lnTo>
                    <a:lnTo>
                      <a:pt x="3106" y="2062"/>
                    </a:lnTo>
                    <a:close/>
                    <a:moveTo>
                      <a:pt x="3172" y="2038"/>
                    </a:moveTo>
                    <a:lnTo>
                      <a:pt x="3172" y="2038"/>
                    </a:lnTo>
                    <a:lnTo>
                      <a:pt x="3172" y="2044"/>
                    </a:lnTo>
                    <a:lnTo>
                      <a:pt x="3172" y="2044"/>
                    </a:lnTo>
                    <a:lnTo>
                      <a:pt x="3178" y="2038"/>
                    </a:lnTo>
                    <a:lnTo>
                      <a:pt x="3178" y="2038"/>
                    </a:lnTo>
                    <a:lnTo>
                      <a:pt x="3178" y="2038"/>
                    </a:lnTo>
                    <a:lnTo>
                      <a:pt x="3178" y="2032"/>
                    </a:lnTo>
                    <a:lnTo>
                      <a:pt x="3178" y="2032"/>
                    </a:lnTo>
                    <a:lnTo>
                      <a:pt x="3178" y="2032"/>
                    </a:lnTo>
                    <a:lnTo>
                      <a:pt x="3184" y="2032"/>
                    </a:lnTo>
                    <a:lnTo>
                      <a:pt x="3184" y="2032"/>
                    </a:lnTo>
                    <a:lnTo>
                      <a:pt x="3178" y="2032"/>
                    </a:lnTo>
                    <a:lnTo>
                      <a:pt x="3178" y="2026"/>
                    </a:lnTo>
                    <a:lnTo>
                      <a:pt x="3178" y="2020"/>
                    </a:lnTo>
                    <a:lnTo>
                      <a:pt x="3178" y="2020"/>
                    </a:lnTo>
                    <a:lnTo>
                      <a:pt x="3178" y="2020"/>
                    </a:lnTo>
                    <a:lnTo>
                      <a:pt x="3172" y="2014"/>
                    </a:lnTo>
                    <a:lnTo>
                      <a:pt x="3172" y="2014"/>
                    </a:lnTo>
                    <a:lnTo>
                      <a:pt x="3172" y="2020"/>
                    </a:lnTo>
                    <a:lnTo>
                      <a:pt x="3172" y="2020"/>
                    </a:lnTo>
                    <a:lnTo>
                      <a:pt x="3166" y="2020"/>
                    </a:lnTo>
                    <a:lnTo>
                      <a:pt x="3166" y="2014"/>
                    </a:lnTo>
                    <a:lnTo>
                      <a:pt x="3166" y="2014"/>
                    </a:lnTo>
                    <a:lnTo>
                      <a:pt x="3166" y="2014"/>
                    </a:lnTo>
                    <a:lnTo>
                      <a:pt x="3166" y="2008"/>
                    </a:lnTo>
                    <a:lnTo>
                      <a:pt x="3166" y="2008"/>
                    </a:lnTo>
                    <a:lnTo>
                      <a:pt x="3160" y="2008"/>
                    </a:lnTo>
                    <a:lnTo>
                      <a:pt x="3160" y="2002"/>
                    </a:lnTo>
                    <a:lnTo>
                      <a:pt x="3154" y="2002"/>
                    </a:lnTo>
                    <a:lnTo>
                      <a:pt x="3154" y="2002"/>
                    </a:lnTo>
                    <a:lnTo>
                      <a:pt x="3154" y="2008"/>
                    </a:lnTo>
                    <a:lnTo>
                      <a:pt x="3154" y="2008"/>
                    </a:lnTo>
                    <a:lnTo>
                      <a:pt x="3160" y="2008"/>
                    </a:lnTo>
                    <a:lnTo>
                      <a:pt x="3160" y="2008"/>
                    </a:lnTo>
                    <a:lnTo>
                      <a:pt x="3160" y="2014"/>
                    </a:lnTo>
                    <a:lnTo>
                      <a:pt x="3160" y="2014"/>
                    </a:lnTo>
                    <a:lnTo>
                      <a:pt x="3160" y="2014"/>
                    </a:lnTo>
                    <a:lnTo>
                      <a:pt x="3160" y="2014"/>
                    </a:lnTo>
                    <a:lnTo>
                      <a:pt x="3160" y="2014"/>
                    </a:lnTo>
                    <a:lnTo>
                      <a:pt x="3160" y="2020"/>
                    </a:lnTo>
                    <a:lnTo>
                      <a:pt x="3160" y="2020"/>
                    </a:lnTo>
                    <a:lnTo>
                      <a:pt x="3160" y="2020"/>
                    </a:lnTo>
                    <a:lnTo>
                      <a:pt x="3154" y="2026"/>
                    </a:lnTo>
                    <a:lnTo>
                      <a:pt x="3160" y="2026"/>
                    </a:lnTo>
                    <a:lnTo>
                      <a:pt x="3160" y="2032"/>
                    </a:lnTo>
                    <a:lnTo>
                      <a:pt x="3160" y="2032"/>
                    </a:lnTo>
                    <a:lnTo>
                      <a:pt x="3166" y="2032"/>
                    </a:lnTo>
                    <a:lnTo>
                      <a:pt x="3166" y="2032"/>
                    </a:lnTo>
                    <a:lnTo>
                      <a:pt x="3166" y="2038"/>
                    </a:lnTo>
                    <a:lnTo>
                      <a:pt x="3166" y="2038"/>
                    </a:lnTo>
                    <a:lnTo>
                      <a:pt x="3172" y="2038"/>
                    </a:lnTo>
                    <a:lnTo>
                      <a:pt x="3172" y="2038"/>
                    </a:lnTo>
                    <a:lnTo>
                      <a:pt x="3172" y="2038"/>
                    </a:lnTo>
                    <a:lnTo>
                      <a:pt x="3172" y="2038"/>
                    </a:lnTo>
                    <a:lnTo>
                      <a:pt x="3172" y="2038"/>
                    </a:lnTo>
                    <a:close/>
                    <a:moveTo>
                      <a:pt x="3070" y="2062"/>
                    </a:moveTo>
                    <a:lnTo>
                      <a:pt x="3070" y="2062"/>
                    </a:lnTo>
                    <a:lnTo>
                      <a:pt x="3064" y="2062"/>
                    </a:lnTo>
                    <a:lnTo>
                      <a:pt x="3064" y="2062"/>
                    </a:lnTo>
                    <a:lnTo>
                      <a:pt x="3070" y="2068"/>
                    </a:lnTo>
                    <a:lnTo>
                      <a:pt x="3070" y="2068"/>
                    </a:lnTo>
                    <a:lnTo>
                      <a:pt x="3070" y="2068"/>
                    </a:lnTo>
                    <a:lnTo>
                      <a:pt x="3070" y="2068"/>
                    </a:lnTo>
                    <a:lnTo>
                      <a:pt x="3070" y="2062"/>
                    </a:lnTo>
                    <a:lnTo>
                      <a:pt x="3070" y="2062"/>
                    </a:lnTo>
                    <a:lnTo>
                      <a:pt x="3070" y="2062"/>
                    </a:lnTo>
                    <a:close/>
                    <a:moveTo>
                      <a:pt x="3082" y="2110"/>
                    </a:moveTo>
                    <a:lnTo>
                      <a:pt x="3082" y="2110"/>
                    </a:lnTo>
                    <a:lnTo>
                      <a:pt x="3082" y="2104"/>
                    </a:lnTo>
                    <a:lnTo>
                      <a:pt x="3088" y="2104"/>
                    </a:lnTo>
                    <a:lnTo>
                      <a:pt x="3088" y="2104"/>
                    </a:lnTo>
                    <a:lnTo>
                      <a:pt x="3088" y="2104"/>
                    </a:lnTo>
                    <a:lnTo>
                      <a:pt x="3088" y="2104"/>
                    </a:lnTo>
                    <a:lnTo>
                      <a:pt x="3088" y="2098"/>
                    </a:lnTo>
                    <a:lnTo>
                      <a:pt x="3082" y="2098"/>
                    </a:lnTo>
                    <a:lnTo>
                      <a:pt x="3082" y="2098"/>
                    </a:lnTo>
                    <a:lnTo>
                      <a:pt x="3082" y="2098"/>
                    </a:lnTo>
                    <a:lnTo>
                      <a:pt x="3082" y="2098"/>
                    </a:lnTo>
                    <a:lnTo>
                      <a:pt x="3076" y="2098"/>
                    </a:lnTo>
                    <a:lnTo>
                      <a:pt x="3076" y="2098"/>
                    </a:lnTo>
                    <a:lnTo>
                      <a:pt x="3076" y="2098"/>
                    </a:lnTo>
                    <a:lnTo>
                      <a:pt x="3076" y="2104"/>
                    </a:lnTo>
                    <a:lnTo>
                      <a:pt x="3076" y="2104"/>
                    </a:lnTo>
                    <a:lnTo>
                      <a:pt x="3076" y="2104"/>
                    </a:lnTo>
                    <a:lnTo>
                      <a:pt x="3082" y="2104"/>
                    </a:lnTo>
                    <a:lnTo>
                      <a:pt x="3082" y="2104"/>
                    </a:lnTo>
                    <a:lnTo>
                      <a:pt x="3082" y="2104"/>
                    </a:lnTo>
                    <a:lnTo>
                      <a:pt x="3076" y="2104"/>
                    </a:lnTo>
                    <a:lnTo>
                      <a:pt x="3076" y="2110"/>
                    </a:lnTo>
                    <a:lnTo>
                      <a:pt x="3076" y="2110"/>
                    </a:lnTo>
                    <a:lnTo>
                      <a:pt x="3076" y="2110"/>
                    </a:lnTo>
                    <a:lnTo>
                      <a:pt x="3076" y="2110"/>
                    </a:lnTo>
                    <a:lnTo>
                      <a:pt x="3076" y="2110"/>
                    </a:lnTo>
                    <a:lnTo>
                      <a:pt x="3076" y="2110"/>
                    </a:lnTo>
                    <a:lnTo>
                      <a:pt x="3082" y="2110"/>
                    </a:lnTo>
                    <a:lnTo>
                      <a:pt x="3082" y="2110"/>
                    </a:lnTo>
                    <a:lnTo>
                      <a:pt x="3082" y="2110"/>
                    </a:lnTo>
                    <a:close/>
                    <a:moveTo>
                      <a:pt x="3142" y="2176"/>
                    </a:moveTo>
                    <a:lnTo>
                      <a:pt x="3142" y="2176"/>
                    </a:lnTo>
                    <a:lnTo>
                      <a:pt x="3142" y="2176"/>
                    </a:lnTo>
                    <a:lnTo>
                      <a:pt x="3142" y="2170"/>
                    </a:lnTo>
                    <a:lnTo>
                      <a:pt x="3136" y="2170"/>
                    </a:lnTo>
                    <a:lnTo>
                      <a:pt x="3136" y="2170"/>
                    </a:lnTo>
                    <a:lnTo>
                      <a:pt x="3136" y="2170"/>
                    </a:lnTo>
                    <a:lnTo>
                      <a:pt x="3136" y="2170"/>
                    </a:lnTo>
                    <a:lnTo>
                      <a:pt x="3142" y="2170"/>
                    </a:lnTo>
                    <a:lnTo>
                      <a:pt x="3142" y="2170"/>
                    </a:lnTo>
                    <a:lnTo>
                      <a:pt x="3142" y="2170"/>
                    </a:lnTo>
                    <a:lnTo>
                      <a:pt x="3142" y="2170"/>
                    </a:lnTo>
                    <a:lnTo>
                      <a:pt x="3142" y="2170"/>
                    </a:lnTo>
                    <a:lnTo>
                      <a:pt x="3142" y="2170"/>
                    </a:lnTo>
                    <a:lnTo>
                      <a:pt x="3142" y="2170"/>
                    </a:lnTo>
                    <a:lnTo>
                      <a:pt x="3142" y="2170"/>
                    </a:lnTo>
                    <a:lnTo>
                      <a:pt x="3142" y="2170"/>
                    </a:lnTo>
                    <a:lnTo>
                      <a:pt x="3142" y="2164"/>
                    </a:lnTo>
                    <a:lnTo>
                      <a:pt x="3142" y="2164"/>
                    </a:lnTo>
                    <a:lnTo>
                      <a:pt x="3142" y="2164"/>
                    </a:lnTo>
                    <a:lnTo>
                      <a:pt x="3142" y="2164"/>
                    </a:lnTo>
                    <a:lnTo>
                      <a:pt x="3142" y="2164"/>
                    </a:lnTo>
                    <a:lnTo>
                      <a:pt x="3142" y="2164"/>
                    </a:lnTo>
                    <a:lnTo>
                      <a:pt x="3142" y="2164"/>
                    </a:lnTo>
                    <a:lnTo>
                      <a:pt x="3136" y="2164"/>
                    </a:lnTo>
                    <a:lnTo>
                      <a:pt x="3136" y="2164"/>
                    </a:lnTo>
                    <a:lnTo>
                      <a:pt x="3136" y="2164"/>
                    </a:lnTo>
                    <a:lnTo>
                      <a:pt x="3136" y="2164"/>
                    </a:lnTo>
                    <a:lnTo>
                      <a:pt x="3136" y="2164"/>
                    </a:lnTo>
                    <a:lnTo>
                      <a:pt x="3136" y="2164"/>
                    </a:lnTo>
                    <a:lnTo>
                      <a:pt x="3136" y="2164"/>
                    </a:lnTo>
                    <a:lnTo>
                      <a:pt x="3136" y="2164"/>
                    </a:lnTo>
                    <a:lnTo>
                      <a:pt x="3136" y="2164"/>
                    </a:lnTo>
                    <a:lnTo>
                      <a:pt x="3136" y="2164"/>
                    </a:lnTo>
                    <a:lnTo>
                      <a:pt x="3136" y="2164"/>
                    </a:lnTo>
                    <a:lnTo>
                      <a:pt x="3136" y="2164"/>
                    </a:lnTo>
                    <a:lnTo>
                      <a:pt x="3136" y="2164"/>
                    </a:lnTo>
                    <a:lnTo>
                      <a:pt x="3136" y="2164"/>
                    </a:lnTo>
                    <a:lnTo>
                      <a:pt x="3136" y="2164"/>
                    </a:lnTo>
                    <a:lnTo>
                      <a:pt x="3130" y="2164"/>
                    </a:lnTo>
                    <a:lnTo>
                      <a:pt x="3130" y="2164"/>
                    </a:lnTo>
                    <a:lnTo>
                      <a:pt x="3130" y="2164"/>
                    </a:lnTo>
                    <a:lnTo>
                      <a:pt x="3130" y="2164"/>
                    </a:lnTo>
                    <a:lnTo>
                      <a:pt x="3130" y="2164"/>
                    </a:lnTo>
                    <a:lnTo>
                      <a:pt x="3130" y="2164"/>
                    </a:lnTo>
                    <a:lnTo>
                      <a:pt x="3130" y="2164"/>
                    </a:lnTo>
                    <a:lnTo>
                      <a:pt x="3130" y="2170"/>
                    </a:lnTo>
                    <a:lnTo>
                      <a:pt x="3130" y="2170"/>
                    </a:lnTo>
                    <a:lnTo>
                      <a:pt x="3130" y="2170"/>
                    </a:lnTo>
                    <a:lnTo>
                      <a:pt x="3136" y="2170"/>
                    </a:lnTo>
                    <a:lnTo>
                      <a:pt x="3136" y="2170"/>
                    </a:lnTo>
                    <a:lnTo>
                      <a:pt x="3136" y="2170"/>
                    </a:lnTo>
                    <a:lnTo>
                      <a:pt x="3136" y="2170"/>
                    </a:lnTo>
                    <a:lnTo>
                      <a:pt x="3136" y="2170"/>
                    </a:lnTo>
                    <a:lnTo>
                      <a:pt x="3136" y="2170"/>
                    </a:lnTo>
                    <a:lnTo>
                      <a:pt x="3136" y="2170"/>
                    </a:lnTo>
                    <a:lnTo>
                      <a:pt x="3136" y="2176"/>
                    </a:lnTo>
                    <a:lnTo>
                      <a:pt x="3136" y="2176"/>
                    </a:lnTo>
                    <a:lnTo>
                      <a:pt x="3136" y="2176"/>
                    </a:lnTo>
                    <a:lnTo>
                      <a:pt x="3136" y="2176"/>
                    </a:lnTo>
                    <a:lnTo>
                      <a:pt x="3136" y="2176"/>
                    </a:lnTo>
                    <a:lnTo>
                      <a:pt x="3136" y="2176"/>
                    </a:lnTo>
                    <a:lnTo>
                      <a:pt x="3142" y="2176"/>
                    </a:lnTo>
                    <a:lnTo>
                      <a:pt x="3142" y="2182"/>
                    </a:lnTo>
                    <a:lnTo>
                      <a:pt x="3142" y="2176"/>
                    </a:lnTo>
                    <a:lnTo>
                      <a:pt x="3142" y="2176"/>
                    </a:lnTo>
                    <a:lnTo>
                      <a:pt x="3142" y="2176"/>
                    </a:lnTo>
                    <a:lnTo>
                      <a:pt x="3142" y="2176"/>
                    </a:lnTo>
                    <a:close/>
                    <a:moveTo>
                      <a:pt x="3130" y="2146"/>
                    </a:moveTo>
                    <a:lnTo>
                      <a:pt x="3130" y="2146"/>
                    </a:lnTo>
                    <a:lnTo>
                      <a:pt x="3130" y="2152"/>
                    </a:lnTo>
                    <a:lnTo>
                      <a:pt x="3130" y="2152"/>
                    </a:lnTo>
                    <a:lnTo>
                      <a:pt x="3130" y="2152"/>
                    </a:lnTo>
                    <a:lnTo>
                      <a:pt x="3130" y="2152"/>
                    </a:lnTo>
                    <a:lnTo>
                      <a:pt x="3130" y="2152"/>
                    </a:lnTo>
                    <a:lnTo>
                      <a:pt x="3130" y="2152"/>
                    </a:lnTo>
                    <a:lnTo>
                      <a:pt x="3130" y="2152"/>
                    </a:lnTo>
                    <a:lnTo>
                      <a:pt x="3136" y="2152"/>
                    </a:lnTo>
                    <a:lnTo>
                      <a:pt x="3136" y="2152"/>
                    </a:lnTo>
                    <a:lnTo>
                      <a:pt x="3136" y="2158"/>
                    </a:lnTo>
                    <a:lnTo>
                      <a:pt x="3136" y="2152"/>
                    </a:lnTo>
                    <a:lnTo>
                      <a:pt x="3136" y="2152"/>
                    </a:lnTo>
                    <a:lnTo>
                      <a:pt x="3136" y="2140"/>
                    </a:lnTo>
                    <a:lnTo>
                      <a:pt x="3136" y="2140"/>
                    </a:lnTo>
                    <a:lnTo>
                      <a:pt x="3130" y="2140"/>
                    </a:lnTo>
                    <a:lnTo>
                      <a:pt x="3130" y="2134"/>
                    </a:lnTo>
                    <a:lnTo>
                      <a:pt x="3130" y="2134"/>
                    </a:lnTo>
                    <a:lnTo>
                      <a:pt x="3130" y="2134"/>
                    </a:lnTo>
                    <a:lnTo>
                      <a:pt x="3130" y="2140"/>
                    </a:lnTo>
                    <a:lnTo>
                      <a:pt x="3130" y="2140"/>
                    </a:lnTo>
                    <a:lnTo>
                      <a:pt x="3130" y="2140"/>
                    </a:lnTo>
                    <a:lnTo>
                      <a:pt x="3130" y="2140"/>
                    </a:lnTo>
                    <a:lnTo>
                      <a:pt x="3130" y="2140"/>
                    </a:lnTo>
                    <a:lnTo>
                      <a:pt x="3130" y="2140"/>
                    </a:lnTo>
                    <a:lnTo>
                      <a:pt x="3130" y="2140"/>
                    </a:lnTo>
                    <a:lnTo>
                      <a:pt x="3130" y="2140"/>
                    </a:lnTo>
                    <a:lnTo>
                      <a:pt x="3130" y="2146"/>
                    </a:lnTo>
                    <a:lnTo>
                      <a:pt x="3130" y="2146"/>
                    </a:lnTo>
                    <a:lnTo>
                      <a:pt x="3130" y="2146"/>
                    </a:lnTo>
                    <a:lnTo>
                      <a:pt x="3130" y="2146"/>
                    </a:lnTo>
                    <a:lnTo>
                      <a:pt x="3130" y="2146"/>
                    </a:lnTo>
                    <a:lnTo>
                      <a:pt x="3130" y="2146"/>
                    </a:lnTo>
                    <a:lnTo>
                      <a:pt x="3130" y="2146"/>
                    </a:lnTo>
                    <a:lnTo>
                      <a:pt x="3130" y="2146"/>
                    </a:lnTo>
                    <a:close/>
                    <a:moveTo>
                      <a:pt x="3106" y="2128"/>
                    </a:moveTo>
                    <a:lnTo>
                      <a:pt x="3106" y="2128"/>
                    </a:lnTo>
                    <a:lnTo>
                      <a:pt x="3106" y="2128"/>
                    </a:lnTo>
                    <a:lnTo>
                      <a:pt x="3106" y="2128"/>
                    </a:lnTo>
                    <a:lnTo>
                      <a:pt x="3100" y="2128"/>
                    </a:lnTo>
                    <a:lnTo>
                      <a:pt x="3106" y="2122"/>
                    </a:lnTo>
                    <a:lnTo>
                      <a:pt x="3106" y="2122"/>
                    </a:lnTo>
                    <a:lnTo>
                      <a:pt x="3100" y="2122"/>
                    </a:lnTo>
                    <a:lnTo>
                      <a:pt x="3100" y="2122"/>
                    </a:lnTo>
                    <a:lnTo>
                      <a:pt x="3100" y="2122"/>
                    </a:lnTo>
                    <a:lnTo>
                      <a:pt x="3100" y="2122"/>
                    </a:lnTo>
                    <a:lnTo>
                      <a:pt x="3100" y="2122"/>
                    </a:lnTo>
                    <a:lnTo>
                      <a:pt x="3100" y="2122"/>
                    </a:lnTo>
                    <a:lnTo>
                      <a:pt x="3100" y="2122"/>
                    </a:lnTo>
                    <a:lnTo>
                      <a:pt x="3094" y="2122"/>
                    </a:lnTo>
                    <a:lnTo>
                      <a:pt x="3094" y="2122"/>
                    </a:lnTo>
                    <a:lnTo>
                      <a:pt x="3094" y="2128"/>
                    </a:lnTo>
                    <a:lnTo>
                      <a:pt x="3094" y="2128"/>
                    </a:lnTo>
                    <a:lnTo>
                      <a:pt x="3094" y="2128"/>
                    </a:lnTo>
                    <a:lnTo>
                      <a:pt x="3094" y="2128"/>
                    </a:lnTo>
                    <a:lnTo>
                      <a:pt x="3094" y="2128"/>
                    </a:lnTo>
                    <a:lnTo>
                      <a:pt x="3094" y="2128"/>
                    </a:lnTo>
                    <a:lnTo>
                      <a:pt x="3094" y="2128"/>
                    </a:lnTo>
                    <a:lnTo>
                      <a:pt x="3094" y="2128"/>
                    </a:lnTo>
                    <a:lnTo>
                      <a:pt x="3094" y="2134"/>
                    </a:lnTo>
                    <a:lnTo>
                      <a:pt x="3094" y="2134"/>
                    </a:lnTo>
                    <a:lnTo>
                      <a:pt x="3094" y="2134"/>
                    </a:lnTo>
                    <a:lnTo>
                      <a:pt x="3094" y="2134"/>
                    </a:lnTo>
                    <a:lnTo>
                      <a:pt x="3094" y="2134"/>
                    </a:lnTo>
                    <a:lnTo>
                      <a:pt x="3100" y="2134"/>
                    </a:lnTo>
                    <a:lnTo>
                      <a:pt x="3100" y="2134"/>
                    </a:lnTo>
                    <a:lnTo>
                      <a:pt x="3100" y="2134"/>
                    </a:lnTo>
                    <a:lnTo>
                      <a:pt x="3100" y="2134"/>
                    </a:lnTo>
                    <a:lnTo>
                      <a:pt x="3100" y="2134"/>
                    </a:lnTo>
                    <a:lnTo>
                      <a:pt x="3100" y="2134"/>
                    </a:lnTo>
                    <a:lnTo>
                      <a:pt x="3100" y="2134"/>
                    </a:lnTo>
                    <a:lnTo>
                      <a:pt x="3100" y="2134"/>
                    </a:lnTo>
                    <a:lnTo>
                      <a:pt x="3100" y="2134"/>
                    </a:lnTo>
                    <a:lnTo>
                      <a:pt x="3100" y="2134"/>
                    </a:lnTo>
                    <a:lnTo>
                      <a:pt x="3106" y="2134"/>
                    </a:lnTo>
                    <a:lnTo>
                      <a:pt x="3106" y="2134"/>
                    </a:lnTo>
                    <a:lnTo>
                      <a:pt x="3106" y="2134"/>
                    </a:lnTo>
                    <a:lnTo>
                      <a:pt x="3106" y="2128"/>
                    </a:lnTo>
                    <a:lnTo>
                      <a:pt x="3106" y="2128"/>
                    </a:lnTo>
                    <a:lnTo>
                      <a:pt x="3106" y="2128"/>
                    </a:lnTo>
                    <a:lnTo>
                      <a:pt x="3106" y="2128"/>
                    </a:lnTo>
                    <a:close/>
                    <a:moveTo>
                      <a:pt x="2247" y="1539"/>
                    </a:moveTo>
                    <a:lnTo>
                      <a:pt x="2247" y="1539"/>
                    </a:lnTo>
                    <a:lnTo>
                      <a:pt x="2247" y="1545"/>
                    </a:lnTo>
                    <a:lnTo>
                      <a:pt x="2247" y="1545"/>
                    </a:lnTo>
                    <a:lnTo>
                      <a:pt x="2253" y="1545"/>
                    </a:lnTo>
                    <a:lnTo>
                      <a:pt x="2253" y="1545"/>
                    </a:lnTo>
                    <a:lnTo>
                      <a:pt x="2253" y="1545"/>
                    </a:lnTo>
                    <a:lnTo>
                      <a:pt x="2253" y="1539"/>
                    </a:lnTo>
                    <a:lnTo>
                      <a:pt x="2253" y="1539"/>
                    </a:lnTo>
                    <a:lnTo>
                      <a:pt x="2253" y="1539"/>
                    </a:lnTo>
                    <a:lnTo>
                      <a:pt x="2253" y="1539"/>
                    </a:lnTo>
                    <a:lnTo>
                      <a:pt x="2253" y="1539"/>
                    </a:lnTo>
                    <a:lnTo>
                      <a:pt x="2253" y="1539"/>
                    </a:lnTo>
                    <a:lnTo>
                      <a:pt x="2253" y="1533"/>
                    </a:lnTo>
                    <a:lnTo>
                      <a:pt x="2253" y="1533"/>
                    </a:lnTo>
                    <a:lnTo>
                      <a:pt x="2253" y="1533"/>
                    </a:lnTo>
                    <a:lnTo>
                      <a:pt x="2247" y="1533"/>
                    </a:lnTo>
                    <a:lnTo>
                      <a:pt x="2247" y="1533"/>
                    </a:lnTo>
                    <a:lnTo>
                      <a:pt x="2247" y="1533"/>
                    </a:lnTo>
                    <a:lnTo>
                      <a:pt x="2247" y="1533"/>
                    </a:lnTo>
                    <a:lnTo>
                      <a:pt x="2247" y="1533"/>
                    </a:lnTo>
                    <a:lnTo>
                      <a:pt x="2247" y="1539"/>
                    </a:lnTo>
                    <a:close/>
                    <a:moveTo>
                      <a:pt x="2259" y="1545"/>
                    </a:moveTo>
                    <a:lnTo>
                      <a:pt x="2265" y="1545"/>
                    </a:lnTo>
                    <a:lnTo>
                      <a:pt x="2265" y="1545"/>
                    </a:lnTo>
                    <a:lnTo>
                      <a:pt x="2265" y="1545"/>
                    </a:lnTo>
                    <a:lnTo>
                      <a:pt x="2265" y="1539"/>
                    </a:lnTo>
                    <a:lnTo>
                      <a:pt x="2265" y="1539"/>
                    </a:lnTo>
                    <a:lnTo>
                      <a:pt x="2265" y="1539"/>
                    </a:lnTo>
                    <a:lnTo>
                      <a:pt x="2265" y="1539"/>
                    </a:lnTo>
                    <a:lnTo>
                      <a:pt x="2265" y="1539"/>
                    </a:lnTo>
                    <a:lnTo>
                      <a:pt x="2265" y="1539"/>
                    </a:lnTo>
                    <a:lnTo>
                      <a:pt x="2265" y="1533"/>
                    </a:lnTo>
                    <a:lnTo>
                      <a:pt x="2265" y="1533"/>
                    </a:lnTo>
                    <a:lnTo>
                      <a:pt x="2265" y="1533"/>
                    </a:lnTo>
                    <a:lnTo>
                      <a:pt x="2265" y="1533"/>
                    </a:lnTo>
                    <a:lnTo>
                      <a:pt x="2265" y="1539"/>
                    </a:lnTo>
                    <a:lnTo>
                      <a:pt x="2265" y="1533"/>
                    </a:lnTo>
                    <a:lnTo>
                      <a:pt x="2259" y="1533"/>
                    </a:lnTo>
                    <a:lnTo>
                      <a:pt x="2259" y="1533"/>
                    </a:lnTo>
                    <a:lnTo>
                      <a:pt x="2259" y="1533"/>
                    </a:lnTo>
                    <a:lnTo>
                      <a:pt x="2259" y="1533"/>
                    </a:lnTo>
                    <a:lnTo>
                      <a:pt x="2259" y="1533"/>
                    </a:lnTo>
                    <a:lnTo>
                      <a:pt x="2259" y="1539"/>
                    </a:lnTo>
                    <a:lnTo>
                      <a:pt x="2259" y="1539"/>
                    </a:lnTo>
                    <a:lnTo>
                      <a:pt x="2259" y="1539"/>
                    </a:lnTo>
                    <a:lnTo>
                      <a:pt x="2259" y="1533"/>
                    </a:lnTo>
                    <a:lnTo>
                      <a:pt x="2259" y="1539"/>
                    </a:lnTo>
                    <a:lnTo>
                      <a:pt x="2259" y="1539"/>
                    </a:lnTo>
                    <a:lnTo>
                      <a:pt x="2259" y="1545"/>
                    </a:lnTo>
                    <a:close/>
                    <a:moveTo>
                      <a:pt x="2289" y="1545"/>
                    </a:moveTo>
                    <a:lnTo>
                      <a:pt x="2289" y="1545"/>
                    </a:lnTo>
                    <a:lnTo>
                      <a:pt x="2289" y="1545"/>
                    </a:lnTo>
                    <a:lnTo>
                      <a:pt x="2289" y="1545"/>
                    </a:lnTo>
                    <a:lnTo>
                      <a:pt x="2289" y="1545"/>
                    </a:lnTo>
                    <a:lnTo>
                      <a:pt x="2289" y="1545"/>
                    </a:lnTo>
                    <a:lnTo>
                      <a:pt x="2289" y="1545"/>
                    </a:lnTo>
                    <a:lnTo>
                      <a:pt x="2289" y="1545"/>
                    </a:lnTo>
                    <a:lnTo>
                      <a:pt x="2295" y="1545"/>
                    </a:lnTo>
                    <a:lnTo>
                      <a:pt x="2295" y="1545"/>
                    </a:lnTo>
                    <a:lnTo>
                      <a:pt x="2295" y="1545"/>
                    </a:lnTo>
                    <a:lnTo>
                      <a:pt x="2295" y="1545"/>
                    </a:lnTo>
                    <a:lnTo>
                      <a:pt x="2295" y="1545"/>
                    </a:lnTo>
                    <a:lnTo>
                      <a:pt x="2295" y="1539"/>
                    </a:lnTo>
                    <a:lnTo>
                      <a:pt x="2295" y="1539"/>
                    </a:lnTo>
                    <a:lnTo>
                      <a:pt x="2295" y="1539"/>
                    </a:lnTo>
                    <a:lnTo>
                      <a:pt x="2295" y="1545"/>
                    </a:lnTo>
                    <a:lnTo>
                      <a:pt x="2295" y="1545"/>
                    </a:lnTo>
                    <a:lnTo>
                      <a:pt x="2295" y="1545"/>
                    </a:lnTo>
                    <a:lnTo>
                      <a:pt x="2295" y="1545"/>
                    </a:lnTo>
                    <a:lnTo>
                      <a:pt x="2295" y="1539"/>
                    </a:lnTo>
                    <a:lnTo>
                      <a:pt x="2295" y="1539"/>
                    </a:lnTo>
                    <a:lnTo>
                      <a:pt x="2289" y="1539"/>
                    </a:lnTo>
                    <a:lnTo>
                      <a:pt x="2289" y="1539"/>
                    </a:lnTo>
                    <a:lnTo>
                      <a:pt x="2289" y="1539"/>
                    </a:lnTo>
                    <a:lnTo>
                      <a:pt x="2289" y="1539"/>
                    </a:lnTo>
                    <a:lnTo>
                      <a:pt x="2289" y="1539"/>
                    </a:lnTo>
                    <a:lnTo>
                      <a:pt x="2289" y="1539"/>
                    </a:lnTo>
                    <a:lnTo>
                      <a:pt x="2289" y="1539"/>
                    </a:lnTo>
                    <a:lnTo>
                      <a:pt x="2289" y="1545"/>
                    </a:lnTo>
                    <a:lnTo>
                      <a:pt x="2289" y="1545"/>
                    </a:lnTo>
                    <a:close/>
                    <a:moveTo>
                      <a:pt x="2259" y="1605"/>
                    </a:moveTo>
                    <a:lnTo>
                      <a:pt x="2259" y="1605"/>
                    </a:lnTo>
                    <a:lnTo>
                      <a:pt x="2259" y="1605"/>
                    </a:lnTo>
                    <a:lnTo>
                      <a:pt x="2259" y="1605"/>
                    </a:lnTo>
                    <a:lnTo>
                      <a:pt x="2259" y="1605"/>
                    </a:lnTo>
                    <a:lnTo>
                      <a:pt x="2259" y="1605"/>
                    </a:lnTo>
                    <a:lnTo>
                      <a:pt x="2259" y="1605"/>
                    </a:lnTo>
                    <a:lnTo>
                      <a:pt x="2253" y="1611"/>
                    </a:lnTo>
                    <a:lnTo>
                      <a:pt x="2253" y="1611"/>
                    </a:lnTo>
                    <a:lnTo>
                      <a:pt x="2253" y="1611"/>
                    </a:lnTo>
                    <a:lnTo>
                      <a:pt x="2253" y="1617"/>
                    </a:lnTo>
                    <a:lnTo>
                      <a:pt x="2253" y="1617"/>
                    </a:lnTo>
                    <a:lnTo>
                      <a:pt x="2253" y="1617"/>
                    </a:lnTo>
                    <a:lnTo>
                      <a:pt x="2253" y="1617"/>
                    </a:lnTo>
                    <a:lnTo>
                      <a:pt x="2259" y="1617"/>
                    </a:lnTo>
                    <a:lnTo>
                      <a:pt x="2253" y="1617"/>
                    </a:lnTo>
                    <a:lnTo>
                      <a:pt x="2253" y="1617"/>
                    </a:lnTo>
                    <a:lnTo>
                      <a:pt x="2253" y="1611"/>
                    </a:lnTo>
                    <a:lnTo>
                      <a:pt x="2259" y="1611"/>
                    </a:lnTo>
                    <a:lnTo>
                      <a:pt x="2259" y="1611"/>
                    </a:lnTo>
                    <a:lnTo>
                      <a:pt x="2265" y="1611"/>
                    </a:lnTo>
                    <a:lnTo>
                      <a:pt x="2265" y="1611"/>
                    </a:lnTo>
                    <a:lnTo>
                      <a:pt x="2265" y="1605"/>
                    </a:lnTo>
                    <a:lnTo>
                      <a:pt x="2265" y="1605"/>
                    </a:lnTo>
                    <a:lnTo>
                      <a:pt x="2265" y="1605"/>
                    </a:lnTo>
                    <a:lnTo>
                      <a:pt x="2259" y="1605"/>
                    </a:lnTo>
                    <a:lnTo>
                      <a:pt x="2259" y="1605"/>
                    </a:lnTo>
                    <a:lnTo>
                      <a:pt x="2259" y="1605"/>
                    </a:lnTo>
                    <a:close/>
                    <a:moveTo>
                      <a:pt x="2253" y="1575"/>
                    </a:moveTo>
                    <a:lnTo>
                      <a:pt x="2253" y="1581"/>
                    </a:lnTo>
                    <a:lnTo>
                      <a:pt x="2253" y="1587"/>
                    </a:lnTo>
                    <a:lnTo>
                      <a:pt x="2253" y="1587"/>
                    </a:lnTo>
                    <a:lnTo>
                      <a:pt x="2253" y="1587"/>
                    </a:lnTo>
                    <a:lnTo>
                      <a:pt x="2253" y="1587"/>
                    </a:lnTo>
                    <a:lnTo>
                      <a:pt x="2253" y="1587"/>
                    </a:lnTo>
                    <a:lnTo>
                      <a:pt x="2259" y="1587"/>
                    </a:lnTo>
                    <a:lnTo>
                      <a:pt x="2259" y="1587"/>
                    </a:lnTo>
                    <a:lnTo>
                      <a:pt x="2259" y="1581"/>
                    </a:lnTo>
                    <a:lnTo>
                      <a:pt x="2259" y="1581"/>
                    </a:lnTo>
                    <a:lnTo>
                      <a:pt x="2259" y="1581"/>
                    </a:lnTo>
                    <a:lnTo>
                      <a:pt x="2259" y="1575"/>
                    </a:lnTo>
                    <a:lnTo>
                      <a:pt x="2259" y="1575"/>
                    </a:lnTo>
                    <a:lnTo>
                      <a:pt x="2253" y="1575"/>
                    </a:lnTo>
                    <a:close/>
                    <a:moveTo>
                      <a:pt x="2469" y="1623"/>
                    </a:moveTo>
                    <a:lnTo>
                      <a:pt x="2469" y="1623"/>
                    </a:lnTo>
                    <a:lnTo>
                      <a:pt x="2463" y="1623"/>
                    </a:lnTo>
                    <a:lnTo>
                      <a:pt x="2463" y="1629"/>
                    </a:lnTo>
                    <a:lnTo>
                      <a:pt x="2457" y="1635"/>
                    </a:lnTo>
                    <a:lnTo>
                      <a:pt x="2457" y="1635"/>
                    </a:lnTo>
                    <a:lnTo>
                      <a:pt x="2457" y="1635"/>
                    </a:lnTo>
                    <a:lnTo>
                      <a:pt x="2451" y="1641"/>
                    </a:lnTo>
                    <a:lnTo>
                      <a:pt x="2457" y="1641"/>
                    </a:lnTo>
                    <a:lnTo>
                      <a:pt x="2457" y="1641"/>
                    </a:lnTo>
                    <a:lnTo>
                      <a:pt x="2463" y="1629"/>
                    </a:lnTo>
                    <a:lnTo>
                      <a:pt x="2463" y="1629"/>
                    </a:lnTo>
                    <a:lnTo>
                      <a:pt x="2463" y="1629"/>
                    </a:lnTo>
                    <a:lnTo>
                      <a:pt x="2463" y="1629"/>
                    </a:lnTo>
                    <a:lnTo>
                      <a:pt x="2469" y="1629"/>
                    </a:lnTo>
                    <a:lnTo>
                      <a:pt x="2475" y="1623"/>
                    </a:lnTo>
                    <a:lnTo>
                      <a:pt x="2475" y="1623"/>
                    </a:lnTo>
                    <a:lnTo>
                      <a:pt x="2475" y="1623"/>
                    </a:lnTo>
                    <a:lnTo>
                      <a:pt x="2475" y="1623"/>
                    </a:lnTo>
                    <a:lnTo>
                      <a:pt x="2475" y="1617"/>
                    </a:lnTo>
                    <a:lnTo>
                      <a:pt x="2475" y="1617"/>
                    </a:lnTo>
                    <a:lnTo>
                      <a:pt x="2469" y="1623"/>
                    </a:lnTo>
                    <a:close/>
                    <a:moveTo>
                      <a:pt x="2379" y="1557"/>
                    </a:moveTo>
                    <a:lnTo>
                      <a:pt x="2385" y="1551"/>
                    </a:lnTo>
                    <a:lnTo>
                      <a:pt x="2385" y="1551"/>
                    </a:lnTo>
                    <a:lnTo>
                      <a:pt x="2385" y="1551"/>
                    </a:lnTo>
                    <a:lnTo>
                      <a:pt x="2385" y="1551"/>
                    </a:lnTo>
                    <a:lnTo>
                      <a:pt x="2385" y="1551"/>
                    </a:lnTo>
                    <a:lnTo>
                      <a:pt x="2385" y="1551"/>
                    </a:lnTo>
                    <a:lnTo>
                      <a:pt x="2385" y="1551"/>
                    </a:lnTo>
                    <a:lnTo>
                      <a:pt x="2385" y="1551"/>
                    </a:lnTo>
                    <a:lnTo>
                      <a:pt x="2385" y="1551"/>
                    </a:lnTo>
                    <a:lnTo>
                      <a:pt x="2385" y="1545"/>
                    </a:lnTo>
                    <a:lnTo>
                      <a:pt x="2385" y="1551"/>
                    </a:lnTo>
                    <a:lnTo>
                      <a:pt x="2379" y="1551"/>
                    </a:lnTo>
                    <a:lnTo>
                      <a:pt x="2373" y="1551"/>
                    </a:lnTo>
                    <a:lnTo>
                      <a:pt x="2373" y="1551"/>
                    </a:lnTo>
                    <a:lnTo>
                      <a:pt x="2373" y="1551"/>
                    </a:lnTo>
                    <a:lnTo>
                      <a:pt x="2379" y="1551"/>
                    </a:lnTo>
                    <a:lnTo>
                      <a:pt x="2379" y="1557"/>
                    </a:lnTo>
                    <a:lnTo>
                      <a:pt x="2373" y="1557"/>
                    </a:lnTo>
                    <a:lnTo>
                      <a:pt x="2367" y="1557"/>
                    </a:lnTo>
                    <a:lnTo>
                      <a:pt x="2367" y="1557"/>
                    </a:lnTo>
                    <a:lnTo>
                      <a:pt x="2367" y="1557"/>
                    </a:lnTo>
                    <a:lnTo>
                      <a:pt x="2367" y="1563"/>
                    </a:lnTo>
                    <a:lnTo>
                      <a:pt x="2355" y="1563"/>
                    </a:lnTo>
                    <a:lnTo>
                      <a:pt x="2355" y="1563"/>
                    </a:lnTo>
                    <a:lnTo>
                      <a:pt x="2355" y="1563"/>
                    </a:lnTo>
                    <a:lnTo>
                      <a:pt x="2355" y="1569"/>
                    </a:lnTo>
                    <a:lnTo>
                      <a:pt x="2355" y="1569"/>
                    </a:lnTo>
                    <a:lnTo>
                      <a:pt x="2367" y="1563"/>
                    </a:lnTo>
                    <a:lnTo>
                      <a:pt x="2367" y="1563"/>
                    </a:lnTo>
                    <a:lnTo>
                      <a:pt x="2373" y="1563"/>
                    </a:lnTo>
                    <a:lnTo>
                      <a:pt x="2373" y="1563"/>
                    </a:lnTo>
                    <a:lnTo>
                      <a:pt x="2379" y="1557"/>
                    </a:lnTo>
                    <a:lnTo>
                      <a:pt x="2379" y="1557"/>
                    </a:lnTo>
                    <a:close/>
                    <a:moveTo>
                      <a:pt x="2421" y="1575"/>
                    </a:moveTo>
                    <a:lnTo>
                      <a:pt x="2421" y="1575"/>
                    </a:lnTo>
                    <a:lnTo>
                      <a:pt x="2415" y="1581"/>
                    </a:lnTo>
                    <a:lnTo>
                      <a:pt x="2415" y="1581"/>
                    </a:lnTo>
                    <a:lnTo>
                      <a:pt x="2415" y="1581"/>
                    </a:lnTo>
                    <a:lnTo>
                      <a:pt x="2415" y="1581"/>
                    </a:lnTo>
                    <a:lnTo>
                      <a:pt x="2421" y="1587"/>
                    </a:lnTo>
                    <a:lnTo>
                      <a:pt x="2421" y="1587"/>
                    </a:lnTo>
                    <a:lnTo>
                      <a:pt x="2421" y="1581"/>
                    </a:lnTo>
                    <a:lnTo>
                      <a:pt x="2421" y="1581"/>
                    </a:lnTo>
                    <a:lnTo>
                      <a:pt x="2421" y="1587"/>
                    </a:lnTo>
                    <a:lnTo>
                      <a:pt x="2421" y="1587"/>
                    </a:lnTo>
                    <a:lnTo>
                      <a:pt x="2421" y="1587"/>
                    </a:lnTo>
                    <a:lnTo>
                      <a:pt x="2421" y="1581"/>
                    </a:lnTo>
                    <a:lnTo>
                      <a:pt x="2421" y="1581"/>
                    </a:lnTo>
                    <a:lnTo>
                      <a:pt x="2421" y="1575"/>
                    </a:lnTo>
                    <a:lnTo>
                      <a:pt x="2427" y="1575"/>
                    </a:lnTo>
                    <a:lnTo>
                      <a:pt x="2427" y="1575"/>
                    </a:lnTo>
                    <a:lnTo>
                      <a:pt x="2427" y="1575"/>
                    </a:lnTo>
                    <a:lnTo>
                      <a:pt x="2421" y="1575"/>
                    </a:lnTo>
                    <a:close/>
                    <a:moveTo>
                      <a:pt x="2247" y="1617"/>
                    </a:moveTo>
                    <a:lnTo>
                      <a:pt x="2253" y="1611"/>
                    </a:lnTo>
                    <a:lnTo>
                      <a:pt x="2253" y="1611"/>
                    </a:lnTo>
                    <a:lnTo>
                      <a:pt x="2253" y="1611"/>
                    </a:lnTo>
                    <a:lnTo>
                      <a:pt x="2253" y="1611"/>
                    </a:lnTo>
                    <a:lnTo>
                      <a:pt x="2253" y="1611"/>
                    </a:lnTo>
                    <a:lnTo>
                      <a:pt x="2253" y="1605"/>
                    </a:lnTo>
                    <a:lnTo>
                      <a:pt x="2253" y="1605"/>
                    </a:lnTo>
                    <a:lnTo>
                      <a:pt x="2253" y="1599"/>
                    </a:lnTo>
                    <a:lnTo>
                      <a:pt x="2259" y="1599"/>
                    </a:lnTo>
                    <a:lnTo>
                      <a:pt x="2253" y="1599"/>
                    </a:lnTo>
                    <a:lnTo>
                      <a:pt x="2253" y="1599"/>
                    </a:lnTo>
                    <a:lnTo>
                      <a:pt x="2253" y="1599"/>
                    </a:lnTo>
                    <a:lnTo>
                      <a:pt x="2253" y="1599"/>
                    </a:lnTo>
                    <a:lnTo>
                      <a:pt x="2253" y="1605"/>
                    </a:lnTo>
                    <a:lnTo>
                      <a:pt x="2253" y="1605"/>
                    </a:lnTo>
                    <a:lnTo>
                      <a:pt x="2253" y="1605"/>
                    </a:lnTo>
                    <a:lnTo>
                      <a:pt x="2253" y="1605"/>
                    </a:lnTo>
                    <a:lnTo>
                      <a:pt x="2253" y="1605"/>
                    </a:lnTo>
                    <a:lnTo>
                      <a:pt x="2241" y="1611"/>
                    </a:lnTo>
                    <a:lnTo>
                      <a:pt x="2241" y="1611"/>
                    </a:lnTo>
                    <a:lnTo>
                      <a:pt x="2241" y="1611"/>
                    </a:lnTo>
                    <a:lnTo>
                      <a:pt x="2247" y="1611"/>
                    </a:lnTo>
                    <a:lnTo>
                      <a:pt x="2247" y="1611"/>
                    </a:lnTo>
                    <a:lnTo>
                      <a:pt x="2241" y="1611"/>
                    </a:lnTo>
                    <a:lnTo>
                      <a:pt x="2241" y="1611"/>
                    </a:lnTo>
                    <a:lnTo>
                      <a:pt x="2241" y="1617"/>
                    </a:lnTo>
                    <a:lnTo>
                      <a:pt x="2247" y="1617"/>
                    </a:lnTo>
                    <a:lnTo>
                      <a:pt x="2247" y="1617"/>
                    </a:lnTo>
                    <a:lnTo>
                      <a:pt x="2247" y="1617"/>
                    </a:lnTo>
                    <a:lnTo>
                      <a:pt x="2241" y="1617"/>
                    </a:lnTo>
                    <a:lnTo>
                      <a:pt x="2241" y="1617"/>
                    </a:lnTo>
                    <a:lnTo>
                      <a:pt x="2241" y="1617"/>
                    </a:lnTo>
                    <a:lnTo>
                      <a:pt x="2241" y="1617"/>
                    </a:lnTo>
                    <a:lnTo>
                      <a:pt x="2247" y="1617"/>
                    </a:lnTo>
                    <a:lnTo>
                      <a:pt x="2247" y="1617"/>
                    </a:lnTo>
                    <a:close/>
                    <a:moveTo>
                      <a:pt x="2259" y="1617"/>
                    </a:moveTo>
                    <a:lnTo>
                      <a:pt x="2259" y="1617"/>
                    </a:lnTo>
                    <a:lnTo>
                      <a:pt x="2259" y="1617"/>
                    </a:lnTo>
                    <a:lnTo>
                      <a:pt x="2259" y="1617"/>
                    </a:lnTo>
                    <a:lnTo>
                      <a:pt x="2259" y="1617"/>
                    </a:lnTo>
                    <a:lnTo>
                      <a:pt x="2259" y="1617"/>
                    </a:lnTo>
                    <a:lnTo>
                      <a:pt x="2259" y="1617"/>
                    </a:lnTo>
                    <a:lnTo>
                      <a:pt x="2253" y="1623"/>
                    </a:lnTo>
                    <a:lnTo>
                      <a:pt x="2253" y="1623"/>
                    </a:lnTo>
                    <a:lnTo>
                      <a:pt x="2253" y="1623"/>
                    </a:lnTo>
                    <a:lnTo>
                      <a:pt x="2247" y="1623"/>
                    </a:lnTo>
                    <a:lnTo>
                      <a:pt x="2247" y="1623"/>
                    </a:lnTo>
                    <a:lnTo>
                      <a:pt x="2247" y="1623"/>
                    </a:lnTo>
                    <a:lnTo>
                      <a:pt x="2247" y="1623"/>
                    </a:lnTo>
                    <a:lnTo>
                      <a:pt x="2247" y="1623"/>
                    </a:lnTo>
                    <a:lnTo>
                      <a:pt x="2247" y="1623"/>
                    </a:lnTo>
                    <a:lnTo>
                      <a:pt x="2247" y="1623"/>
                    </a:lnTo>
                    <a:lnTo>
                      <a:pt x="2247" y="1623"/>
                    </a:lnTo>
                    <a:lnTo>
                      <a:pt x="2247" y="1623"/>
                    </a:lnTo>
                    <a:lnTo>
                      <a:pt x="2247" y="1623"/>
                    </a:lnTo>
                    <a:lnTo>
                      <a:pt x="2247" y="1623"/>
                    </a:lnTo>
                    <a:lnTo>
                      <a:pt x="2247" y="1623"/>
                    </a:lnTo>
                    <a:lnTo>
                      <a:pt x="2247" y="1623"/>
                    </a:lnTo>
                    <a:lnTo>
                      <a:pt x="2247" y="1623"/>
                    </a:lnTo>
                    <a:lnTo>
                      <a:pt x="2247" y="1623"/>
                    </a:lnTo>
                    <a:lnTo>
                      <a:pt x="2247" y="1623"/>
                    </a:lnTo>
                    <a:lnTo>
                      <a:pt x="2247" y="1623"/>
                    </a:lnTo>
                    <a:lnTo>
                      <a:pt x="2247" y="1623"/>
                    </a:lnTo>
                    <a:lnTo>
                      <a:pt x="2247" y="1629"/>
                    </a:lnTo>
                    <a:lnTo>
                      <a:pt x="2247" y="1629"/>
                    </a:lnTo>
                    <a:lnTo>
                      <a:pt x="2247" y="1629"/>
                    </a:lnTo>
                    <a:lnTo>
                      <a:pt x="2253" y="1629"/>
                    </a:lnTo>
                    <a:lnTo>
                      <a:pt x="2253" y="1623"/>
                    </a:lnTo>
                    <a:lnTo>
                      <a:pt x="2253" y="1623"/>
                    </a:lnTo>
                    <a:lnTo>
                      <a:pt x="2259" y="1617"/>
                    </a:lnTo>
                    <a:lnTo>
                      <a:pt x="2259" y="1617"/>
                    </a:lnTo>
                    <a:close/>
                    <a:moveTo>
                      <a:pt x="2265" y="1617"/>
                    </a:moveTo>
                    <a:lnTo>
                      <a:pt x="2265" y="1617"/>
                    </a:lnTo>
                    <a:lnTo>
                      <a:pt x="2271" y="1617"/>
                    </a:lnTo>
                    <a:lnTo>
                      <a:pt x="2271" y="1611"/>
                    </a:lnTo>
                    <a:lnTo>
                      <a:pt x="2271" y="1611"/>
                    </a:lnTo>
                    <a:lnTo>
                      <a:pt x="2265" y="1611"/>
                    </a:lnTo>
                    <a:lnTo>
                      <a:pt x="2265" y="1611"/>
                    </a:lnTo>
                    <a:lnTo>
                      <a:pt x="2265" y="1611"/>
                    </a:lnTo>
                    <a:lnTo>
                      <a:pt x="2265" y="1611"/>
                    </a:lnTo>
                    <a:lnTo>
                      <a:pt x="2259" y="1617"/>
                    </a:lnTo>
                    <a:lnTo>
                      <a:pt x="2259" y="1623"/>
                    </a:lnTo>
                    <a:lnTo>
                      <a:pt x="2259" y="1623"/>
                    </a:lnTo>
                    <a:lnTo>
                      <a:pt x="2253" y="1623"/>
                    </a:lnTo>
                    <a:lnTo>
                      <a:pt x="2259" y="1623"/>
                    </a:lnTo>
                    <a:lnTo>
                      <a:pt x="2259" y="1623"/>
                    </a:lnTo>
                    <a:lnTo>
                      <a:pt x="2259" y="1623"/>
                    </a:lnTo>
                    <a:lnTo>
                      <a:pt x="2265" y="1623"/>
                    </a:lnTo>
                    <a:lnTo>
                      <a:pt x="2265" y="1617"/>
                    </a:lnTo>
                    <a:close/>
                    <a:moveTo>
                      <a:pt x="1911" y="1996"/>
                    </a:moveTo>
                    <a:lnTo>
                      <a:pt x="1911" y="1996"/>
                    </a:lnTo>
                    <a:lnTo>
                      <a:pt x="1911" y="1996"/>
                    </a:lnTo>
                    <a:lnTo>
                      <a:pt x="1911" y="1996"/>
                    </a:lnTo>
                    <a:lnTo>
                      <a:pt x="1911" y="1996"/>
                    </a:lnTo>
                    <a:lnTo>
                      <a:pt x="1911" y="1996"/>
                    </a:lnTo>
                    <a:lnTo>
                      <a:pt x="1911" y="1996"/>
                    </a:lnTo>
                    <a:lnTo>
                      <a:pt x="1911" y="1996"/>
                    </a:lnTo>
                    <a:lnTo>
                      <a:pt x="1911" y="1996"/>
                    </a:lnTo>
                    <a:lnTo>
                      <a:pt x="1911" y="1990"/>
                    </a:lnTo>
                    <a:lnTo>
                      <a:pt x="1911" y="1990"/>
                    </a:lnTo>
                    <a:lnTo>
                      <a:pt x="1911" y="1990"/>
                    </a:lnTo>
                    <a:lnTo>
                      <a:pt x="1905" y="1990"/>
                    </a:lnTo>
                    <a:lnTo>
                      <a:pt x="1905" y="1990"/>
                    </a:lnTo>
                    <a:lnTo>
                      <a:pt x="1899" y="1990"/>
                    </a:lnTo>
                    <a:lnTo>
                      <a:pt x="1899" y="1990"/>
                    </a:lnTo>
                    <a:lnTo>
                      <a:pt x="1899" y="1990"/>
                    </a:lnTo>
                    <a:lnTo>
                      <a:pt x="1899" y="1996"/>
                    </a:lnTo>
                    <a:lnTo>
                      <a:pt x="1893" y="1996"/>
                    </a:lnTo>
                    <a:lnTo>
                      <a:pt x="1893" y="1996"/>
                    </a:lnTo>
                    <a:lnTo>
                      <a:pt x="1893" y="2002"/>
                    </a:lnTo>
                    <a:lnTo>
                      <a:pt x="1893" y="2002"/>
                    </a:lnTo>
                    <a:lnTo>
                      <a:pt x="1893" y="2002"/>
                    </a:lnTo>
                    <a:lnTo>
                      <a:pt x="1899" y="2002"/>
                    </a:lnTo>
                    <a:lnTo>
                      <a:pt x="1905" y="2002"/>
                    </a:lnTo>
                    <a:lnTo>
                      <a:pt x="1905" y="2002"/>
                    </a:lnTo>
                    <a:lnTo>
                      <a:pt x="1905" y="2002"/>
                    </a:lnTo>
                    <a:lnTo>
                      <a:pt x="1905" y="2002"/>
                    </a:lnTo>
                    <a:lnTo>
                      <a:pt x="1905" y="2002"/>
                    </a:lnTo>
                    <a:lnTo>
                      <a:pt x="1911" y="1996"/>
                    </a:lnTo>
                    <a:lnTo>
                      <a:pt x="1911" y="1996"/>
                    </a:lnTo>
                    <a:close/>
                    <a:moveTo>
                      <a:pt x="1947" y="1689"/>
                    </a:moveTo>
                    <a:lnTo>
                      <a:pt x="1947" y="1689"/>
                    </a:lnTo>
                    <a:lnTo>
                      <a:pt x="1941" y="1689"/>
                    </a:lnTo>
                    <a:lnTo>
                      <a:pt x="1941" y="1689"/>
                    </a:lnTo>
                    <a:lnTo>
                      <a:pt x="1941" y="1689"/>
                    </a:lnTo>
                    <a:lnTo>
                      <a:pt x="1941" y="1689"/>
                    </a:lnTo>
                    <a:lnTo>
                      <a:pt x="1941" y="1695"/>
                    </a:lnTo>
                    <a:lnTo>
                      <a:pt x="1941" y="1695"/>
                    </a:lnTo>
                    <a:lnTo>
                      <a:pt x="1941" y="1695"/>
                    </a:lnTo>
                    <a:lnTo>
                      <a:pt x="1941" y="1695"/>
                    </a:lnTo>
                    <a:lnTo>
                      <a:pt x="1941" y="1695"/>
                    </a:lnTo>
                    <a:lnTo>
                      <a:pt x="1941" y="1695"/>
                    </a:lnTo>
                    <a:lnTo>
                      <a:pt x="1941" y="1695"/>
                    </a:lnTo>
                    <a:lnTo>
                      <a:pt x="1947" y="1695"/>
                    </a:lnTo>
                    <a:lnTo>
                      <a:pt x="1947" y="1695"/>
                    </a:lnTo>
                    <a:lnTo>
                      <a:pt x="1953" y="1695"/>
                    </a:lnTo>
                    <a:lnTo>
                      <a:pt x="1953" y="1689"/>
                    </a:lnTo>
                    <a:lnTo>
                      <a:pt x="1947" y="1689"/>
                    </a:lnTo>
                    <a:lnTo>
                      <a:pt x="1947" y="1689"/>
                    </a:lnTo>
                    <a:close/>
                    <a:moveTo>
                      <a:pt x="1947" y="1839"/>
                    </a:moveTo>
                    <a:lnTo>
                      <a:pt x="1953" y="1839"/>
                    </a:lnTo>
                    <a:lnTo>
                      <a:pt x="1959" y="1839"/>
                    </a:lnTo>
                    <a:lnTo>
                      <a:pt x="1959" y="1839"/>
                    </a:lnTo>
                    <a:lnTo>
                      <a:pt x="1953" y="1833"/>
                    </a:lnTo>
                    <a:lnTo>
                      <a:pt x="1959" y="1833"/>
                    </a:lnTo>
                    <a:lnTo>
                      <a:pt x="1959" y="1833"/>
                    </a:lnTo>
                    <a:lnTo>
                      <a:pt x="1959" y="1839"/>
                    </a:lnTo>
                    <a:lnTo>
                      <a:pt x="1959" y="1839"/>
                    </a:lnTo>
                    <a:lnTo>
                      <a:pt x="1959" y="1839"/>
                    </a:lnTo>
                    <a:lnTo>
                      <a:pt x="1965" y="1839"/>
                    </a:lnTo>
                    <a:lnTo>
                      <a:pt x="1965" y="1839"/>
                    </a:lnTo>
                    <a:lnTo>
                      <a:pt x="1971" y="1845"/>
                    </a:lnTo>
                    <a:lnTo>
                      <a:pt x="1971" y="1845"/>
                    </a:lnTo>
                    <a:lnTo>
                      <a:pt x="1971" y="1845"/>
                    </a:lnTo>
                    <a:lnTo>
                      <a:pt x="1977" y="1845"/>
                    </a:lnTo>
                    <a:lnTo>
                      <a:pt x="1977" y="1845"/>
                    </a:lnTo>
                    <a:lnTo>
                      <a:pt x="1977" y="1845"/>
                    </a:lnTo>
                    <a:lnTo>
                      <a:pt x="1977" y="1845"/>
                    </a:lnTo>
                    <a:lnTo>
                      <a:pt x="1977" y="1845"/>
                    </a:lnTo>
                    <a:lnTo>
                      <a:pt x="1971" y="1839"/>
                    </a:lnTo>
                    <a:lnTo>
                      <a:pt x="1971" y="1839"/>
                    </a:lnTo>
                    <a:lnTo>
                      <a:pt x="1971" y="1839"/>
                    </a:lnTo>
                    <a:lnTo>
                      <a:pt x="1965" y="1833"/>
                    </a:lnTo>
                    <a:lnTo>
                      <a:pt x="1965" y="1833"/>
                    </a:lnTo>
                    <a:lnTo>
                      <a:pt x="1965" y="1833"/>
                    </a:lnTo>
                    <a:lnTo>
                      <a:pt x="1965" y="1833"/>
                    </a:lnTo>
                    <a:lnTo>
                      <a:pt x="1965" y="1833"/>
                    </a:lnTo>
                    <a:lnTo>
                      <a:pt x="1965" y="1833"/>
                    </a:lnTo>
                    <a:lnTo>
                      <a:pt x="1959" y="1833"/>
                    </a:lnTo>
                    <a:lnTo>
                      <a:pt x="1959" y="1833"/>
                    </a:lnTo>
                    <a:lnTo>
                      <a:pt x="1959" y="1833"/>
                    </a:lnTo>
                    <a:lnTo>
                      <a:pt x="1959" y="1827"/>
                    </a:lnTo>
                    <a:lnTo>
                      <a:pt x="1953" y="1827"/>
                    </a:lnTo>
                    <a:lnTo>
                      <a:pt x="1953" y="1827"/>
                    </a:lnTo>
                    <a:lnTo>
                      <a:pt x="1953" y="1827"/>
                    </a:lnTo>
                    <a:lnTo>
                      <a:pt x="1953" y="1827"/>
                    </a:lnTo>
                    <a:lnTo>
                      <a:pt x="1953" y="1827"/>
                    </a:lnTo>
                    <a:lnTo>
                      <a:pt x="1947" y="1833"/>
                    </a:lnTo>
                    <a:lnTo>
                      <a:pt x="1947" y="1839"/>
                    </a:lnTo>
                    <a:close/>
                    <a:moveTo>
                      <a:pt x="2007" y="1743"/>
                    </a:moveTo>
                    <a:lnTo>
                      <a:pt x="2007" y="1743"/>
                    </a:lnTo>
                    <a:lnTo>
                      <a:pt x="2007" y="1743"/>
                    </a:lnTo>
                    <a:lnTo>
                      <a:pt x="2007" y="1743"/>
                    </a:lnTo>
                    <a:lnTo>
                      <a:pt x="2013" y="1743"/>
                    </a:lnTo>
                    <a:lnTo>
                      <a:pt x="2013" y="1743"/>
                    </a:lnTo>
                    <a:lnTo>
                      <a:pt x="2019" y="1737"/>
                    </a:lnTo>
                    <a:lnTo>
                      <a:pt x="2019" y="1737"/>
                    </a:lnTo>
                    <a:lnTo>
                      <a:pt x="2019" y="1737"/>
                    </a:lnTo>
                    <a:lnTo>
                      <a:pt x="2019" y="1737"/>
                    </a:lnTo>
                    <a:lnTo>
                      <a:pt x="2019" y="1737"/>
                    </a:lnTo>
                    <a:lnTo>
                      <a:pt x="2019" y="1737"/>
                    </a:lnTo>
                    <a:lnTo>
                      <a:pt x="2019" y="1737"/>
                    </a:lnTo>
                    <a:lnTo>
                      <a:pt x="2019" y="1737"/>
                    </a:lnTo>
                    <a:lnTo>
                      <a:pt x="2013" y="1737"/>
                    </a:lnTo>
                    <a:lnTo>
                      <a:pt x="2013" y="1737"/>
                    </a:lnTo>
                    <a:lnTo>
                      <a:pt x="2013" y="1737"/>
                    </a:lnTo>
                    <a:lnTo>
                      <a:pt x="2013" y="1737"/>
                    </a:lnTo>
                    <a:lnTo>
                      <a:pt x="2013" y="1737"/>
                    </a:lnTo>
                    <a:lnTo>
                      <a:pt x="2013" y="1743"/>
                    </a:lnTo>
                    <a:lnTo>
                      <a:pt x="2007" y="1743"/>
                    </a:lnTo>
                    <a:close/>
                    <a:moveTo>
                      <a:pt x="2037" y="1815"/>
                    </a:moveTo>
                    <a:lnTo>
                      <a:pt x="2037" y="1815"/>
                    </a:lnTo>
                    <a:lnTo>
                      <a:pt x="2037" y="1821"/>
                    </a:lnTo>
                    <a:lnTo>
                      <a:pt x="2037" y="1821"/>
                    </a:lnTo>
                    <a:lnTo>
                      <a:pt x="2037" y="1821"/>
                    </a:lnTo>
                    <a:lnTo>
                      <a:pt x="2037" y="1821"/>
                    </a:lnTo>
                    <a:lnTo>
                      <a:pt x="2037" y="1821"/>
                    </a:lnTo>
                    <a:lnTo>
                      <a:pt x="2037" y="1821"/>
                    </a:lnTo>
                    <a:lnTo>
                      <a:pt x="2037" y="1821"/>
                    </a:lnTo>
                    <a:lnTo>
                      <a:pt x="2043" y="1821"/>
                    </a:lnTo>
                    <a:lnTo>
                      <a:pt x="2043" y="1815"/>
                    </a:lnTo>
                    <a:lnTo>
                      <a:pt x="2037" y="1815"/>
                    </a:lnTo>
                    <a:lnTo>
                      <a:pt x="2037" y="1815"/>
                    </a:lnTo>
                    <a:close/>
                    <a:moveTo>
                      <a:pt x="2127" y="1683"/>
                    </a:moveTo>
                    <a:lnTo>
                      <a:pt x="2127" y="1683"/>
                    </a:lnTo>
                    <a:lnTo>
                      <a:pt x="2121" y="1683"/>
                    </a:lnTo>
                    <a:lnTo>
                      <a:pt x="2121" y="1683"/>
                    </a:lnTo>
                    <a:lnTo>
                      <a:pt x="2121" y="1689"/>
                    </a:lnTo>
                    <a:lnTo>
                      <a:pt x="2121" y="1689"/>
                    </a:lnTo>
                    <a:lnTo>
                      <a:pt x="2121" y="1689"/>
                    </a:lnTo>
                    <a:lnTo>
                      <a:pt x="2121" y="1683"/>
                    </a:lnTo>
                    <a:lnTo>
                      <a:pt x="2121" y="1683"/>
                    </a:lnTo>
                    <a:lnTo>
                      <a:pt x="2121" y="1683"/>
                    </a:lnTo>
                    <a:lnTo>
                      <a:pt x="2121" y="1683"/>
                    </a:lnTo>
                    <a:lnTo>
                      <a:pt x="2121" y="1683"/>
                    </a:lnTo>
                    <a:lnTo>
                      <a:pt x="2127" y="1683"/>
                    </a:lnTo>
                    <a:lnTo>
                      <a:pt x="2127" y="1683"/>
                    </a:lnTo>
                    <a:lnTo>
                      <a:pt x="2127" y="1683"/>
                    </a:lnTo>
                    <a:lnTo>
                      <a:pt x="2127" y="1683"/>
                    </a:lnTo>
                    <a:lnTo>
                      <a:pt x="2127" y="1683"/>
                    </a:lnTo>
                    <a:lnTo>
                      <a:pt x="2127" y="1683"/>
                    </a:lnTo>
                    <a:lnTo>
                      <a:pt x="2127" y="1683"/>
                    </a:lnTo>
                    <a:lnTo>
                      <a:pt x="2127" y="1683"/>
                    </a:lnTo>
                    <a:lnTo>
                      <a:pt x="2127" y="1683"/>
                    </a:lnTo>
                    <a:lnTo>
                      <a:pt x="2127" y="1683"/>
                    </a:lnTo>
                    <a:lnTo>
                      <a:pt x="2127" y="1683"/>
                    </a:lnTo>
                    <a:close/>
                    <a:moveTo>
                      <a:pt x="2025" y="1575"/>
                    </a:moveTo>
                    <a:lnTo>
                      <a:pt x="2025" y="1581"/>
                    </a:lnTo>
                    <a:lnTo>
                      <a:pt x="2025" y="1581"/>
                    </a:lnTo>
                    <a:lnTo>
                      <a:pt x="2025" y="1581"/>
                    </a:lnTo>
                    <a:lnTo>
                      <a:pt x="2025" y="1581"/>
                    </a:lnTo>
                    <a:lnTo>
                      <a:pt x="2025" y="1581"/>
                    </a:lnTo>
                    <a:lnTo>
                      <a:pt x="2025" y="1581"/>
                    </a:lnTo>
                    <a:lnTo>
                      <a:pt x="2025" y="1581"/>
                    </a:lnTo>
                    <a:lnTo>
                      <a:pt x="2031" y="1575"/>
                    </a:lnTo>
                    <a:lnTo>
                      <a:pt x="2031" y="1575"/>
                    </a:lnTo>
                    <a:lnTo>
                      <a:pt x="2031" y="1575"/>
                    </a:lnTo>
                    <a:lnTo>
                      <a:pt x="2031" y="1569"/>
                    </a:lnTo>
                    <a:lnTo>
                      <a:pt x="2031" y="1569"/>
                    </a:lnTo>
                    <a:lnTo>
                      <a:pt x="2031" y="1569"/>
                    </a:lnTo>
                    <a:lnTo>
                      <a:pt x="2031" y="1569"/>
                    </a:lnTo>
                    <a:lnTo>
                      <a:pt x="2037" y="1569"/>
                    </a:lnTo>
                    <a:lnTo>
                      <a:pt x="2037" y="1569"/>
                    </a:lnTo>
                    <a:lnTo>
                      <a:pt x="2037" y="1569"/>
                    </a:lnTo>
                    <a:lnTo>
                      <a:pt x="2037" y="1563"/>
                    </a:lnTo>
                    <a:lnTo>
                      <a:pt x="2037" y="1563"/>
                    </a:lnTo>
                    <a:lnTo>
                      <a:pt x="2037" y="1563"/>
                    </a:lnTo>
                    <a:lnTo>
                      <a:pt x="2037" y="1563"/>
                    </a:lnTo>
                    <a:lnTo>
                      <a:pt x="2037" y="1563"/>
                    </a:lnTo>
                    <a:lnTo>
                      <a:pt x="2037" y="1563"/>
                    </a:lnTo>
                    <a:lnTo>
                      <a:pt x="2031" y="1563"/>
                    </a:lnTo>
                    <a:lnTo>
                      <a:pt x="2031" y="1563"/>
                    </a:lnTo>
                    <a:lnTo>
                      <a:pt x="2031" y="1563"/>
                    </a:lnTo>
                    <a:lnTo>
                      <a:pt x="2031" y="1563"/>
                    </a:lnTo>
                    <a:lnTo>
                      <a:pt x="2031" y="1569"/>
                    </a:lnTo>
                    <a:lnTo>
                      <a:pt x="2031" y="1569"/>
                    </a:lnTo>
                    <a:lnTo>
                      <a:pt x="2031" y="1569"/>
                    </a:lnTo>
                    <a:lnTo>
                      <a:pt x="2031" y="1569"/>
                    </a:lnTo>
                    <a:lnTo>
                      <a:pt x="2031" y="1575"/>
                    </a:lnTo>
                    <a:lnTo>
                      <a:pt x="2031" y="1575"/>
                    </a:lnTo>
                    <a:lnTo>
                      <a:pt x="2025" y="1575"/>
                    </a:lnTo>
                    <a:lnTo>
                      <a:pt x="2025" y="1575"/>
                    </a:lnTo>
                    <a:lnTo>
                      <a:pt x="2025" y="1575"/>
                    </a:lnTo>
                    <a:lnTo>
                      <a:pt x="2025" y="1575"/>
                    </a:lnTo>
                    <a:lnTo>
                      <a:pt x="2025" y="1575"/>
                    </a:lnTo>
                    <a:close/>
                    <a:moveTo>
                      <a:pt x="2109" y="1689"/>
                    </a:moveTo>
                    <a:lnTo>
                      <a:pt x="2103" y="1689"/>
                    </a:lnTo>
                    <a:lnTo>
                      <a:pt x="2103" y="1689"/>
                    </a:lnTo>
                    <a:lnTo>
                      <a:pt x="2103" y="1689"/>
                    </a:lnTo>
                    <a:lnTo>
                      <a:pt x="2103" y="1695"/>
                    </a:lnTo>
                    <a:lnTo>
                      <a:pt x="2103" y="1695"/>
                    </a:lnTo>
                    <a:lnTo>
                      <a:pt x="2097" y="1695"/>
                    </a:lnTo>
                    <a:lnTo>
                      <a:pt x="2097" y="1695"/>
                    </a:lnTo>
                    <a:lnTo>
                      <a:pt x="2103" y="1701"/>
                    </a:lnTo>
                    <a:lnTo>
                      <a:pt x="2103" y="1701"/>
                    </a:lnTo>
                    <a:lnTo>
                      <a:pt x="2103" y="1695"/>
                    </a:lnTo>
                    <a:lnTo>
                      <a:pt x="2109" y="1695"/>
                    </a:lnTo>
                    <a:lnTo>
                      <a:pt x="2109" y="1689"/>
                    </a:lnTo>
                    <a:lnTo>
                      <a:pt x="2109" y="1689"/>
                    </a:lnTo>
                    <a:lnTo>
                      <a:pt x="2109" y="1689"/>
                    </a:lnTo>
                    <a:close/>
                    <a:moveTo>
                      <a:pt x="493" y="2458"/>
                    </a:moveTo>
                    <a:lnTo>
                      <a:pt x="487" y="2458"/>
                    </a:lnTo>
                    <a:lnTo>
                      <a:pt x="487" y="2458"/>
                    </a:lnTo>
                    <a:lnTo>
                      <a:pt x="487" y="2464"/>
                    </a:lnTo>
                    <a:lnTo>
                      <a:pt x="487" y="2464"/>
                    </a:lnTo>
                    <a:lnTo>
                      <a:pt x="487" y="2464"/>
                    </a:lnTo>
                    <a:lnTo>
                      <a:pt x="487" y="2464"/>
                    </a:lnTo>
                    <a:lnTo>
                      <a:pt x="487" y="2464"/>
                    </a:lnTo>
                    <a:lnTo>
                      <a:pt x="487" y="2470"/>
                    </a:lnTo>
                    <a:lnTo>
                      <a:pt x="493" y="2464"/>
                    </a:lnTo>
                    <a:lnTo>
                      <a:pt x="493" y="2464"/>
                    </a:lnTo>
                    <a:lnTo>
                      <a:pt x="493" y="2458"/>
                    </a:lnTo>
                    <a:lnTo>
                      <a:pt x="493" y="2458"/>
                    </a:lnTo>
                    <a:close/>
                    <a:moveTo>
                      <a:pt x="481" y="2500"/>
                    </a:moveTo>
                    <a:lnTo>
                      <a:pt x="481" y="2500"/>
                    </a:lnTo>
                    <a:lnTo>
                      <a:pt x="481" y="2500"/>
                    </a:lnTo>
                    <a:lnTo>
                      <a:pt x="481" y="2500"/>
                    </a:lnTo>
                    <a:lnTo>
                      <a:pt x="481" y="2500"/>
                    </a:lnTo>
                    <a:lnTo>
                      <a:pt x="481" y="2506"/>
                    </a:lnTo>
                    <a:lnTo>
                      <a:pt x="481" y="2506"/>
                    </a:lnTo>
                    <a:lnTo>
                      <a:pt x="481" y="2506"/>
                    </a:lnTo>
                    <a:lnTo>
                      <a:pt x="481" y="2506"/>
                    </a:lnTo>
                    <a:lnTo>
                      <a:pt x="481" y="2506"/>
                    </a:lnTo>
                    <a:lnTo>
                      <a:pt x="481" y="2506"/>
                    </a:lnTo>
                    <a:lnTo>
                      <a:pt x="481" y="2506"/>
                    </a:lnTo>
                    <a:lnTo>
                      <a:pt x="481" y="2506"/>
                    </a:lnTo>
                    <a:lnTo>
                      <a:pt x="481" y="2506"/>
                    </a:lnTo>
                    <a:lnTo>
                      <a:pt x="481" y="2500"/>
                    </a:lnTo>
                    <a:lnTo>
                      <a:pt x="481" y="2500"/>
                    </a:lnTo>
                    <a:close/>
                    <a:moveTo>
                      <a:pt x="475" y="2512"/>
                    </a:moveTo>
                    <a:lnTo>
                      <a:pt x="475" y="2506"/>
                    </a:lnTo>
                    <a:lnTo>
                      <a:pt x="469" y="2512"/>
                    </a:lnTo>
                    <a:lnTo>
                      <a:pt x="469" y="2512"/>
                    </a:lnTo>
                    <a:lnTo>
                      <a:pt x="469" y="2512"/>
                    </a:lnTo>
                    <a:lnTo>
                      <a:pt x="469" y="2512"/>
                    </a:lnTo>
                    <a:lnTo>
                      <a:pt x="469" y="2512"/>
                    </a:lnTo>
                    <a:lnTo>
                      <a:pt x="469" y="2512"/>
                    </a:lnTo>
                    <a:lnTo>
                      <a:pt x="469" y="2518"/>
                    </a:lnTo>
                    <a:lnTo>
                      <a:pt x="469" y="2518"/>
                    </a:lnTo>
                    <a:lnTo>
                      <a:pt x="475" y="2518"/>
                    </a:lnTo>
                    <a:lnTo>
                      <a:pt x="475" y="2512"/>
                    </a:lnTo>
                    <a:lnTo>
                      <a:pt x="475" y="2512"/>
                    </a:lnTo>
                    <a:lnTo>
                      <a:pt x="475" y="2512"/>
                    </a:lnTo>
                    <a:lnTo>
                      <a:pt x="475" y="2512"/>
                    </a:lnTo>
                    <a:lnTo>
                      <a:pt x="475" y="2512"/>
                    </a:lnTo>
                    <a:close/>
                    <a:moveTo>
                      <a:pt x="637" y="2464"/>
                    </a:moveTo>
                    <a:lnTo>
                      <a:pt x="637" y="2464"/>
                    </a:lnTo>
                    <a:lnTo>
                      <a:pt x="637" y="2464"/>
                    </a:lnTo>
                    <a:lnTo>
                      <a:pt x="637" y="2464"/>
                    </a:lnTo>
                    <a:lnTo>
                      <a:pt x="637" y="2464"/>
                    </a:lnTo>
                    <a:lnTo>
                      <a:pt x="637" y="2458"/>
                    </a:lnTo>
                    <a:lnTo>
                      <a:pt x="631" y="2458"/>
                    </a:lnTo>
                    <a:lnTo>
                      <a:pt x="631" y="2458"/>
                    </a:lnTo>
                    <a:lnTo>
                      <a:pt x="631" y="2464"/>
                    </a:lnTo>
                    <a:lnTo>
                      <a:pt x="631" y="2464"/>
                    </a:lnTo>
                    <a:lnTo>
                      <a:pt x="631" y="2458"/>
                    </a:lnTo>
                    <a:lnTo>
                      <a:pt x="631" y="2458"/>
                    </a:lnTo>
                    <a:lnTo>
                      <a:pt x="631" y="2458"/>
                    </a:lnTo>
                    <a:lnTo>
                      <a:pt x="631" y="2458"/>
                    </a:lnTo>
                    <a:lnTo>
                      <a:pt x="631" y="2458"/>
                    </a:lnTo>
                    <a:lnTo>
                      <a:pt x="631" y="2458"/>
                    </a:lnTo>
                    <a:lnTo>
                      <a:pt x="631" y="2458"/>
                    </a:lnTo>
                    <a:lnTo>
                      <a:pt x="631" y="2458"/>
                    </a:lnTo>
                    <a:lnTo>
                      <a:pt x="637" y="2458"/>
                    </a:lnTo>
                    <a:lnTo>
                      <a:pt x="631" y="2458"/>
                    </a:lnTo>
                    <a:lnTo>
                      <a:pt x="631" y="2458"/>
                    </a:lnTo>
                    <a:lnTo>
                      <a:pt x="625" y="2458"/>
                    </a:lnTo>
                    <a:lnTo>
                      <a:pt x="625" y="2458"/>
                    </a:lnTo>
                    <a:lnTo>
                      <a:pt x="625" y="2458"/>
                    </a:lnTo>
                    <a:lnTo>
                      <a:pt x="625" y="2458"/>
                    </a:lnTo>
                    <a:lnTo>
                      <a:pt x="625" y="2458"/>
                    </a:lnTo>
                    <a:lnTo>
                      <a:pt x="625" y="2458"/>
                    </a:lnTo>
                    <a:lnTo>
                      <a:pt x="625" y="2458"/>
                    </a:lnTo>
                    <a:lnTo>
                      <a:pt x="625" y="2464"/>
                    </a:lnTo>
                    <a:lnTo>
                      <a:pt x="625" y="2470"/>
                    </a:lnTo>
                    <a:lnTo>
                      <a:pt x="631" y="2470"/>
                    </a:lnTo>
                    <a:lnTo>
                      <a:pt x="631" y="2470"/>
                    </a:lnTo>
                    <a:lnTo>
                      <a:pt x="631" y="2470"/>
                    </a:lnTo>
                    <a:lnTo>
                      <a:pt x="631" y="2470"/>
                    </a:lnTo>
                    <a:lnTo>
                      <a:pt x="631" y="2470"/>
                    </a:lnTo>
                    <a:lnTo>
                      <a:pt x="631" y="2470"/>
                    </a:lnTo>
                    <a:lnTo>
                      <a:pt x="631" y="2470"/>
                    </a:lnTo>
                    <a:lnTo>
                      <a:pt x="631" y="2464"/>
                    </a:lnTo>
                    <a:lnTo>
                      <a:pt x="631" y="2470"/>
                    </a:lnTo>
                    <a:lnTo>
                      <a:pt x="631" y="2470"/>
                    </a:lnTo>
                    <a:lnTo>
                      <a:pt x="631" y="2464"/>
                    </a:lnTo>
                    <a:lnTo>
                      <a:pt x="631" y="2464"/>
                    </a:lnTo>
                    <a:lnTo>
                      <a:pt x="637" y="2464"/>
                    </a:lnTo>
                    <a:lnTo>
                      <a:pt x="637" y="2464"/>
                    </a:lnTo>
                    <a:lnTo>
                      <a:pt x="637" y="2464"/>
                    </a:lnTo>
                    <a:lnTo>
                      <a:pt x="637" y="2464"/>
                    </a:lnTo>
                    <a:lnTo>
                      <a:pt x="637" y="2464"/>
                    </a:lnTo>
                    <a:close/>
                    <a:moveTo>
                      <a:pt x="667" y="2446"/>
                    </a:moveTo>
                    <a:lnTo>
                      <a:pt x="667" y="2446"/>
                    </a:lnTo>
                    <a:lnTo>
                      <a:pt x="667" y="2446"/>
                    </a:lnTo>
                    <a:lnTo>
                      <a:pt x="667" y="2452"/>
                    </a:lnTo>
                    <a:lnTo>
                      <a:pt x="667" y="2452"/>
                    </a:lnTo>
                    <a:lnTo>
                      <a:pt x="667" y="2452"/>
                    </a:lnTo>
                    <a:lnTo>
                      <a:pt x="667" y="2452"/>
                    </a:lnTo>
                    <a:lnTo>
                      <a:pt x="667" y="2446"/>
                    </a:lnTo>
                    <a:lnTo>
                      <a:pt x="667" y="2446"/>
                    </a:lnTo>
                    <a:lnTo>
                      <a:pt x="667" y="2446"/>
                    </a:lnTo>
                    <a:lnTo>
                      <a:pt x="667" y="2446"/>
                    </a:lnTo>
                    <a:lnTo>
                      <a:pt x="667" y="2446"/>
                    </a:lnTo>
                    <a:lnTo>
                      <a:pt x="667" y="2446"/>
                    </a:lnTo>
                    <a:close/>
                    <a:moveTo>
                      <a:pt x="661" y="2446"/>
                    </a:moveTo>
                    <a:lnTo>
                      <a:pt x="661" y="2446"/>
                    </a:lnTo>
                    <a:lnTo>
                      <a:pt x="661" y="2446"/>
                    </a:lnTo>
                    <a:lnTo>
                      <a:pt x="655" y="2446"/>
                    </a:lnTo>
                    <a:lnTo>
                      <a:pt x="655" y="2446"/>
                    </a:lnTo>
                    <a:lnTo>
                      <a:pt x="655" y="2446"/>
                    </a:lnTo>
                    <a:lnTo>
                      <a:pt x="655" y="2446"/>
                    </a:lnTo>
                    <a:lnTo>
                      <a:pt x="655" y="2446"/>
                    </a:lnTo>
                    <a:lnTo>
                      <a:pt x="655" y="2446"/>
                    </a:lnTo>
                    <a:lnTo>
                      <a:pt x="655" y="2446"/>
                    </a:lnTo>
                    <a:lnTo>
                      <a:pt x="655" y="2446"/>
                    </a:lnTo>
                    <a:lnTo>
                      <a:pt x="655" y="2446"/>
                    </a:lnTo>
                    <a:lnTo>
                      <a:pt x="655" y="2446"/>
                    </a:lnTo>
                    <a:lnTo>
                      <a:pt x="655" y="2446"/>
                    </a:lnTo>
                    <a:lnTo>
                      <a:pt x="655" y="2446"/>
                    </a:lnTo>
                    <a:lnTo>
                      <a:pt x="661" y="2446"/>
                    </a:lnTo>
                    <a:lnTo>
                      <a:pt x="661" y="2446"/>
                    </a:lnTo>
                    <a:close/>
                    <a:moveTo>
                      <a:pt x="655" y="2452"/>
                    </a:moveTo>
                    <a:lnTo>
                      <a:pt x="649" y="2452"/>
                    </a:lnTo>
                    <a:lnTo>
                      <a:pt x="649" y="2452"/>
                    </a:lnTo>
                    <a:lnTo>
                      <a:pt x="649" y="2452"/>
                    </a:lnTo>
                    <a:lnTo>
                      <a:pt x="649" y="2452"/>
                    </a:lnTo>
                    <a:lnTo>
                      <a:pt x="649" y="2452"/>
                    </a:lnTo>
                    <a:lnTo>
                      <a:pt x="649" y="2452"/>
                    </a:lnTo>
                    <a:lnTo>
                      <a:pt x="649" y="2452"/>
                    </a:lnTo>
                    <a:lnTo>
                      <a:pt x="649" y="2452"/>
                    </a:lnTo>
                    <a:lnTo>
                      <a:pt x="649" y="2452"/>
                    </a:lnTo>
                    <a:lnTo>
                      <a:pt x="649" y="2452"/>
                    </a:lnTo>
                    <a:lnTo>
                      <a:pt x="649" y="2452"/>
                    </a:lnTo>
                    <a:lnTo>
                      <a:pt x="649" y="2452"/>
                    </a:lnTo>
                    <a:lnTo>
                      <a:pt x="643" y="2452"/>
                    </a:lnTo>
                    <a:lnTo>
                      <a:pt x="643" y="2452"/>
                    </a:lnTo>
                    <a:lnTo>
                      <a:pt x="643" y="2452"/>
                    </a:lnTo>
                    <a:lnTo>
                      <a:pt x="649" y="2458"/>
                    </a:lnTo>
                    <a:lnTo>
                      <a:pt x="655" y="2458"/>
                    </a:lnTo>
                    <a:lnTo>
                      <a:pt x="655" y="2458"/>
                    </a:lnTo>
                    <a:lnTo>
                      <a:pt x="655" y="2458"/>
                    </a:lnTo>
                    <a:lnTo>
                      <a:pt x="655" y="2452"/>
                    </a:lnTo>
                    <a:close/>
                    <a:moveTo>
                      <a:pt x="1220" y="2266"/>
                    </a:moveTo>
                    <a:lnTo>
                      <a:pt x="1220" y="2272"/>
                    </a:lnTo>
                    <a:lnTo>
                      <a:pt x="1214" y="2272"/>
                    </a:lnTo>
                    <a:lnTo>
                      <a:pt x="1214" y="2272"/>
                    </a:lnTo>
                    <a:lnTo>
                      <a:pt x="1214" y="2266"/>
                    </a:lnTo>
                    <a:lnTo>
                      <a:pt x="1214" y="2266"/>
                    </a:lnTo>
                    <a:lnTo>
                      <a:pt x="1214" y="2272"/>
                    </a:lnTo>
                    <a:lnTo>
                      <a:pt x="1214" y="2272"/>
                    </a:lnTo>
                    <a:lnTo>
                      <a:pt x="1214" y="2272"/>
                    </a:lnTo>
                    <a:lnTo>
                      <a:pt x="1214" y="2272"/>
                    </a:lnTo>
                    <a:lnTo>
                      <a:pt x="1214" y="2272"/>
                    </a:lnTo>
                    <a:lnTo>
                      <a:pt x="1214" y="2272"/>
                    </a:lnTo>
                    <a:lnTo>
                      <a:pt x="1214" y="2272"/>
                    </a:lnTo>
                    <a:lnTo>
                      <a:pt x="1208" y="2272"/>
                    </a:lnTo>
                    <a:lnTo>
                      <a:pt x="1208" y="2272"/>
                    </a:lnTo>
                    <a:lnTo>
                      <a:pt x="1208" y="2272"/>
                    </a:lnTo>
                    <a:lnTo>
                      <a:pt x="1208" y="2272"/>
                    </a:lnTo>
                    <a:lnTo>
                      <a:pt x="1208" y="2272"/>
                    </a:lnTo>
                    <a:lnTo>
                      <a:pt x="1208" y="2272"/>
                    </a:lnTo>
                    <a:lnTo>
                      <a:pt x="1208" y="2272"/>
                    </a:lnTo>
                    <a:lnTo>
                      <a:pt x="1208" y="2278"/>
                    </a:lnTo>
                    <a:lnTo>
                      <a:pt x="1208" y="2278"/>
                    </a:lnTo>
                    <a:lnTo>
                      <a:pt x="1208" y="2278"/>
                    </a:lnTo>
                    <a:lnTo>
                      <a:pt x="1214" y="2284"/>
                    </a:lnTo>
                    <a:lnTo>
                      <a:pt x="1214" y="2284"/>
                    </a:lnTo>
                    <a:lnTo>
                      <a:pt x="1214" y="2278"/>
                    </a:lnTo>
                    <a:lnTo>
                      <a:pt x="1214" y="2278"/>
                    </a:lnTo>
                    <a:lnTo>
                      <a:pt x="1214" y="2278"/>
                    </a:lnTo>
                    <a:lnTo>
                      <a:pt x="1214" y="2278"/>
                    </a:lnTo>
                    <a:lnTo>
                      <a:pt x="1214" y="2278"/>
                    </a:lnTo>
                    <a:lnTo>
                      <a:pt x="1214" y="2278"/>
                    </a:lnTo>
                    <a:lnTo>
                      <a:pt x="1214" y="2278"/>
                    </a:lnTo>
                    <a:lnTo>
                      <a:pt x="1214" y="2278"/>
                    </a:lnTo>
                    <a:lnTo>
                      <a:pt x="1214" y="2278"/>
                    </a:lnTo>
                    <a:lnTo>
                      <a:pt x="1220" y="2278"/>
                    </a:lnTo>
                    <a:lnTo>
                      <a:pt x="1220" y="2272"/>
                    </a:lnTo>
                    <a:lnTo>
                      <a:pt x="1220" y="2272"/>
                    </a:lnTo>
                    <a:lnTo>
                      <a:pt x="1220" y="2272"/>
                    </a:lnTo>
                    <a:lnTo>
                      <a:pt x="1220" y="2272"/>
                    </a:lnTo>
                    <a:lnTo>
                      <a:pt x="1220" y="2272"/>
                    </a:lnTo>
                    <a:lnTo>
                      <a:pt x="1220" y="2272"/>
                    </a:lnTo>
                    <a:lnTo>
                      <a:pt x="1220" y="2272"/>
                    </a:lnTo>
                    <a:lnTo>
                      <a:pt x="1220" y="2272"/>
                    </a:lnTo>
                    <a:lnTo>
                      <a:pt x="1220" y="2272"/>
                    </a:lnTo>
                    <a:lnTo>
                      <a:pt x="1220" y="2266"/>
                    </a:lnTo>
                    <a:lnTo>
                      <a:pt x="1220" y="2266"/>
                    </a:lnTo>
                    <a:lnTo>
                      <a:pt x="1220" y="2266"/>
                    </a:lnTo>
                    <a:close/>
                    <a:moveTo>
                      <a:pt x="1268" y="2248"/>
                    </a:moveTo>
                    <a:lnTo>
                      <a:pt x="1268" y="2248"/>
                    </a:lnTo>
                    <a:lnTo>
                      <a:pt x="1268" y="2242"/>
                    </a:lnTo>
                    <a:lnTo>
                      <a:pt x="1262" y="2242"/>
                    </a:lnTo>
                    <a:lnTo>
                      <a:pt x="1256" y="2248"/>
                    </a:lnTo>
                    <a:lnTo>
                      <a:pt x="1256" y="2248"/>
                    </a:lnTo>
                    <a:lnTo>
                      <a:pt x="1256" y="2248"/>
                    </a:lnTo>
                    <a:lnTo>
                      <a:pt x="1262" y="2248"/>
                    </a:lnTo>
                    <a:lnTo>
                      <a:pt x="1262" y="2248"/>
                    </a:lnTo>
                    <a:lnTo>
                      <a:pt x="1262" y="2248"/>
                    </a:lnTo>
                    <a:lnTo>
                      <a:pt x="1262" y="2248"/>
                    </a:lnTo>
                    <a:lnTo>
                      <a:pt x="1268" y="2248"/>
                    </a:lnTo>
                    <a:lnTo>
                      <a:pt x="1268" y="2248"/>
                    </a:lnTo>
                    <a:lnTo>
                      <a:pt x="1268" y="2248"/>
                    </a:lnTo>
                    <a:lnTo>
                      <a:pt x="1268" y="2248"/>
                    </a:lnTo>
                    <a:lnTo>
                      <a:pt x="1268" y="2248"/>
                    </a:lnTo>
                    <a:lnTo>
                      <a:pt x="1268" y="2248"/>
                    </a:lnTo>
                    <a:lnTo>
                      <a:pt x="1268" y="2248"/>
                    </a:lnTo>
                    <a:lnTo>
                      <a:pt x="1268" y="2248"/>
                    </a:lnTo>
                    <a:lnTo>
                      <a:pt x="1268" y="2248"/>
                    </a:lnTo>
                    <a:close/>
                    <a:moveTo>
                      <a:pt x="991" y="2374"/>
                    </a:moveTo>
                    <a:lnTo>
                      <a:pt x="991" y="2368"/>
                    </a:lnTo>
                    <a:lnTo>
                      <a:pt x="991" y="2368"/>
                    </a:lnTo>
                    <a:lnTo>
                      <a:pt x="985" y="2368"/>
                    </a:lnTo>
                    <a:lnTo>
                      <a:pt x="985" y="2368"/>
                    </a:lnTo>
                    <a:lnTo>
                      <a:pt x="985" y="2368"/>
                    </a:lnTo>
                    <a:lnTo>
                      <a:pt x="985" y="2368"/>
                    </a:lnTo>
                    <a:lnTo>
                      <a:pt x="985" y="2368"/>
                    </a:lnTo>
                    <a:lnTo>
                      <a:pt x="985" y="2368"/>
                    </a:lnTo>
                    <a:lnTo>
                      <a:pt x="985" y="2374"/>
                    </a:lnTo>
                    <a:lnTo>
                      <a:pt x="985" y="2374"/>
                    </a:lnTo>
                    <a:lnTo>
                      <a:pt x="985" y="2374"/>
                    </a:lnTo>
                    <a:lnTo>
                      <a:pt x="985" y="2374"/>
                    </a:lnTo>
                    <a:lnTo>
                      <a:pt x="991" y="2374"/>
                    </a:lnTo>
                    <a:lnTo>
                      <a:pt x="991" y="2374"/>
                    </a:lnTo>
                    <a:lnTo>
                      <a:pt x="991" y="2374"/>
                    </a:lnTo>
                    <a:lnTo>
                      <a:pt x="991" y="2374"/>
                    </a:lnTo>
                    <a:lnTo>
                      <a:pt x="991" y="2374"/>
                    </a:lnTo>
                    <a:lnTo>
                      <a:pt x="991" y="2374"/>
                    </a:lnTo>
                    <a:close/>
                    <a:moveTo>
                      <a:pt x="925" y="2392"/>
                    </a:moveTo>
                    <a:lnTo>
                      <a:pt x="919" y="2398"/>
                    </a:lnTo>
                    <a:lnTo>
                      <a:pt x="919" y="2398"/>
                    </a:lnTo>
                    <a:lnTo>
                      <a:pt x="919" y="2398"/>
                    </a:lnTo>
                    <a:lnTo>
                      <a:pt x="919" y="2404"/>
                    </a:lnTo>
                    <a:lnTo>
                      <a:pt x="925" y="2398"/>
                    </a:lnTo>
                    <a:lnTo>
                      <a:pt x="925" y="2398"/>
                    </a:lnTo>
                    <a:lnTo>
                      <a:pt x="925" y="2398"/>
                    </a:lnTo>
                    <a:lnTo>
                      <a:pt x="925" y="2398"/>
                    </a:lnTo>
                    <a:lnTo>
                      <a:pt x="925" y="2398"/>
                    </a:lnTo>
                    <a:lnTo>
                      <a:pt x="925" y="2398"/>
                    </a:lnTo>
                    <a:lnTo>
                      <a:pt x="925" y="2392"/>
                    </a:lnTo>
                    <a:close/>
                    <a:moveTo>
                      <a:pt x="1388" y="2116"/>
                    </a:moveTo>
                    <a:lnTo>
                      <a:pt x="1388" y="2116"/>
                    </a:lnTo>
                    <a:lnTo>
                      <a:pt x="1388" y="2116"/>
                    </a:lnTo>
                    <a:lnTo>
                      <a:pt x="1388" y="2110"/>
                    </a:lnTo>
                    <a:lnTo>
                      <a:pt x="1388" y="2110"/>
                    </a:lnTo>
                    <a:lnTo>
                      <a:pt x="1388" y="2110"/>
                    </a:lnTo>
                    <a:lnTo>
                      <a:pt x="1388" y="2110"/>
                    </a:lnTo>
                    <a:lnTo>
                      <a:pt x="1388" y="2110"/>
                    </a:lnTo>
                    <a:lnTo>
                      <a:pt x="1388" y="2116"/>
                    </a:lnTo>
                    <a:lnTo>
                      <a:pt x="1388" y="2116"/>
                    </a:lnTo>
                    <a:lnTo>
                      <a:pt x="1388" y="2116"/>
                    </a:lnTo>
                    <a:lnTo>
                      <a:pt x="1388" y="2116"/>
                    </a:lnTo>
                    <a:close/>
                    <a:moveTo>
                      <a:pt x="1015" y="2350"/>
                    </a:moveTo>
                    <a:lnTo>
                      <a:pt x="1015" y="2344"/>
                    </a:lnTo>
                    <a:lnTo>
                      <a:pt x="1009" y="2344"/>
                    </a:lnTo>
                    <a:lnTo>
                      <a:pt x="1009" y="2344"/>
                    </a:lnTo>
                    <a:lnTo>
                      <a:pt x="1009" y="2344"/>
                    </a:lnTo>
                    <a:lnTo>
                      <a:pt x="1009" y="2350"/>
                    </a:lnTo>
                    <a:lnTo>
                      <a:pt x="1009" y="2350"/>
                    </a:lnTo>
                    <a:lnTo>
                      <a:pt x="1009" y="2350"/>
                    </a:lnTo>
                    <a:lnTo>
                      <a:pt x="1009" y="2350"/>
                    </a:lnTo>
                    <a:lnTo>
                      <a:pt x="1009" y="2356"/>
                    </a:lnTo>
                    <a:lnTo>
                      <a:pt x="1009" y="2356"/>
                    </a:lnTo>
                    <a:lnTo>
                      <a:pt x="1009" y="2356"/>
                    </a:lnTo>
                    <a:lnTo>
                      <a:pt x="1009" y="2350"/>
                    </a:lnTo>
                    <a:lnTo>
                      <a:pt x="1015" y="2350"/>
                    </a:lnTo>
                    <a:lnTo>
                      <a:pt x="1015" y="2350"/>
                    </a:lnTo>
                    <a:lnTo>
                      <a:pt x="1015" y="2350"/>
                    </a:lnTo>
                    <a:lnTo>
                      <a:pt x="1015" y="2350"/>
                    </a:lnTo>
                    <a:close/>
                    <a:moveTo>
                      <a:pt x="997" y="2356"/>
                    </a:moveTo>
                    <a:lnTo>
                      <a:pt x="991" y="2356"/>
                    </a:lnTo>
                    <a:lnTo>
                      <a:pt x="991" y="2356"/>
                    </a:lnTo>
                    <a:lnTo>
                      <a:pt x="991" y="2356"/>
                    </a:lnTo>
                    <a:lnTo>
                      <a:pt x="991" y="2356"/>
                    </a:lnTo>
                    <a:lnTo>
                      <a:pt x="985" y="2356"/>
                    </a:lnTo>
                    <a:lnTo>
                      <a:pt x="985" y="2362"/>
                    </a:lnTo>
                    <a:lnTo>
                      <a:pt x="985" y="2362"/>
                    </a:lnTo>
                    <a:lnTo>
                      <a:pt x="985" y="2362"/>
                    </a:lnTo>
                    <a:lnTo>
                      <a:pt x="991" y="2362"/>
                    </a:lnTo>
                    <a:lnTo>
                      <a:pt x="991" y="2362"/>
                    </a:lnTo>
                    <a:lnTo>
                      <a:pt x="991" y="2362"/>
                    </a:lnTo>
                    <a:lnTo>
                      <a:pt x="991" y="2362"/>
                    </a:lnTo>
                    <a:lnTo>
                      <a:pt x="991" y="2362"/>
                    </a:lnTo>
                    <a:lnTo>
                      <a:pt x="997" y="2356"/>
                    </a:lnTo>
                    <a:close/>
                    <a:moveTo>
                      <a:pt x="1592" y="2146"/>
                    </a:moveTo>
                    <a:lnTo>
                      <a:pt x="1592" y="2146"/>
                    </a:lnTo>
                    <a:lnTo>
                      <a:pt x="1592" y="2146"/>
                    </a:lnTo>
                    <a:lnTo>
                      <a:pt x="1592" y="2146"/>
                    </a:lnTo>
                    <a:lnTo>
                      <a:pt x="1586" y="2146"/>
                    </a:lnTo>
                    <a:lnTo>
                      <a:pt x="1586" y="2146"/>
                    </a:lnTo>
                    <a:lnTo>
                      <a:pt x="1586" y="2152"/>
                    </a:lnTo>
                    <a:lnTo>
                      <a:pt x="1592" y="2152"/>
                    </a:lnTo>
                    <a:lnTo>
                      <a:pt x="1592" y="2152"/>
                    </a:lnTo>
                    <a:lnTo>
                      <a:pt x="1592" y="2152"/>
                    </a:lnTo>
                    <a:lnTo>
                      <a:pt x="1592" y="2152"/>
                    </a:lnTo>
                    <a:lnTo>
                      <a:pt x="1592" y="2152"/>
                    </a:lnTo>
                    <a:lnTo>
                      <a:pt x="1592" y="2152"/>
                    </a:lnTo>
                    <a:lnTo>
                      <a:pt x="1592" y="2152"/>
                    </a:lnTo>
                    <a:lnTo>
                      <a:pt x="1592" y="2152"/>
                    </a:lnTo>
                    <a:lnTo>
                      <a:pt x="1592" y="2146"/>
                    </a:lnTo>
                    <a:lnTo>
                      <a:pt x="1592" y="2146"/>
                    </a:lnTo>
                    <a:lnTo>
                      <a:pt x="1592" y="2146"/>
                    </a:lnTo>
                    <a:lnTo>
                      <a:pt x="1592" y="2146"/>
                    </a:lnTo>
                    <a:lnTo>
                      <a:pt x="1592" y="2146"/>
                    </a:lnTo>
                    <a:lnTo>
                      <a:pt x="1598" y="2152"/>
                    </a:lnTo>
                    <a:lnTo>
                      <a:pt x="1598" y="2152"/>
                    </a:lnTo>
                    <a:lnTo>
                      <a:pt x="1598" y="2152"/>
                    </a:lnTo>
                    <a:lnTo>
                      <a:pt x="1598" y="2152"/>
                    </a:lnTo>
                    <a:lnTo>
                      <a:pt x="1598" y="2152"/>
                    </a:lnTo>
                    <a:lnTo>
                      <a:pt x="1598" y="2146"/>
                    </a:lnTo>
                    <a:lnTo>
                      <a:pt x="1598" y="2146"/>
                    </a:lnTo>
                    <a:lnTo>
                      <a:pt x="1598" y="2146"/>
                    </a:lnTo>
                    <a:lnTo>
                      <a:pt x="1598" y="2146"/>
                    </a:lnTo>
                    <a:lnTo>
                      <a:pt x="1598" y="2140"/>
                    </a:lnTo>
                    <a:lnTo>
                      <a:pt x="1598" y="2140"/>
                    </a:lnTo>
                    <a:lnTo>
                      <a:pt x="1598" y="2140"/>
                    </a:lnTo>
                    <a:lnTo>
                      <a:pt x="1598" y="2140"/>
                    </a:lnTo>
                    <a:lnTo>
                      <a:pt x="1598" y="2134"/>
                    </a:lnTo>
                    <a:lnTo>
                      <a:pt x="1598" y="2134"/>
                    </a:lnTo>
                    <a:lnTo>
                      <a:pt x="1598" y="2134"/>
                    </a:lnTo>
                    <a:lnTo>
                      <a:pt x="1598" y="2134"/>
                    </a:lnTo>
                    <a:lnTo>
                      <a:pt x="1598" y="2134"/>
                    </a:lnTo>
                    <a:lnTo>
                      <a:pt x="1598" y="2128"/>
                    </a:lnTo>
                    <a:lnTo>
                      <a:pt x="1598" y="2128"/>
                    </a:lnTo>
                    <a:lnTo>
                      <a:pt x="1598" y="2128"/>
                    </a:lnTo>
                    <a:lnTo>
                      <a:pt x="1598" y="2134"/>
                    </a:lnTo>
                    <a:lnTo>
                      <a:pt x="1598" y="2134"/>
                    </a:lnTo>
                    <a:lnTo>
                      <a:pt x="1592" y="2134"/>
                    </a:lnTo>
                    <a:lnTo>
                      <a:pt x="1592" y="2134"/>
                    </a:lnTo>
                    <a:lnTo>
                      <a:pt x="1592" y="2134"/>
                    </a:lnTo>
                    <a:lnTo>
                      <a:pt x="1592" y="2134"/>
                    </a:lnTo>
                    <a:lnTo>
                      <a:pt x="1592" y="2134"/>
                    </a:lnTo>
                    <a:lnTo>
                      <a:pt x="1592" y="2134"/>
                    </a:lnTo>
                    <a:lnTo>
                      <a:pt x="1592" y="2140"/>
                    </a:lnTo>
                    <a:lnTo>
                      <a:pt x="1592" y="2140"/>
                    </a:lnTo>
                    <a:lnTo>
                      <a:pt x="1592" y="2140"/>
                    </a:lnTo>
                    <a:lnTo>
                      <a:pt x="1592" y="2140"/>
                    </a:lnTo>
                    <a:lnTo>
                      <a:pt x="1598" y="2140"/>
                    </a:lnTo>
                    <a:lnTo>
                      <a:pt x="1592" y="2140"/>
                    </a:lnTo>
                    <a:lnTo>
                      <a:pt x="1592" y="2140"/>
                    </a:lnTo>
                    <a:lnTo>
                      <a:pt x="1592" y="2140"/>
                    </a:lnTo>
                    <a:lnTo>
                      <a:pt x="1592" y="2140"/>
                    </a:lnTo>
                    <a:lnTo>
                      <a:pt x="1592" y="2146"/>
                    </a:lnTo>
                    <a:lnTo>
                      <a:pt x="1592" y="2146"/>
                    </a:lnTo>
                    <a:lnTo>
                      <a:pt x="1592" y="2140"/>
                    </a:lnTo>
                    <a:lnTo>
                      <a:pt x="1592" y="2140"/>
                    </a:lnTo>
                    <a:lnTo>
                      <a:pt x="1592" y="2146"/>
                    </a:lnTo>
                    <a:lnTo>
                      <a:pt x="1592" y="2146"/>
                    </a:lnTo>
                    <a:lnTo>
                      <a:pt x="1592" y="2146"/>
                    </a:lnTo>
                    <a:lnTo>
                      <a:pt x="1592" y="2146"/>
                    </a:lnTo>
                    <a:lnTo>
                      <a:pt x="1592" y="2146"/>
                    </a:lnTo>
                    <a:lnTo>
                      <a:pt x="1592" y="2146"/>
                    </a:lnTo>
                    <a:lnTo>
                      <a:pt x="1592" y="2146"/>
                    </a:lnTo>
                    <a:close/>
                    <a:moveTo>
                      <a:pt x="1598" y="2152"/>
                    </a:moveTo>
                    <a:lnTo>
                      <a:pt x="1604" y="2152"/>
                    </a:lnTo>
                    <a:lnTo>
                      <a:pt x="1604" y="2152"/>
                    </a:lnTo>
                    <a:lnTo>
                      <a:pt x="1604" y="2158"/>
                    </a:lnTo>
                    <a:lnTo>
                      <a:pt x="1604" y="2158"/>
                    </a:lnTo>
                    <a:lnTo>
                      <a:pt x="1604" y="2158"/>
                    </a:lnTo>
                    <a:lnTo>
                      <a:pt x="1598" y="2158"/>
                    </a:lnTo>
                    <a:lnTo>
                      <a:pt x="1598" y="2158"/>
                    </a:lnTo>
                    <a:lnTo>
                      <a:pt x="1598" y="2158"/>
                    </a:lnTo>
                    <a:lnTo>
                      <a:pt x="1598" y="2158"/>
                    </a:lnTo>
                    <a:lnTo>
                      <a:pt x="1598" y="2158"/>
                    </a:lnTo>
                    <a:lnTo>
                      <a:pt x="1598" y="2158"/>
                    </a:lnTo>
                    <a:lnTo>
                      <a:pt x="1604" y="2158"/>
                    </a:lnTo>
                    <a:lnTo>
                      <a:pt x="1604" y="2158"/>
                    </a:lnTo>
                    <a:lnTo>
                      <a:pt x="1604" y="2158"/>
                    </a:lnTo>
                    <a:lnTo>
                      <a:pt x="1604" y="2152"/>
                    </a:lnTo>
                    <a:lnTo>
                      <a:pt x="1604" y="2152"/>
                    </a:lnTo>
                    <a:lnTo>
                      <a:pt x="1604" y="2152"/>
                    </a:lnTo>
                    <a:lnTo>
                      <a:pt x="1604" y="2152"/>
                    </a:lnTo>
                    <a:lnTo>
                      <a:pt x="1604" y="2152"/>
                    </a:lnTo>
                    <a:lnTo>
                      <a:pt x="1604" y="2152"/>
                    </a:lnTo>
                    <a:lnTo>
                      <a:pt x="1604" y="2152"/>
                    </a:lnTo>
                    <a:lnTo>
                      <a:pt x="1604" y="2152"/>
                    </a:lnTo>
                    <a:lnTo>
                      <a:pt x="1604" y="2152"/>
                    </a:lnTo>
                    <a:lnTo>
                      <a:pt x="1604" y="2152"/>
                    </a:lnTo>
                    <a:lnTo>
                      <a:pt x="1604" y="2152"/>
                    </a:lnTo>
                    <a:lnTo>
                      <a:pt x="1604" y="2152"/>
                    </a:lnTo>
                    <a:lnTo>
                      <a:pt x="1604" y="2152"/>
                    </a:lnTo>
                    <a:lnTo>
                      <a:pt x="1598" y="2152"/>
                    </a:lnTo>
                    <a:lnTo>
                      <a:pt x="1598" y="2146"/>
                    </a:lnTo>
                    <a:lnTo>
                      <a:pt x="1598" y="2152"/>
                    </a:lnTo>
                    <a:lnTo>
                      <a:pt x="1598" y="2152"/>
                    </a:lnTo>
                    <a:lnTo>
                      <a:pt x="1598" y="2152"/>
                    </a:lnTo>
                    <a:lnTo>
                      <a:pt x="1598" y="2152"/>
                    </a:lnTo>
                    <a:close/>
                    <a:moveTo>
                      <a:pt x="1616" y="2164"/>
                    </a:moveTo>
                    <a:lnTo>
                      <a:pt x="1610" y="2164"/>
                    </a:lnTo>
                    <a:lnTo>
                      <a:pt x="1610" y="2164"/>
                    </a:lnTo>
                    <a:lnTo>
                      <a:pt x="1610" y="2164"/>
                    </a:lnTo>
                    <a:lnTo>
                      <a:pt x="1610" y="2158"/>
                    </a:lnTo>
                    <a:lnTo>
                      <a:pt x="1610" y="2158"/>
                    </a:lnTo>
                    <a:lnTo>
                      <a:pt x="1610" y="2158"/>
                    </a:lnTo>
                    <a:lnTo>
                      <a:pt x="1610" y="2164"/>
                    </a:lnTo>
                    <a:lnTo>
                      <a:pt x="1604" y="2164"/>
                    </a:lnTo>
                    <a:lnTo>
                      <a:pt x="1610" y="2164"/>
                    </a:lnTo>
                    <a:lnTo>
                      <a:pt x="1610" y="2164"/>
                    </a:lnTo>
                    <a:lnTo>
                      <a:pt x="1610" y="2164"/>
                    </a:lnTo>
                    <a:lnTo>
                      <a:pt x="1610" y="2164"/>
                    </a:lnTo>
                    <a:lnTo>
                      <a:pt x="1610" y="2164"/>
                    </a:lnTo>
                    <a:lnTo>
                      <a:pt x="1610" y="2164"/>
                    </a:lnTo>
                    <a:lnTo>
                      <a:pt x="1610" y="2170"/>
                    </a:lnTo>
                    <a:lnTo>
                      <a:pt x="1610" y="2164"/>
                    </a:lnTo>
                    <a:lnTo>
                      <a:pt x="1616" y="2164"/>
                    </a:lnTo>
                    <a:lnTo>
                      <a:pt x="1616" y="2164"/>
                    </a:lnTo>
                    <a:lnTo>
                      <a:pt x="1616" y="2164"/>
                    </a:lnTo>
                    <a:lnTo>
                      <a:pt x="1616" y="2164"/>
                    </a:lnTo>
                    <a:close/>
                    <a:moveTo>
                      <a:pt x="1286" y="2242"/>
                    </a:moveTo>
                    <a:lnTo>
                      <a:pt x="1286" y="2242"/>
                    </a:lnTo>
                    <a:lnTo>
                      <a:pt x="1286" y="2242"/>
                    </a:lnTo>
                    <a:lnTo>
                      <a:pt x="1286" y="2242"/>
                    </a:lnTo>
                    <a:lnTo>
                      <a:pt x="1286" y="2242"/>
                    </a:lnTo>
                    <a:lnTo>
                      <a:pt x="1280" y="2242"/>
                    </a:lnTo>
                    <a:lnTo>
                      <a:pt x="1280" y="2242"/>
                    </a:lnTo>
                    <a:lnTo>
                      <a:pt x="1280" y="2242"/>
                    </a:lnTo>
                    <a:lnTo>
                      <a:pt x="1280" y="2242"/>
                    </a:lnTo>
                    <a:lnTo>
                      <a:pt x="1280" y="2242"/>
                    </a:lnTo>
                    <a:lnTo>
                      <a:pt x="1280" y="2242"/>
                    </a:lnTo>
                    <a:lnTo>
                      <a:pt x="1274" y="2242"/>
                    </a:lnTo>
                    <a:lnTo>
                      <a:pt x="1274" y="2242"/>
                    </a:lnTo>
                    <a:lnTo>
                      <a:pt x="1274" y="2242"/>
                    </a:lnTo>
                    <a:lnTo>
                      <a:pt x="1274" y="2242"/>
                    </a:lnTo>
                    <a:lnTo>
                      <a:pt x="1274" y="2242"/>
                    </a:lnTo>
                    <a:lnTo>
                      <a:pt x="1274" y="2242"/>
                    </a:lnTo>
                    <a:lnTo>
                      <a:pt x="1274" y="2242"/>
                    </a:lnTo>
                    <a:lnTo>
                      <a:pt x="1274" y="2242"/>
                    </a:lnTo>
                    <a:lnTo>
                      <a:pt x="1274" y="2242"/>
                    </a:lnTo>
                    <a:lnTo>
                      <a:pt x="1274" y="2242"/>
                    </a:lnTo>
                    <a:lnTo>
                      <a:pt x="1274" y="2242"/>
                    </a:lnTo>
                    <a:lnTo>
                      <a:pt x="1274" y="2242"/>
                    </a:lnTo>
                    <a:lnTo>
                      <a:pt x="1274" y="2242"/>
                    </a:lnTo>
                    <a:lnTo>
                      <a:pt x="1274" y="2242"/>
                    </a:lnTo>
                    <a:lnTo>
                      <a:pt x="1268" y="2242"/>
                    </a:lnTo>
                    <a:lnTo>
                      <a:pt x="1268" y="2242"/>
                    </a:lnTo>
                    <a:lnTo>
                      <a:pt x="1268" y="2242"/>
                    </a:lnTo>
                    <a:lnTo>
                      <a:pt x="1268" y="2242"/>
                    </a:lnTo>
                    <a:lnTo>
                      <a:pt x="1268" y="2248"/>
                    </a:lnTo>
                    <a:lnTo>
                      <a:pt x="1274" y="2248"/>
                    </a:lnTo>
                    <a:lnTo>
                      <a:pt x="1274" y="2248"/>
                    </a:lnTo>
                    <a:lnTo>
                      <a:pt x="1274" y="2248"/>
                    </a:lnTo>
                    <a:lnTo>
                      <a:pt x="1274" y="2248"/>
                    </a:lnTo>
                    <a:lnTo>
                      <a:pt x="1274" y="2248"/>
                    </a:lnTo>
                    <a:lnTo>
                      <a:pt x="1274" y="2248"/>
                    </a:lnTo>
                    <a:lnTo>
                      <a:pt x="1280" y="2248"/>
                    </a:lnTo>
                    <a:lnTo>
                      <a:pt x="1280" y="2248"/>
                    </a:lnTo>
                    <a:lnTo>
                      <a:pt x="1286" y="2248"/>
                    </a:lnTo>
                    <a:lnTo>
                      <a:pt x="1286" y="2248"/>
                    </a:lnTo>
                    <a:lnTo>
                      <a:pt x="1286" y="2248"/>
                    </a:lnTo>
                    <a:lnTo>
                      <a:pt x="1286" y="2242"/>
                    </a:lnTo>
                    <a:lnTo>
                      <a:pt x="1286" y="2242"/>
                    </a:lnTo>
                    <a:lnTo>
                      <a:pt x="1286" y="2242"/>
                    </a:lnTo>
                    <a:lnTo>
                      <a:pt x="1286" y="2242"/>
                    </a:lnTo>
                    <a:close/>
                    <a:moveTo>
                      <a:pt x="1640" y="2068"/>
                    </a:moveTo>
                    <a:lnTo>
                      <a:pt x="1640" y="2068"/>
                    </a:lnTo>
                    <a:lnTo>
                      <a:pt x="1640" y="2068"/>
                    </a:lnTo>
                    <a:lnTo>
                      <a:pt x="1640" y="2068"/>
                    </a:lnTo>
                    <a:lnTo>
                      <a:pt x="1640" y="2068"/>
                    </a:lnTo>
                    <a:lnTo>
                      <a:pt x="1634" y="2062"/>
                    </a:lnTo>
                    <a:lnTo>
                      <a:pt x="1634" y="2068"/>
                    </a:lnTo>
                    <a:lnTo>
                      <a:pt x="1634" y="2068"/>
                    </a:lnTo>
                    <a:lnTo>
                      <a:pt x="1634" y="2068"/>
                    </a:lnTo>
                    <a:lnTo>
                      <a:pt x="1634" y="2068"/>
                    </a:lnTo>
                    <a:lnTo>
                      <a:pt x="1634" y="2074"/>
                    </a:lnTo>
                    <a:lnTo>
                      <a:pt x="1634" y="2074"/>
                    </a:lnTo>
                    <a:lnTo>
                      <a:pt x="1634" y="2074"/>
                    </a:lnTo>
                    <a:lnTo>
                      <a:pt x="1634" y="2074"/>
                    </a:lnTo>
                    <a:lnTo>
                      <a:pt x="1634" y="2074"/>
                    </a:lnTo>
                    <a:lnTo>
                      <a:pt x="1634" y="2074"/>
                    </a:lnTo>
                    <a:lnTo>
                      <a:pt x="1634" y="2074"/>
                    </a:lnTo>
                    <a:lnTo>
                      <a:pt x="1634" y="2074"/>
                    </a:lnTo>
                    <a:lnTo>
                      <a:pt x="1634" y="2074"/>
                    </a:lnTo>
                    <a:lnTo>
                      <a:pt x="1634" y="2068"/>
                    </a:lnTo>
                    <a:lnTo>
                      <a:pt x="1640" y="2068"/>
                    </a:lnTo>
                    <a:lnTo>
                      <a:pt x="1646" y="2074"/>
                    </a:lnTo>
                    <a:lnTo>
                      <a:pt x="1640" y="2068"/>
                    </a:lnTo>
                    <a:lnTo>
                      <a:pt x="1640" y="2068"/>
                    </a:lnTo>
                    <a:close/>
                    <a:moveTo>
                      <a:pt x="1556" y="2116"/>
                    </a:moveTo>
                    <a:lnTo>
                      <a:pt x="1556" y="2116"/>
                    </a:lnTo>
                    <a:lnTo>
                      <a:pt x="1556" y="2116"/>
                    </a:lnTo>
                    <a:lnTo>
                      <a:pt x="1562" y="2116"/>
                    </a:lnTo>
                    <a:lnTo>
                      <a:pt x="1562" y="2116"/>
                    </a:lnTo>
                    <a:lnTo>
                      <a:pt x="1562" y="2116"/>
                    </a:lnTo>
                    <a:lnTo>
                      <a:pt x="1562" y="2116"/>
                    </a:lnTo>
                    <a:lnTo>
                      <a:pt x="1562" y="2116"/>
                    </a:lnTo>
                    <a:lnTo>
                      <a:pt x="1562" y="2116"/>
                    </a:lnTo>
                    <a:lnTo>
                      <a:pt x="1562" y="2110"/>
                    </a:lnTo>
                    <a:lnTo>
                      <a:pt x="1562" y="2110"/>
                    </a:lnTo>
                    <a:lnTo>
                      <a:pt x="1562" y="2110"/>
                    </a:lnTo>
                    <a:lnTo>
                      <a:pt x="1562" y="2110"/>
                    </a:lnTo>
                    <a:lnTo>
                      <a:pt x="1556" y="2110"/>
                    </a:lnTo>
                    <a:lnTo>
                      <a:pt x="1556" y="2110"/>
                    </a:lnTo>
                    <a:lnTo>
                      <a:pt x="1556" y="2110"/>
                    </a:lnTo>
                    <a:lnTo>
                      <a:pt x="1556" y="2110"/>
                    </a:lnTo>
                    <a:lnTo>
                      <a:pt x="1556" y="2110"/>
                    </a:lnTo>
                    <a:lnTo>
                      <a:pt x="1556" y="2110"/>
                    </a:lnTo>
                    <a:lnTo>
                      <a:pt x="1556" y="2110"/>
                    </a:lnTo>
                    <a:lnTo>
                      <a:pt x="1556" y="2110"/>
                    </a:lnTo>
                    <a:lnTo>
                      <a:pt x="1550" y="2110"/>
                    </a:lnTo>
                    <a:lnTo>
                      <a:pt x="1550" y="2110"/>
                    </a:lnTo>
                    <a:lnTo>
                      <a:pt x="1550" y="2116"/>
                    </a:lnTo>
                    <a:lnTo>
                      <a:pt x="1550" y="2116"/>
                    </a:lnTo>
                    <a:lnTo>
                      <a:pt x="1550" y="2116"/>
                    </a:lnTo>
                    <a:lnTo>
                      <a:pt x="1550" y="2116"/>
                    </a:lnTo>
                    <a:lnTo>
                      <a:pt x="1550" y="2116"/>
                    </a:lnTo>
                    <a:lnTo>
                      <a:pt x="1556" y="2116"/>
                    </a:lnTo>
                    <a:lnTo>
                      <a:pt x="1556" y="2110"/>
                    </a:lnTo>
                    <a:lnTo>
                      <a:pt x="1556" y="2116"/>
                    </a:lnTo>
                    <a:lnTo>
                      <a:pt x="1556" y="2116"/>
                    </a:lnTo>
                    <a:close/>
                    <a:moveTo>
                      <a:pt x="1430" y="2218"/>
                    </a:moveTo>
                    <a:lnTo>
                      <a:pt x="1430" y="2218"/>
                    </a:lnTo>
                    <a:lnTo>
                      <a:pt x="1430" y="2212"/>
                    </a:lnTo>
                    <a:lnTo>
                      <a:pt x="1430" y="2212"/>
                    </a:lnTo>
                    <a:lnTo>
                      <a:pt x="1430" y="2212"/>
                    </a:lnTo>
                    <a:lnTo>
                      <a:pt x="1430" y="2212"/>
                    </a:lnTo>
                    <a:lnTo>
                      <a:pt x="1424" y="2212"/>
                    </a:lnTo>
                    <a:lnTo>
                      <a:pt x="1424" y="2212"/>
                    </a:lnTo>
                    <a:lnTo>
                      <a:pt x="1424" y="2212"/>
                    </a:lnTo>
                    <a:lnTo>
                      <a:pt x="1424" y="2212"/>
                    </a:lnTo>
                    <a:lnTo>
                      <a:pt x="1430" y="2218"/>
                    </a:lnTo>
                    <a:lnTo>
                      <a:pt x="1430" y="2218"/>
                    </a:lnTo>
                    <a:lnTo>
                      <a:pt x="1430" y="2218"/>
                    </a:lnTo>
                    <a:lnTo>
                      <a:pt x="1436" y="2218"/>
                    </a:lnTo>
                    <a:lnTo>
                      <a:pt x="1436" y="2218"/>
                    </a:lnTo>
                    <a:lnTo>
                      <a:pt x="1430" y="2218"/>
                    </a:lnTo>
                    <a:lnTo>
                      <a:pt x="1430" y="2218"/>
                    </a:lnTo>
                    <a:close/>
                    <a:moveTo>
                      <a:pt x="1472" y="2140"/>
                    </a:moveTo>
                    <a:lnTo>
                      <a:pt x="1472" y="2140"/>
                    </a:lnTo>
                    <a:lnTo>
                      <a:pt x="1472" y="2140"/>
                    </a:lnTo>
                    <a:lnTo>
                      <a:pt x="1472" y="2140"/>
                    </a:lnTo>
                    <a:lnTo>
                      <a:pt x="1472" y="2140"/>
                    </a:lnTo>
                    <a:lnTo>
                      <a:pt x="1472" y="2140"/>
                    </a:lnTo>
                    <a:lnTo>
                      <a:pt x="1466" y="2140"/>
                    </a:lnTo>
                    <a:lnTo>
                      <a:pt x="1460" y="2140"/>
                    </a:lnTo>
                    <a:lnTo>
                      <a:pt x="1460" y="2140"/>
                    </a:lnTo>
                    <a:lnTo>
                      <a:pt x="1460" y="2140"/>
                    </a:lnTo>
                    <a:lnTo>
                      <a:pt x="1460" y="2140"/>
                    </a:lnTo>
                    <a:lnTo>
                      <a:pt x="1460" y="2140"/>
                    </a:lnTo>
                    <a:lnTo>
                      <a:pt x="1460" y="2140"/>
                    </a:lnTo>
                    <a:lnTo>
                      <a:pt x="1460" y="2140"/>
                    </a:lnTo>
                    <a:lnTo>
                      <a:pt x="1460" y="2140"/>
                    </a:lnTo>
                    <a:lnTo>
                      <a:pt x="1466" y="2146"/>
                    </a:lnTo>
                    <a:lnTo>
                      <a:pt x="1466" y="2146"/>
                    </a:lnTo>
                    <a:lnTo>
                      <a:pt x="1466" y="2140"/>
                    </a:lnTo>
                    <a:lnTo>
                      <a:pt x="1466" y="2140"/>
                    </a:lnTo>
                    <a:lnTo>
                      <a:pt x="1466" y="2140"/>
                    </a:lnTo>
                    <a:lnTo>
                      <a:pt x="1466" y="2140"/>
                    </a:lnTo>
                    <a:lnTo>
                      <a:pt x="1466" y="2140"/>
                    </a:lnTo>
                    <a:lnTo>
                      <a:pt x="1466" y="2140"/>
                    </a:lnTo>
                    <a:lnTo>
                      <a:pt x="1466" y="2146"/>
                    </a:lnTo>
                    <a:lnTo>
                      <a:pt x="1466" y="2146"/>
                    </a:lnTo>
                    <a:lnTo>
                      <a:pt x="1466" y="2146"/>
                    </a:lnTo>
                    <a:lnTo>
                      <a:pt x="1466" y="2146"/>
                    </a:lnTo>
                    <a:lnTo>
                      <a:pt x="1466" y="2152"/>
                    </a:lnTo>
                    <a:lnTo>
                      <a:pt x="1466" y="2152"/>
                    </a:lnTo>
                    <a:lnTo>
                      <a:pt x="1472" y="2146"/>
                    </a:lnTo>
                    <a:lnTo>
                      <a:pt x="1472" y="2146"/>
                    </a:lnTo>
                    <a:lnTo>
                      <a:pt x="1472" y="2146"/>
                    </a:lnTo>
                    <a:lnTo>
                      <a:pt x="1472" y="2146"/>
                    </a:lnTo>
                    <a:lnTo>
                      <a:pt x="1472" y="2146"/>
                    </a:lnTo>
                    <a:lnTo>
                      <a:pt x="1472" y="2146"/>
                    </a:lnTo>
                    <a:lnTo>
                      <a:pt x="1472" y="2146"/>
                    </a:lnTo>
                    <a:lnTo>
                      <a:pt x="1472" y="2140"/>
                    </a:lnTo>
                    <a:lnTo>
                      <a:pt x="1472" y="2140"/>
                    </a:lnTo>
                    <a:close/>
                    <a:moveTo>
                      <a:pt x="1550" y="2122"/>
                    </a:moveTo>
                    <a:lnTo>
                      <a:pt x="1550" y="2122"/>
                    </a:lnTo>
                    <a:lnTo>
                      <a:pt x="1550" y="2116"/>
                    </a:lnTo>
                    <a:lnTo>
                      <a:pt x="1550" y="2116"/>
                    </a:lnTo>
                    <a:lnTo>
                      <a:pt x="1544" y="2122"/>
                    </a:lnTo>
                    <a:lnTo>
                      <a:pt x="1544" y="2122"/>
                    </a:lnTo>
                    <a:lnTo>
                      <a:pt x="1544" y="2122"/>
                    </a:lnTo>
                    <a:lnTo>
                      <a:pt x="1544" y="2122"/>
                    </a:lnTo>
                    <a:lnTo>
                      <a:pt x="1538" y="2122"/>
                    </a:lnTo>
                    <a:lnTo>
                      <a:pt x="1538" y="2122"/>
                    </a:lnTo>
                    <a:lnTo>
                      <a:pt x="1538" y="2122"/>
                    </a:lnTo>
                    <a:lnTo>
                      <a:pt x="1538" y="2122"/>
                    </a:lnTo>
                    <a:lnTo>
                      <a:pt x="1538" y="2122"/>
                    </a:lnTo>
                    <a:lnTo>
                      <a:pt x="1538" y="2122"/>
                    </a:lnTo>
                    <a:lnTo>
                      <a:pt x="1544" y="2128"/>
                    </a:lnTo>
                    <a:lnTo>
                      <a:pt x="1550" y="2128"/>
                    </a:lnTo>
                    <a:lnTo>
                      <a:pt x="1550" y="2128"/>
                    </a:lnTo>
                    <a:lnTo>
                      <a:pt x="1550" y="2128"/>
                    </a:lnTo>
                    <a:lnTo>
                      <a:pt x="1550" y="2128"/>
                    </a:lnTo>
                    <a:lnTo>
                      <a:pt x="1550" y="2128"/>
                    </a:lnTo>
                    <a:lnTo>
                      <a:pt x="1550" y="2128"/>
                    </a:lnTo>
                    <a:lnTo>
                      <a:pt x="1550" y="2122"/>
                    </a:lnTo>
                    <a:lnTo>
                      <a:pt x="1550" y="2122"/>
                    </a:lnTo>
                    <a:close/>
                    <a:moveTo>
                      <a:pt x="1003" y="1250"/>
                    </a:moveTo>
                    <a:lnTo>
                      <a:pt x="1003" y="1250"/>
                    </a:lnTo>
                    <a:lnTo>
                      <a:pt x="1003" y="1244"/>
                    </a:lnTo>
                    <a:lnTo>
                      <a:pt x="997" y="1244"/>
                    </a:lnTo>
                    <a:lnTo>
                      <a:pt x="1003" y="1244"/>
                    </a:lnTo>
                    <a:lnTo>
                      <a:pt x="1003" y="1250"/>
                    </a:lnTo>
                    <a:close/>
                    <a:moveTo>
                      <a:pt x="979" y="1226"/>
                    </a:moveTo>
                    <a:lnTo>
                      <a:pt x="973" y="1220"/>
                    </a:lnTo>
                    <a:lnTo>
                      <a:pt x="967" y="1214"/>
                    </a:lnTo>
                    <a:lnTo>
                      <a:pt x="955" y="1208"/>
                    </a:lnTo>
                    <a:lnTo>
                      <a:pt x="967" y="1220"/>
                    </a:lnTo>
                    <a:lnTo>
                      <a:pt x="973" y="1220"/>
                    </a:lnTo>
                    <a:lnTo>
                      <a:pt x="979" y="1226"/>
                    </a:lnTo>
                    <a:close/>
                    <a:moveTo>
                      <a:pt x="1009" y="1256"/>
                    </a:moveTo>
                    <a:lnTo>
                      <a:pt x="1009" y="1250"/>
                    </a:lnTo>
                    <a:lnTo>
                      <a:pt x="1003" y="1250"/>
                    </a:lnTo>
                    <a:lnTo>
                      <a:pt x="1009" y="1256"/>
                    </a:lnTo>
                    <a:lnTo>
                      <a:pt x="1009" y="1256"/>
                    </a:lnTo>
                    <a:close/>
                    <a:moveTo>
                      <a:pt x="931" y="1184"/>
                    </a:moveTo>
                    <a:lnTo>
                      <a:pt x="931" y="1184"/>
                    </a:lnTo>
                    <a:lnTo>
                      <a:pt x="931" y="1184"/>
                    </a:lnTo>
                    <a:lnTo>
                      <a:pt x="931" y="1184"/>
                    </a:lnTo>
                    <a:close/>
                    <a:moveTo>
                      <a:pt x="937" y="1202"/>
                    </a:moveTo>
                    <a:lnTo>
                      <a:pt x="949" y="1208"/>
                    </a:lnTo>
                    <a:lnTo>
                      <a:pt x="937" y="1202"/>
                    </a:lnTo>
                    <a:lnTo>
                      <a:pt x="931" y="1202"/>
                    </a:lnTo>
                    <a:lnTo>
                      <a:pt x="931" y="1202"/>
                    </a:lnTo>
                    <a:lnTo>
                      <a:pt x="937" y="1202"/>
                    </a:lnTo>
                    <a:close/>
                    <a:moveTo>
                      <a:pt x="1021" y="1208"/>
                    </a:moveTo>
                    <a:lnTo>
                      <a:pt x="1021" y="1214"/>
                    </a:lnTo>
                    <a:lnTo>
                      <a:pt x="1021" y="1214"/>
                    </a:lnTo>
                    <a:lnTo>
                      <a:pt x="1027" y="1214"/>
                    </a:lnTo>
                    <a:lnTo>
                      <a:pt x="1021" y="1214"/>
                    </a:lnTo>
                    <a:lnTo>
                      <a:pt x="1021" y="1208"/>
                    </a:lnTo>
                    <a:close/>
                    <a:moveTo>
                      <a:pt x="931" y="1178"/>
                    </a:moveTo>
                    <a:lnTo>
                      <a:pt x="925" y="1184"/>
                    </a:lnTo>
                    <a:lnTo>
                      <a:pt x="931" y="1184"/>
                    </a:lnTo>
                    <a:lnTo>
                      <a:pt x="931" y="1178"/>
                    </a:lnTo>
                    <a:close/>
                    <a:moveTo>
                      <a:pt x="1262" y="799"/>
                    </a:moveTo>
                    <a:lnTo>
                      <a:pt x="1262" y="799"/>
                    </a:lnTo>
                    <a:lnTo>
                      <a:pt x="1256" y="799"/>
                    </a:lnTo>
                    <a:lnTo>
                      <a:pt x="1262" y="799"/>
                    </a:lnTo>
                    <a:lnTo>
                      <a:pt x="1262" y="799"/>
                    </a:lnTo>
                    <a:close/>
                    <a:moveTo>
                      <a:pt x="1274" y="793"/>
                    </a:moveTo>
                    <a:lnTo>
                      <a:pt x="1274" y="793"/>
                    </a:lnTo>
                    <a:lnTo>
                      <a:pt x="1274" y="793"/>
                    </a:lnTo>
                    <a:lnTo>
                      <a:pt x="1280" y="787"/>
                    </a:lnTo>
                    <a:lnTo>
                      <a:pt x="1286" y="787"/>
                    </a:lnTo>
                    <a:lnTo>
                      <a:pt x="1286" y="787"/>
                    </a:lnTo>
                    <a:lnTo>
                      <a:pt x="1292" y="787"/>
                    </a:lnTo>
                    <a:lnTo>
                      <a:pt x="1292" y="787"/>
                    </a:lnTo>
                    <a:lnTo>
                      <a:pt x="1292" y="787"/>
                    </a:lnTo>
                    <a:lnTo>
                      <a:pt x="1292" y="787"/>
                    </a:lnTo>
                    <a:lnTo>
                      <a:pt x="1292" y="781"/>
                    </a:lnTo>
                    <a:lnTo>
                      <a:pt x="1292" y="781"/>
                    </a:lnTo>
                    <a:lnTo>
                      <a:pt x="1292" y="781"/>
                    </a:lnTo>
                    <a:lnTo>
                      <a:pt x="1292" y="781"/>
                    </a:lnTo>
                    <a:lnTo>
                      <a:pt x="1292" y="781"/>
                    </a:lnTo>
                    <a:lnTo>
                      <a:pt x="1298" y="781"/>
                    </a:lnTo>
                    <a:lnTo>
                      <a:pt x="1298" y="781"/>
                    </a:lnTo>
                    <a:lnTo>
                      <a:pt x="1298" y="781"/>
                    </a:lnTo>
                    <a:lnTo>
                      <a:pt x="1298" y="781"/>
                    </a:lnTo>
                    <a:lnTo>
                      <a:pt x="1298" y="781"/>
                    </a:lnTo>
                    <a:lnTo>
                      <a:pt x="1262" y="793"/>
                    </a:lnTo>
                    <a:lnTo>
                      <a:pt x="1268" y="793"/>
                    </a:lnTo>
                    <a:lnTo>
                      <a:pt x="1274" y="793"/>
                    </a:lnTo>
                    <a:close/>
                    <a:moveTo>
                      <a:pt x="1262" y="793"/>
                    </a:moveTo>
                    <a:lnTo>
                      <a:pt x="1262" y="799"/>
                    </a:lnTo>
                    <a:lnTo>
                      <a:pt x="1262" y="793"/>
                    </a:lnTo>
                    <a:lnTo>
                      <a:pt x="1262" y="793"/>
                    </a:lnTo>
                    <a:close/>
                    <a:moveTo>
                      <a:pt x="1244" y="805"/>
                    </a:moveTo>
                    <a:lnTo>
                      <a:pt x="1244" y="805"/>
                    </a:lnTo>
                    <a:lnTo>
                      <a:pt x="1244" y="805"/>
                    </a:lnTo>
                    <a:lnTo>
                      <a:pt x="1250" y="805"/>
                    </a:lnTo>
                    <a:lnTo>
                      <a:pt x="1250" y="799"/>
                    </a:lnTo>
                    <a:lnTo>
                      <a:pt x="1256" y="799"/>
                    </a:lnTo>
                    <a:lnTo>
                      <a:pt x="1256" y="799"/>
                    </a:lnTo>
                    <a:lnTo>
                      <a:pt x="1256" y="799"/>
                    </a:lnTo>
                    <a:lnTo>
                      <a:pt x="1244" y="805"/>
                    </a:lnTo>
                    <a:lnTo>
                      <a:pt x="1244" y="805"/>
                    </a:lnTo>
                    <a:lnTo>
                      <a:pt x="1244" y="805"/>
                    </a:lnTo>
                    <a:lnTo>
                      <a:pt x="1244" y="805"/>
                    </a:lnTo>
                    <a:lnTo>
                      <a:pt x="1244" y="805"/>
                    </a:lnTo>
                    <a:close/>
                    <a:moveTo>
                      <a:pt x="1256" y="799"/>
                    </a:moveTo>
                    <a:lnTo>
                      <a:pt x="1256" y="799"/>
                    </a:lnTo>
                    <a:lnTo>
                      <a:pt x="1256" y="799"/>
                    </a:lnTo>
                    <a:lnTo>
                      <a:pt x="1256" y="799"/>
                    </a:lnTo>
                    <a:lnTo>
                      <a:pt x="1256" y="799"/>
                    </a:lnTo>
                    <a:close/>
                    <a:moveTo>
                      <a:pt x="1232" y="817"/>
                    </a:moveTo>
                    <a:lnTo>
                      <a:pt x="1232" y="817"/>
                    </a:lnTo>
                    <a:lnTo>
                      <a:pt x="1238" y="811"/>
                    </a:lnTo>
                    <a:lnTo>
                      <a:pt x="1238" y="811"/>
                    </a:lnTo>
                    <a:lnTo>
                      <a:pt x="1232" y="811"/>
                    </a:lnTo>
                    <a:lnTo>
                      <a:pt x="1226" y="817"/>
                    </a:lnTo>
                    <a:lnTo>
                      <a:pt x="1226" y="817"/>
                    </a:lnTo>
                    <a:lnTo>
                      <a:pt x="1226" y="823"/>
                    </a:lnTo>
                    <a:lnTo>
                      <a:pt x="1226" y="823"/>
                    </a:lnTo>
                    <a:lnTo>
                      <a:pt x="1226" y="823"/>
                    </a:lnTo>
                    <a:lnTo>
                      <a:pt x="1226" y="817"/>
                    </a:lnTo>
                    <a:lnTo>
                      <a:pt x="1232" y="817"/>
                    </a:lnTo>
                    <a:close/>
                    <a:moveTo>
                      <a:pt x="1220" y="823"/>
                    </a:moveTo>
                    <a:lnTo>
                      <a:pt x="1220" y="823"/>
                    </a:lnTo>
                    <a:lnTo>
                      <a:pt x="1220" y="823"/>
                    </a:lnTo>
                    <a:lnTo>
                      <a:pt x="1220" y="823"/>
                    </a:lnTo>
                    <a:lnTo>
                      <a:pt x="1220" y="823"/>
                    </a:lnTo>
                    <a:lnTo>
                      <a:pt x="1220" y="823"/>
                    </a:lnTo>
                    <a:lnTo>
                      <a:pt x="1214" y="823"/>
                    </a:lnTo>
                    <a:lnTo>
                      <a:pt x="1214" y="829"/>
                    </a:lnTo>
                    <a:lnTo>
                      <a:pt x="1214" y="829"/>
                    </a:lnTo>
                    <a:lnTo>
                      <a:pt x="1220" y="829"/>
                    </a:lnTo>
                    <a:lnTo>
                      <a:pt x="1220" y="823"/>
                    </a:lnTo>
                    <a:close/>
                    <a:moveTo>
                      <a:pt x="1184" y="847"/>
                    </a:moveTo>
                    <a:lnTo>
                      <a:pt x="1190" y="841"/>
                    </a:lnTo>
                    <a:lnTo>
                      <a:pt x="1196" y="841"/>
                    </a:lnTo>
                    <a:lnTo>
                      <a:pt x="1196" y="841"/>
                    </a:lnTo>
                    <a:lnTo>
                      <a:pt x="1196" y="841"/>
                    </a:lnTo>
                    <a:lnTo>
                      <a:pt x="1196" y="835"/>
                    </a:lnTo>
                    <a:lnTo>
                      <a:pt x="1202" y="835"/>
                    </a:lnTo>
                    <a:lnTo>
                      <a:pt x="1208" y="835"/>
                    </a:lnTo>
                    <a:lnTo>
                      <a:pt x="1208" y="829"/>
                    </a:lnTo>
                    <a:lnTo>
                      <a:pt x="1208" y="829"/>
                    </a:lnTo>
                    <a:lnTo>
                      <a:pt x="1214" y="829"/>
                    </a:lnTo>
                    <a:lnTo>
                      <a:pt x="1214" y="829"/>
                    </a:lnTo>
                    <a:lnTo>
                      <a:pt x="1208" y="829"/>
                    </a:lnTo>
                    <a:lnTo>
                      <a:pt x="1208" y="829"/>
                    </a:lnTo>
                    <a:lnTo>
                      <a:pt x="1184" y="847"/>
                    </a:lnTo>
                    <a:lnTo>
                      <a:pt x="1178" y="847"/>
                    </a:lnTo>
                    <a:lnTo>
                      <a:pt x="1178" y="853"/>
                    </a:lnTo>
                    <a:lnTo>
                      <a:pt x="1184" y="847"/>
                    </a:lnTo>
                    <a:lnTo>
                      <a:pt x="1184" y="847"/>
                    </a:lnTo>
                    <a:close/>
                    <a:moveTo>
                      <a:pt x="1154" y="872"/>
                    </a:moveTo>
                    <a:lnTo>
                      <a:pt x="1160" y="866"/>
                    </a:lnTo>
                    <a:lnTo>
                      <a:pt x="1160" y="866"/>
                    </a:lnTo>
                    <a:lnTo>
                      <a:pt x="1160" y="866"/>
                    </a:lnTo>
                    <a:lnTo>
                      <a:pt x="1160" y="866"/>
                    </a:lnTo>
                    <a:lnTo>
                      <a:pt x="1160" y="866"/>
                    </a:lnTo>
                    <a:lnTo>
                      <a:pt x="1166" y="859"/>
                    </a:lnTo>
                    <a:lnTo>
                      <a:pt x="1166" y="859"/>
                    </a:lnTo>
                    <a:lnTo>
                      <a:pt x="1178" y="853"/>
                    </a:lnTo>
                    <a:lnTo>
                      <a:pt x="1178" y="853"/>
                    </a:lnTo>
                    <a:lnTo>
                      <a:pt x="1178" y="853"/>
                    </a:lnTo>
                    <a:lnTo>
                      <a:pt x="1178" y="853"/>
                    </a:lnTo>
                    <a:lnTo>
                      <a:pt x="1172" y="853"/>
                    </a:lnTo>
                    <a:lnTo>
                      <a:pt x="1154" y="872"/>
                    </a:lnTo>
                    <a:lnTo>
                      <a:pt x="1154" y="872"/>
                    </a:lnTo>
                    <a:lnTo>
                      <a:pt x="1154" y="872"/>
                    </a:lnTo>
                    <a:lnTo>
                      <a:pt x="1154" y="872"/>
                    </a:lnTo>
                    <a:close/>
                    <a:moveTo>
                      <a:pt x="1129" y="896"/>
                    </a:moveTo>
                    <a:lnTo>
                      <a:pt x="1129" y="890"/>
                    </a:lnTo>
                    <a:lnTo>
                      <a:pt x="1129" y="890"/>
                    </a:lnTo>
                    <a:lnTo>
                      <a:pt x="1129" y="890"/>
                    </a:lnTo>
                    <a:lnTo>
                      <a:pt x="1129" y="890"/>
                    </a:lnTo>
                    <a:lnTo>
                      <a:pt x="1136" y="884"/>
                    </a:lnTo>
                    <a:lnTo>
                      <a:pt x="1136" y="884"/>
                    </a:lnTo>
                    <a:lnTo>
                      <a:pt x="1136" y="884"/>
                    </a:lnTo>
                    <a:lnTo>
                      <a:pt x="1129" y="890"/>
                    </a:lnTo>
                    <a:lnTo>
                      <a:pt x="1129" y="890"/>
                    </a:lnTo>
                    <a:lnTo>
                      <a:pt x="1123" y="890"/>
                    </a:lnTo>
                    <a:lnTo>
                      <a:pt x="1123" y="890"/>
                    </a:lnTo>
                    <a:lnTo>
                      <a:pt x="1123" y="896"/>
                    </a:lnTo>
                    <a:lnTo>
                      <a:pt x="1123" y="896"/>
                    </a:lnTo>
                    <a:lnTo>
                      <a:pt x="1123" y="896"/>
                    </a:lnTo>
                    <a:lnTo>
                      <a:pt x="1129" y="896"/>
                    </a:lnTo>
                    <a:close/>
                    <a:moveTo>
                      <a:pt x="1117" y="896"/>
                    </a:moveTo>
                    <a:lnTo>
                      <a:pt x="1123" y="896"/>
                    </a:lnTo>
                    <a:lnTo>
                      <a:pt x="1123" y="896"/>
                    </a:lnTo>
                    <a:lnTo>
                      <a:pt x="1123" y="890"/>
                    </a:lnTo>
                    <a:lnTo>
                      <a:pt x="1123" y="890"/>
                    </a:lnTo>
                    <a:lnTo>
                      <a:pt x="1123" y="890"/>
                    </a:lnTo>
                    <a:lnTo>
                      <a:pt x="1123" y="890"/>
                    </a:lnTo>
                    <a:lnTo>
                      <a:pt x="1123" y="890"/>
                    </a:lnTo>
                    <a:lnTo>
                      <a:pt x="1123" y="890"/>
                    </a:lnTo>
                    <a:lnTo>
                      <a:pt x="1117" y="890"/>
                    </a:lnTo>
                    <a:lnTo>
                      <a:pt x="1117" y="896"/>
                    </a:lnTo>
                    <a:lnTo>
                      <a:pt x="1117" y="896"/>
                    </a:lnTo>
                    <a:lnTo>
                      <a:pt x="1117" y="896"/>
                    </a:lnTo>
                    <a:lnTo>
                      <a:pt x="1117" y="896"/>
                    </a:lnTo>
                    <a:close/>
                    <a:moveTo>
                      <a:pt x="1057" y="896"/>
                    </a:moveTo>
                    <a:lnTo>
                      <a:pt x="1057" y="896"/>
                    </a:lnTo>
                    <a:lnTo>
                      <a:pt x="1057" y="896"/>
                    </a:lnTo>
                    <a:lnTo>
                      <a:pt x="1057" y="890"/>
                    </a:lnTo>
                    <a:lnTo>
                      <a:pt x="1057" y="890"/>
                    </a:lnTo>
                    <a:lnTo>
                      <a:pt x="1057" y="890"/>
                    </a:lnTo>
                    <a:lnTo>
                      <a:pt x="1057" y="890"/>
                    </a:lnTo>
                    <a:lnTo>
                      <a:pt x="1057" y="896"/>
                    </a:lnTo>
                    <a:lnTo>
                      <a:pt x="1057" y="896"/>
                    </a:lnTo>
                    <a:lnTo>
                      <a:pt x="1057" y="896"/>
                    </a:lnTo>
                    <a:close/>
                    <a:moveTo>
                      <a:pt x="1105" y="998"/>
                    </a:moveTo>
                    <a:lnTo>
                      <a:pt x="1105" y="998"/>
                    </a:lnTo>
                    <a:lnTo>
                      <a:pt x="1105" y="998"/>
                    </a:lnTo>
                    <a:lnTo>
                      <a:pt x="1105" y="998"/>
                    </a:lnTo>
                    <a:lnTo>
                      <a:pt x="1105" y="1004"/>
                    </a:lnTo>
                    <a:lnTo>
                      <a:pt x="1105" y="1004"/>
                    </a:lnTo>
                    <a:lnTo>
                      <a:pt x="1105" y="1004"/>
                    </a:lnTo>
                    <a:lnTo>
                      <a:pt x="1105" y="1004"/>
                    </a:lnTo>
                    <a:lnTo>
                      <a:pt x="1105" y="998"/>
                    </a:lnTo>
                    <a:close/>
                    <a:moveTo>
                      <a:pt x="1226" y="1376"/>
                    </a:moveTo>
                    <a:lnTo>
                      <a:pt x="1226" y="1376"/>
                    </a:lnTo>
                    <a:lnTo>
                      <a:pt x="1226" y="1376"/>
                    </a:lnTo>
                    <a:lnTo>
                      <a:pt x="1226" y="1376"/>
                    </a:lnTo>
                    <a:lnTo>
                      <a:pt x="1226" y="1376"/>
                    </a:lnTo>
                    <a:lnTo>
                      <a:pt x="1226" y="1382"/>
                    </a:lnTo>
                    <a:lnTo>
                      <a:pt x="1226" y="1382"/>
                    </a:lnTo>
                    <a:lnTo>
                      <a:pt x="1226" y="1382"/>
                    </a:lnTo>
                    <a:lnTo>
                      <a:pt x="1226" y="1382"/>
                    </a:lnTo>
                    <a:lnTo>
                      <a:pt x="1226" y="1382"/>
                    </a:lnTo>
                    <a:lnTo>
                      <a:pt x="1226" y="1382"/>
                    </a:lnTo>
                    <a:lnTo>
                      <a:pt x="1226" y="1382"/>
                    </a:lnTo>
                    <a:lnTo>
                      <a:pt x="1226" y="1382"/>
                    </a:lnTo>
                    <a:lnTo>
                      <a:pt x="1226" y="1382"/>
                    </a:lnTo>
                    <a:lnTo>
                      <a:pt x="1226" y="1382"/>
                    </a:lnTo>
                    <a:lnTo>
                      <a:pt x="1226" y="1382"/>
                    </a:lnTo>
                    <a:lnTo>
                      <a:pt x="1226" y="1382"/>
                    </a:lnTo>
                    <a:lnTo>
                      <a:pt x="1226" y="1382"/>
                    </a:lnTo>
                    <a:lnTo>
                      <a:pt x="1226" y="1376"/>
                    </a:lnTo>
                    <a:lnTo>
                      <a:pt x="1226" y="1376"/>
                    </a:lnTo>
                    <a:lnTo>
                      <a:pt x="1226" y="1376"/>
                    </a:lnTo>
                    <a:lnTo>
                      <a:pt x="1226" y="1376"/>
                    </a:lnTo>
                    <a:close/>
                    <a:moveTo>
                      <a:pt x="2301" y="1515"/>
                    </a:moveTo>
                    <a:lnTo>
                      <a:pt x="2301" y="1515"/>
                    </a:lnTo>
                    <a:lnTo>
                      <a:pt x="2301" y="1515"/>
                    </a:lnTo>
                    <a:lnTo>
                      <a:pt x="2301" y="1515"/>
                    </a:lnTo>
                    <a:lnTo>
                      <a:pt x="2301" y="1515"/>
                    </a:lnTo>
                    <a:lnTo>
                      <a:pt x="2301" y="1515"/>
                    </a:lnTo>
                    <a:lnTo>
                      <a:pt x="2301" y="1515"/>
                    </a:lnTo>
                    <a:lnTo>
                      <a:pt x="2301" y="1515"/>
                    </a:lnTo>
                    <a:lnTo>
                      <a:pt x="2301" y="1515"/>
                    </a:lnTo>
                    <a:lnTo>
                      <a:pt x="2301" y="1515"/>
                    </a:lnTo>
                    <a:lnTo>
                      <a:pt x="2295" y="1521"/>
                    </a:lnTo>
                    <a:lnTo>
                      <a:pt x="2295" y="1521"/>
                    </a:lnTo>
                    <a:lnTo>
                      <a:pt x="2295" y="1521"/>
                    </a:lnTo>
                    <a:lnTo>
                      <a:pt x="2295" y="1521"/>
                    </a:lnTo>
                    <a:lnTo>
                      <a:pt x="2301" y="1521"/>
                    </a:lnTo>
                    <a:lnTo>
                      <a:pt x="2301" y="1521"/>
                    </a:lnTo>
                    <a:lnTo>
                      <a:pt x="2301" y="1521"/>
                    </a:lnTo>
                    <a:lnTo>
                      <a:pt x="2301" y="1521"/>
                    </a:lnTo>
                    <a:lnTo>
                      <a:pt x="2301" y="1521"/>
                    </a:lnTo>
                    <a:lnTo>
                      <a:pt x="2301" y="1521"/>
                    </a:lnTo>
                    <a:lnTo>
                      <a:pt x="2307" y="1521"/>
                    </a:lnTo>
                    <a:lnTo>
                      <a:pt x="2307" y="1521"/>
                    </a:lnTo>
                    <a:lnTo>
                      <a:pt x="2307" y="1521"/>
                    </a:lnTo>
                    <a:lnTo>
                      <a:pt x="2307" y="1521"/>
                    </a:lnTo>
                    <a:lnTo>
                      <a:pt x="2307" y="1521"/>
                    </a:lnTo>
                    <a:lnTo>
                      <a:pt x="2307" y="1521"/>
                    </a:lnTo>
                    <a:lnTo>
                      <a:pt x="2307" y="1521"/>
                    </a:lnTo>
                    <a:lnTo>
                      <a:pt x="2307" y="1521"/>
                    </a:lnTo>
                    <a:lnTo>
                      <a:pt x="2313" y="1521"/>
                    </a:lnTo>
                    <a:lnTo>
                      <a:pt x="2313" y="1515"/>
                    </a:lnTo>
                    <a:lnTo>
                      <a:pt x="2313" y="1515"/>
                    </a:lnTo>
                    <a:lnTo>
                      <a:pt x="2313" y="1515"/>
                    </a:lnTo>
                    <a:lnTo>
                      <a:pt x="2313" y="1515"/>
                    </a:lnTo>
                    <a:lnTo>
                      <a:pt x="2307" y="1515"/>
                    </a:lnTo>
                    <a:lnTo>
                      <a:pt x="2307" y="1515"/>
                    </a:lnTo>
                    <a:lnTo>
                      <a:pt x="2307" y="1515"/>
                    </a:lnTo>
                    <a:lnTo>
                      <a:pt x="2307" y="1515"/>
                    </a:lnTo>
                    <a:lnTo>
                      <a:pt x="2307" y="1521"/>
                    </a:lnTo>
                    <a:lnTo>
                      <a:pt x="2307" y="1521"/>
                    </a:lnTo>
                    <a:lnTo>
                      <a:pt x="2307" y="1521"/>
                    </a:lnTo>
                    <a:lnTo>
                      <a:pt x="2307" y="1515"/>
                    </a:lnTo>
                    <a:lnTo>
                      <a:pt x="2307" y="1515"/>
                    </a:lnTo>
                    <a:lnTo>
                      <a:pt x="2307" y="1515"/>
                    </a:lnTo>
                    <a:lnTo>
                      <a:pt x="2307" y="1515"/>
                    </a:lnTo>
                    <a:lnTo>
                      <a:pt x="2307" y="1515"/>
                    </a:lnTo>
                    <a:lnTo>
                      <a:pt x="2307" y="1515"/>
                    </a:lnTo>
                    <a:lnTo>
                      <a:pt x="2307" y="1515"/>
                    </a:lnTo>
                    <a:lnTo>
                      <a:pt x="2307" y="1515"/>
                    </a:lnTo>
                    <a:lnTo>
                      <a:pt x="2307" y="1515"/>
                    </a:lnTo>
                    <a:lnTo>
                      <a:pt x="2307" y="1515"/>
                    </a:lnTo>
                    <a:lnTo>
                      <a:pt x="2307" y="1515"/>
                    </a:lnTo>
                    <a:lnTo>
                      <a:pt x="2307" y="1515"/>
                    </a:lnTo>
                    <a:lnTo>
                      <a:pt x="2307" y="1515"/>
                    </a:lnTo>
                    <a:lnTo>
                      <a:pt x="2301" y="1515"/>
                    </a:lnTo>
                    <a:lnTo>
                      <a:pt x="2301" y="1515"/>
                    </a:lnTo>
                    <a:lnTo>
                      <a:pt x="2301" y="1515"/>
                    </a:lnTo>
                    <a:lnTo>
                      <a:pt x="2301" y="1515"/>
                    </a:lnTo>
                    <a:lnTo>
                      <a:pt x="2301" y="1515"/>
                    </a:lnTo>
                    <a:close/>
                    <a:moveTo>
                      <a:pt x="817" y="1551"/>
                    </a:moveTo>
                    <a:lnTo>
                      <a:pt x="817" y="1551"/>
                    </a:lnTo>
                    <a:lnTo>
                      <a:pt x="817" y="1551"/>
                    </a:lnTo>
                    <a:lnTo>
                      <a:pt x="817" y="1545"/>
                    </a:lnTo>
                    <a:lnTo>
                      <a:pt x="817" y="1545"/>
                    </a:lnTo>
                    <a:lnTo>
                      <a:pt x="817" y="1545"/>
                    </a:lnTo>
                    <a:lnTo>
                      <a:pt x="817" y="1545"/>
                    </a:lnTo>
                    <a:lnTo>
                      <a:pt x="817" y="1545"/>
                    </a:lnTo>
                    <a:lnTo>
                      <a:pt x="817" y="1539"/>
                    </a:lnTo>
                    <a:lnTo>
                      <a:pt x="817" y="1539"/>
                    </a:lnTo>
                    <a:lnTo>
                      <a:pt x="817" y="1539"/>
                    </a:lnTo>
                    <a:lnTo>
                      <a:pt x="817" y="1545"/>
                    </a:lnTo>
                    <a:lnTo>
                      <a:pt x="817" y="1545"/>
                    </a:lnTo>
                    <a:lnTo>
                      <a:pt x="817" y="1545"/>
                    </a:lnTo>
                    <a:lnTo>
                      <a:pt x="817" y="1551"/>
                    </a:lnTo>
                    <a:close/>
                    <a:moveTo>
                      <a:pt x="2289" y="1593"/>
                    </a:moveTo>
                    <a:lnTo>
                      <a:pt x="2289" y="1593"/>
                    </a:lnTo>
                    <a:lnTo>
                      <a:pt x="2289" y="1593"/>
                    </a:lnTo>
                    <a:lnTo>
                      <a:pt x="2289" y="1593"/>
                    </a:lnTo>
                    <a:lnTo>
                      <a:pt x="2295" y="1593"/>
                    </a:lnTo>
                    <a:lnTo>
                      <a:pt x="2295" y="1587"/>
                    </a:lnTo>
                    <a:lnTo>
                      <a:pt x="2295" y="1587"/>
                    </a:lnTo>
                    <a:lnTo>
                      <a:pt x="2295" y="1587"/>
                    </a:lnTo>
                    <a:lnTo>
                      <a:pt x="2295" y="1587"/>
                    </a:lnTo>
                    <a:lnTo>
                      <a:pt x="2295" y="1587"/>
                    </a:lnTo>
                    <a:lnTo>
                      <a:pt x="2295" y="1587"/>
                    </a:lnTo>
                    <a:lnTo>
                      <a:pt x="2289" y="1587"/>
                    </a:lnTo>
                    <a:lnTo>
                      <a:pt x="2289" y="1587"/>
                    </a:lnTo>
                    <a:lnTo>
                      <a:pt x="2289" y="1587"/>
                    </a:lnTo>
                    <a:lnTo>
                      <a:pt x="2289" y="1587"/>
                    </a:lnTo>
                    <a:lnTo>
                      <a:pt x="2289" y="1593"/>
                    </a:lnTo>
                    <a:lnTo>
                      <a:pt x="2289" y="1593"/>
                    </a:lnTo>
                    <a:lnTo>
                      <a:pt x="2289" y="1593"/>
                    </a:lnTo>
                    <a:close/>
                    <a:moveTo>
                      <a:pt x="1995" y="1605"/>
                    </a:moveTo>
                    <a:lnTo>
                      <a:pt x="1995" y="1605"/>
                    </a:lnTo>
                    <a:lnTo>
                      <a:pt x="1995" y="1599"/>
                    </a:lnTo>
                    <a:lnTo>
                      <a:pt x="1995" y="1599"/>
                    </a:lnTo>
                    <a:lnTo>
                      <a:pt x="1995" y="1599"/>
                    </a:lnTo>
                    <a:lnTo>
                      <a:pt x="1995" y="1599"/>
                    </a:lnTo>
                    <a:lnTo>
                      <a:pt x="1995" y="1599"/>
                    </a:lnTo>
                    <a:lnTo>
                      <a:pt x="1995" y="1605"/>
                    </a:lnTo>
                    <a:lnTo>
                      <a:pt x="1995" y="1605"/>
                    </a:lnTo>
                    <a:lnTo>
                      <a:pt x="1995" y="1605"/>
                    </a:lnTo>
                    <a:lnTo>
                      <a:pt x="1995" y="1605"/>
                    </a:lnTo>
                    <a:lnTo>
                      <a:pt x="1995" y="1605"/>
                    </a:lnTo>
                    <a:lnTo>
                      <a:pt x="1995" y="1605"/>
                    </a:lnTo>
                    <a:lnTo>
                      <a:pt x="1995" y="1605"/>
                    </a:lnTo>
                    <a:close/>
                    <a:moveTo>
                      <a:pt x="2355" y="1683"/>
                    </a:moveTo>
                    <a:lnTo>
                      <a:pt x="2355" y="1683"/>
                    </a:lnTo>
                    <a:lnTo>
                      <a:pt x="2355" y="1689"/>
                    </a:lnTo>
                    <a:lnTo>
                      <a:pt x="2355" y="1689"/>
                    </a:lnTo>
                    <a:lnTo>
                      <a:pt x="2355" y="1683"/>
                    </a:lnTo>
                    <a:lnTo>
                      <a:pt x="2355" y="1683"/>
                    </a:lnTo>
                    <a:lnTo>
                      <a:pt x="2355" y="1683"/>
                    </a:lnTo>
                    <a:lnTo>
                      <a:pt x="2355" y="1683"/>
                    </a:lnTo>
                    <a:close/>
                    <a:moveTo>
                      <a:pt x="1544" y="1767"/>
                    </a:moveTo>
                    <a:lnTo>
                      <a:pt x="1544" y="1767"/>
                    </a:lnTo>
                    <a:lnTo>
                      <a:pt x="1544" y="1767"/>
                    </a:lnTo>
                    <a:lnTo>
                      <a:pt x="1544" y="1767"/>
                    </a:lnTo>
                    <a:lnTo>
                      <a:pt x="1550" y="1761"/>
                    </a:lnTo>
                    <a:lnTo>
                      <a:pt x="1550" y="1761"/>
                    </a:lnTo>
                    <a:lnTo>
                      <a:pt x="1544" y="1761"/>
                    </a:lnTo>
                    <a:lnTo>
                      <a:pt x="1544" y="1761"/>
                    </a:lnTo>
                    <a:lnTo>
                      <a:pt x="1544" y="1761"/>
                    </a:lnTo>
                    <a:lnTo>
                      <a:pt x="1544" y="1761"/>
                    </a:lnTo>
                    <a:lnTo>
                      <a:pt x="1544" y="1761"/>
                    </a:lnTo>
                    <a:lnTo>
                      <a:pt x="1544" y="1767"/>
                    </a:lnTo>
                    <a:lnTo>
                      <a:pt x="1544" y="1767"/>
                    </a:lnTo>
                    <a:lnTo>
                      <a:pt x="1544" y="1767"/>
                    </a:lnTo>
                    <a:lnTo>
                      <a:pt x="1544" y="1767"/>
                    </a:lnTo>
                    <a:close/>
                    <a:moveTo>
                      <a:pt x="1556" y="1773"/>
                    </a:moveTo>
                    <a:lnTo>
                      <a:pt x="1556" y="1773"/>
                    </a:lnTo>
                    <a:lnTo>
                      <a:pt x="1556" y="1773"/>
                    </a:lnTo>
                    <a:lnTo>
                      <a:pt x="1556" y="1773"/>
                    </a:lnTo>
                    <a:lnTo>
                      <a:pt x="1556" y="1773"/>
                    </a:lnTo>
                    <a:lnTo>
                      <a:pt x="1556" y="1767"/>
                    </a:lnTo>
                    <a:lnTo>
                      <a:pt x="1556" y="1767"/>
                    </a:lnTo>
                    <a:lnTo>
                      <a:pt x="1556" y="1767"/>
                    </a:lnTo>
                    <a:lnTo>
                      <a:pt x="1556" y="1767"/>
                    </a:lnTo>
                    <a:lnTo>
                      <a:pt x="1556" y="1767"/>
                    </a:lnTo>
                    <a:lnTo>
                      <a:pt x="1556" y="1767"/>
                    </a:lnTo>
                    <a:lnTo>
                      <a:pt x="1550" y="1761"/>
                    </a:lnTo>
                    <a:lnTo>
                      <a:pt x="1550" y="1761"/>
                    </a:lnTo>
                    <a:lnTo>
                      <a:pt x="1550" y="1767"/>
                    </a:lnTo>
                    <a:lnTo>
                      <a:pt x="1550" y="1767"/>
                    </a:lnTo>
                    <a:lnTo>
                      <a:pt x="1550" y="1767"/>
                    </a:lnTo>
                    <a:lnTo>
                      <a:pt x="1550" y="1767"/>
                    </a:lnTo>
                    <a:lnTo>
                      <a:pt x="1550" y="1767"/>
                    </a:lnTo>
                    <a:lnTo>
                      <a:pt x="1556" y="1773"/>
                    </a:lnTo>
                    <a:close/>
                    <a:moveTo>
                      <a:pt x="2001" y="1851"/>
                    </a:moveTo>
                    <a:lnTo>
                      <a:pt x="2001" y="1851"/>
                    </a:lnTo>
                    <a:lnTo>
                      <a:pt x="2007" y="1851"/>
                    </a:lnTo>
                    <a:lnTo>
                      <a:pt x="2007" y="1857"/>
                    </a:lnTo>
                    <a:lnTo>
                      <a:pt x="2007" y="1857"/>
                    </a:lnTo>
                    <a:lnTo>
                      <a:pt x="2007" y="1857"/>
                    </a:lnTo>
                    <a:lnTo>
                      <a:pt x="2007" y="1857"/>
                    </a:lnTo>
                    <a:lnTo>
                      <a:pt x="2007" y="1851"/>
                    </a:lnTo>
                    <a:lnTo>
                      <a:pt x="2013" y="1851"/>
                    </a:lnTo>
                    <a:lnTo>
                      <a:pt x="2007" y="1851"/>
                    </a:lnTo>
                    <a:lnTo>
                      <a:pt x="2007" y="1851"/>
                    </a:lnTo>
                    <a:lnTo>
                      <a:pt x="2007" y="1851"/>
                    </a:lnTo>
                    <a:lnTo>
                      <a:pt x="2007" y="1851"/>
                    </a:lnTo>
                    <a:lnTo>
                      <a:pt x="2007" y="1851"/>
                    </a:lnTo>
                    <a:lnTo>
                      <a:pt x="2007" y="1851"/>
                    </a:lnTo>
                    <a:lnTo>
                      <a:pt x="2007" y="1851"/>
                    </a:lnTo>
                    <a:lnTo>
                      <a:pt x="2007" y="1851"/>
                    </a:lnTo>
                    <a:lnTo>
                      <a:pt x="2007" y="1851"/>
                    </a:lnTo>
                    <a:lnTo>
                      <a:pt x="2007" y="1845"/>
                    </a:lnTo>
                    <a:lnTo>
                      <a:pt x="2007" y="1845"/>
                    </a:lnTo>
                    <a:lnTo>
                      <a:pt x="2007" y="1845"/>
                    </a:lnTo>
                    <a:lnTo>
                      <a:pt x="2001" y="1845"/>
                    </a:lnTo>
                    <a:lnTo>
                      <a:pt x="2001" y="1845"/>
                    </a:lnTo>
                    <a:lnTo>
                      <a:pt x="2001" y="1845"/>
                    </a:lnTo>
                    <a:lnTo>
                      <a:pt x="2001" y="1845"/>
                    </a:lnTo>
                    <a:lnTo>
                      <a:pt x="2001" y="1845"/>
                    </a:lnTo>
                    <a:lnTo>
                      <a:pt x="2001" y="1845"/>
                    </a:lnTo>
                    <a:lnTo>
                      <a:pt x="2001" y="1845"/>
                    </a:lnTo>
                    <a:lnTo>
                      <a:pt x="2001" y="1845"/>
                    </a:lnTo>
                    <a:lnTo>
                      <a:pt x="2001" y="1851"/>
                    </a:lnTo>
                    <a:lnTo>
                      <a:pt x="2001" y="1851"/>
                    </a:lnTo>
                    <a:lnTo>
                      <a:pt x="2001" y="1851"/>
                    </a:lnTo>
                    <a:lnTo>
                      <a:pt x="2001" y="1851"/>
                    </a:lnTo>
                    <a:close/>
                    <a:moveTo>
                      <a:pt x="1923" y="1893"/>
                    </a:moveTo>
                    <a:lnTo>
                      <a:pt x="1923" y="1893"/>
                    </a:lnTo>
                    <a:lnTo>
                      <a:pt x="1923" y="1893"/>
                    </a:lnTo>
                    <a:lnTo>
                      <a:pt x="1923" y="1893"/>
                    </a:lnTo>
                    <a:lnTo>
                      <a:pt x="1923" y="1893"/>
                    </a:lnTo>
                    <a:lnTo>
                      <a:pt x="1923" y="1893"/>
                    </a:lnTo>
                    <a:lnTo>
                      <a:pt x="1923" y="1893"/>
                    </a:lnTo>
                    <a:lnTo>
                      <a:pt x="1923" y="1899"/>
                    </a:lnTo>
                    <a:lnTo>
                      <a:pt x="1923" y="1899"/>
                    </a:lnTo>
                    <a:lnTo>
                      <a:pt x="1923" y="1899"/>
                    </a:lnTo>
                    <a:lnTo>
                      <a:pt x="1923" y="1905"/>
                    </a:lnTo>
                    <a:lnTo>
                      <a:pt x="1923" y="1899"/>
                    </a:lnTo>
                    <a:lnTo>
                      <a:pt x="1923" y="1899"/>
                    </a:lnTo>
                    <a:lnTo>
                      <a:pt x="1923" y="1899"/>
                    </a:lnTo>
                    <a:lnTo>
                      <a:pt x="1923" y="1893"/>
                    </a:lnTo>
                    <a:lnTo>
                      <a:pt x="1923" y="1893"/>
                    </a:lnTo>
                    <a:close/>
                    <a:moveTo>
                      <a:pt x="1694" y="2020"/>
                    </a:moveTo>
                    <a:lnTo>
                      <a:pt x="1694" y="2014"/>
                    </a:lnTo>
                    <a:lnTo>
                      <a:pt x="1694" y="2014"/>
                    </a:lnTo>
                    <a:lnTo>
                      <a:pt x="1688" y="2020"/>
                    </a:lnTo>
                    <a:lnTo>
                      <a:pt x="1688" y="2020"/>
                    </a:lnTo>
                    <a:lnTo>
                      <a:pt x="1688" y="2020"/>
                    </a:lnTo>
                    <a:lnTo>
                      <a:pt x="1694" y="2020"/>
                    </a:lnTo>
                    <a:lnTo>
                      <a:pt x="1694" y="2020"/>
                    </a:lnTo>
                    <a:lnTo>
                      <a:pt x="1694" y="2020"/>
                    </a:lnTo>
                    <a:lnTo>
                      <a:pt x="1694" y="2020"/>
                    </a:lnTo>
                    <a:lnTo>
                      <a:pt x="1694" y="2020"/>
                    </a:lnTo>
                    <a:lnTo>
                      <a:pt x="1694" y="2020"/>
                    </a:lnTo>
                    <a:lnTo>
                      <a:pt x="1694" y="2020"/>
                    </a:lnTo>
                    <a:lnTo>
                      <a:pt x="1694" y="2020"/>
                    </a:lnTo>
                    <a:lnTo>
                      <a:pt x="1694" y="2020"/>
                    </a:lnTo>
                    <a:lnTo>
                      <a:pt x="1694" y="2020"/>
                    </a:lnTo>
                    <a:lnTo>
                      <a:pt x="1694" y="2020"/>
                    </a:lnTo>
                    <a:close/>
                    <a:moveTo>
                      <a:pt x="1754" y="2032"/>
                    </a:moveTo>
                    <a:lnTo>
                      <a:pt x="1754" y="2032"/>
                    </a:lnTo>
                    <a:lnTo>
                      <a:pt x="1754" y="2032"/>
                    </a:lnTo>
                    <a:lnTo>
                      <a:pt x="1754" y="2032"/>
                    </a:lnTo>
                    <a:lnTo>
                      <a:pt x="1754" y="2032"/>
                    </a:lnTo>
                    <a:lnTo>
                      <a:pt x="1754" y="2032"/>
                    </a:lnTo>
                    <a:lnTo>
                      <a:pt x="1754" y="2032"/>
                    </a:lnTo>
                    <a:lnTo>
                      <a:pt x="1754" y="2032"/>
                    </a:lnTo>
                    <a:lnTo>
                      <a:pt x="1754" y="2032"/>
                    </a:lnTo>
                    <a:lnTo>
                      <a:pt x="1754" y="2038"/>
                    </a:lnTo>
                    <a:lnTo>
                      <a:pt x="1754" y="2038"/>
                    </a:lnTo>
                    <a:lnTo>
                      <a:pt x="1754" y="2038"/>
                    </a:lnTo>
                    <a:lnTo>
                      <a:pt x="1754" y="2038"/>
                    </a:lnTo>
                    <a:lnTo>
                      <a:pt x="1754" y="2038"/>
                    </a:lnTo>
                    <a:lnTo>
                      <a:pt x="1754" y="2038"/>
                    </a:lnTo>
                    <a:lnTo>
                      <a:pt x="1754" y="2032"/>
                    </a:lnTo>
                    <a:lnTo>
                      <a:pt x="1754" y="2032"/>
                    </a:lnTo>
                    <a:lnTo>
                      <a:pt x="1754" y="2032"/>
                    </a:lnTo>
                    <a:lnTo>
                      <a:pt x="1754" y="2032"/>
                    </a:lnTo>
                    <a:close/>
                    <a:moveTo>
                      <a:pt x="1760" y="2050"/>
                    </a:moveTo>
                    <a:lnTo>
                      <a:pt x="1760" y="2050"/>
                    </a:lnTo>
                    <a:lnTo>
                      <a:pt x="1760" y="2050"/>
                    </a:lnTo>
                    <a:lnTo>
                      <a:pt x="1760" y="2050"/>
                    </a:lnTo>
                    <a:lnTo>
                      <a:pt x="1760" y="2050"/>
                    </a:lnTo>
                    <a:lnTo>
                      <a:pt x="1760" y="2050"/>
                    </a:lnTo>
                    <a:lnTo>
                      <a:pt x="1760" y="2050"/>
                    </a:lnTo>
                    <a:lnTo>
                      <a:pt x="1754" y="2050"/>
                    </a:lnTo>
                    <a:lnTo>
                      <a:pt x="1754" y="2050"/>
                    </a:lnTo>
                    <a:lnTo>
                      <a:pt x="1754" y="2050"/>
                    </a:lnTo>
                    <a:lnTo>
                      <a:pt x="1754" y="2050"/>
                    </a:lnTo>
                    <a:lnTo>
                      <a:pt x="1754" y="2050"/>
                    </a:lnTo>
                    <a:lnTo>
                      <a:pt x="1760" y="2050"/>
                    </a:lnTo>
                    <a:lnTo>
                      <a:pt x="1760" y="2050"/>
                    </a:lnTo>
                    <a:lnTo>
                      <a:pt x="1760" y="2056"/>
                    </a:lnTo>
                    <a:lnTo>
                      <a:pt x="1760" y="2050"/>
                    </a:lnTo>
                    <a:lnTo>
                      <a:pt x="1760" y="2050"/>
                    </a:lnTo>
                    <a:lnTo>
                      <a:pt x="1760" y="2050"/>
                    </a:lnTo>
                    <a:lnTo>
                      <a:pt x="1760" y="2050"/>
                    </a:lnTo>
                    <a:lnTo>
                      <a:pt x="1760" y="2050"/>
                    </a:lnTo>
                    <a:lnTo>
                      <a:pt x="1760" y="2050"/>
                    </a:lnTo>
                    <a:lnTo>
                      <a:pt x="1760" y="2050"/>
                    </a:lnTo>
                    <a:lnTo>
                      <a:pt x="1760" y="2050"/>
                    </a:lnTo>
                    <a:lnTo>
                      <a:pt x="1760" y="2050"/>
                    </a:lnTo>
                    <a:lnTo>
                      <a:pt x="1760" y="2050"/>
                    </a:lnTo>
                    <a:close/>
                    <a:moveTo>
                      <a:pt x="1610" y="2074"/>
                    </a:moveTo>
                    <a:lnTo>
                      <a:pt x="1610" y="2080"/>
                    </a:lnTo>
                    <a:lnTo>
                      <a:pt x="1610" y="2080"/>
                    </a:lnTo>
                    <a:lnTo>
                      <a:pt x="1610" y="2080"/>
                    </a:lnTo>
                    <a:lnTo>
                      <a:pt x="1610" y="2074"/>
                    </a:lnTo>
                    <a:lnTo>
                      <a:pt x="1610" y="2074"/>
                    </a:lnTo>
                    <a:lnTo>
                      <a:pt x="1610" y="2074"/>
                    </a:lnTo>
                    <a:lnTo>
                      <a:pt x="1610" y="2074"/>
                    </a:lnTo>
                    <a:lnTo>
                      <a:pt x="1604" y="2074"/>
                    </a:lnTo>
                    <a:lnTo>
                      <a:pt x="1604" y="2074"/>
                    </a:lnTo>
                    <a:lnTo>
                      <a:pt x="1604" y="2074"/>
                    </a:lnTo>
                    <a:lnTo>
                      <a:pt x="1610" y="2074"/>
                    </a:lnTo>
                    <a:close/>
                    <a:moveTo>
                      <a:pt x="1568" y="2122"/>
                    </a:moveTo>
                    <a:lnTo>
                      <a:pt x="1568" y="2122"/>
                    </a:lnTo>
                    <a:lnTo>
                      <a:pt x="1568" y="2122"/>
                    </a:lnTo>
                    <a:lnTo>
                      <a:pt x="1568" y="2122"/>
                    </a:lnTo>
                    <a:lnTo>
                      <a:pt x="1568" y="2122"/>
                    </a:lnTo>
                    <a:lnTo>
                      <a:pt x="1568" y="2122"/>
                    </a:lnTo>
                    <a:lnTo>
                      <a:pt x="1568" y="2122"/>
                    </a:lnTo>
                    <a:lnTo>
                      <a:pt x="1568" y="2122"/>
                    </a:lnTo>
                    <a:lnTo>
                      <a:pt x="1562" y="2122"/>
                    </a:lnTo>
                    <a:lnTo>
                      <a:pt x="1562" y="2122"/>
                    </a:lnTo>
                    <a:lnTo>
                      <a:pt x="1562" y="2122"/>
                    </a:lnTo>
                    <a:lnTo>
                      <a:pt x="1562" y="2122"/>
                    </a:lnTo>
                    <a:lnTo>
                      <a:pt x="1562" y="2122"/>
                    </a:lnTo>
                    <a:lnTo>
                      <a:pt x="1562" y="2122"/>
                    </a:lnTo>
                    <a:lnTo>
                      <a:pt x="1568" y="2122"/>
                    </a:lnTo>
                    <a:close/>
                    <a:moveTo>
                      <a:pt x="1478" y="2128"/>
                    </a:moveTo>
                    <a:lnTo>
                      <a:pt x="1478" y="2128"/>
                    </a:lnTo>
                    <a:lnTo>
                      <a:pt x="1472" y="2128"/>
                    </a:lnTo>
                    <a:lnTo>
                      <a:pt x="1472" y="2134"/>
                    </a:lnTo>
                    <a:lnTo>
                      <a:pt x="1472" y="2134"/>
                    </a:lnTo>
                    <a:lnTo>
                      <a:pt x="1472" y="2134"/>
                    </a:lnTo>
                    <a:lnTo>
                      <a:pt x="1472" y="2134"/>
                    </a:lnTo>
                    <a:lnTo>
                      <a:pt x="1472" y="2134"/>
                    </a:lnTo>
                    <a:lnTo>
                      <a:pt x="1478" y="2134"/>
                    </a:lnTo>
                    <a:lnTo>
                      <a:pt x="1478" y="2134"/>
                    </a:lnTo>
                    <a:lnTo>
                      <a:pt x="1478" y="2134"/>
                    </a:lnTo>
                    <a:lnTo>
                      <a:pt x="1478" y="2134"/>
                    </a:lnTo>
                    <a:lnTo>
                      <a:pt x="1478" y="2134"/>
                    </a:lnTo>
                    <a:lnTo>
                      <a:pt x="1478" y="2128"/>
                    </a:lnTo>
                    <a:lnTo>
                      <a:pt x="1478" y="2128"/>
                    </a:lnTo>
                    <a:lnTo>
                      <a:pt x="1478" y="2128"/>
                    </a:lnTo>
                    <a:close/>
                    <a:moveTo>
                      <a:pt x="1490" y="2134"/>
                    </a:moveTo>
                    <a:lnTo>
                      <a:pt x="1490" y="2134"/>
                    </a:lnTo>
                    <a:lnTo>
                      <a:pt x="1490" y="2134"/>
                    </a:lnTo>
                    <a:lnTo>
                      <a:pt x="1490" y="2134"/>
                    </a:lnTo>
                    <a:lnTo>
                      <a:pt x="1490" y="2134"/>
                    </a:lnTo>
                    <a:lnTo>
                      <a:pt x="1490" y="2134"/>
                    </a:lnTo>
                    <a:lnTo>
                      <a:pt x="1490" y="2134"/>
                    </a:lnTo>
                    <a:lnTo>
                      <a:pt x="1490" y="2134"/>
                    </a:lnTo>
                    <a:lnTo>
                      <a:pt x="1490" y="2134"/>
                    </a:lnTo>
                    <a:lnTo>
                      <a:pt x="1484" y="2134"/>
                    </a:lnTo>
                    <a:lnTo>
                      <a:pt x="1484" y="2134"/>
                    </a:lnTo>
                    <a:lnTo>
                      <a:pt x="1490" y="2134"/>
                    </a:lnTo>
                    <a:lnTo>
                      <a:pt x="1490" y="2140"/>
                    </a:lnTo>
                    <a:lnTo>
                      <a:pt x="1490" y="2140"/>
                    </a:lnTo>
                    <a:lnTo>
                      <a:pt x="1490" y="2140"/>
                    </a:lnTo>
                    <a:lnTo>
                      <a:pt x="1490" y="2140"/>
                    </a:lnTo>
                    <a:lnTo>
                      <a:pt x="1490" y="2134"/>
                    </a:lnTo>
                    <a:lnTo>
                      <a:pt x="1490" y="2134"/>
                    </a:lnTo>
                    <a:lnTo>
                      <a:pt x="1490" y="2134"/>
                    </a:lnTo>
                    <a:close/>
                    <a:moveTo>
                      <a:pt x="1592" y="2176"/>
                    </a:moveTo>
                    <a:lnTo>
                      <a:pt x="1592" y="2182"/>
                    </a:lnTo>
                    <a:lnTo>
                      <a:pt x="1592" y="2182"/>
                    </a:lnTo>
                    <a:lnTo>
                      <a:pt x="1598" y="2182"/>
                    </a:lnTo>
                    <a:lnTo>
                      <a:pt x="1598" y="2176"/>
                    </a:lnTo>
                    <a:lnTo>
                      <a:pt x="1598" y="2176"/>
                    </a:lnTo>
                    <a:lnTo>
                      <a:pt x="1598" y="2176"/>
                    </a:lnTo>
                    <a:lnTo>
                      <a:pt x="1598" y="2176"/>
                    </a:lnTo>
                    <a:lnTo>
                      <a:pt x="1598" y="2176"/>
                    </a:lnTo>
                    <a:lnTo>
                      <a:pt x="1598" y="2176"/>
                    </a:lnTo>
                    <a:lnTo>
                      <a:pt x="1592" y="2176"/>
                    </a:lnTo>
                    <a:lnTo>
                      <a:pt x="1592" y="2170"/>
                    </a:lnTo>
                    <a:lnTo>
                      <a:pt x="1592" y="2170"/>
                    </a:lnTo>
                    <a:lnTo>
                      <a:pt x="1592" y="2170"/>
                    </a:lnTo>
                    <a:lnTo>
                      <a:pt x="1592" y="2176"/>
                    </a:lnTo>
                    <a:lnTo>
                      <a:pt x="1592" y="2176"/>
                    </a:lnTo>
                    <a:lnTo>
                      <a:pt x="1592" y="2176"/>
                    </a:lnTo>
                    <a:lnTo>
                      <a:pt x="1592" y="2176"/>
                    </a:lnTo>
                    <a:lnTo>
                      <a:pt x="1592" y="2176"/>
                    </a:lnTo>
                    <a:lnTo>
                      <a:pt x="1592" y="2176"/>
                    </a:lnTo>
                    <a:lnTo>
                      <a:pt x="1592" y="2176"/>
                    </a:lnTo>
                    <a:close/>
                    <a:moveTo>
                      <a:pt x="1220" y="2254"/>
                    </a:moveTo>
                    <a:lnTo>
                      <a:pt x="1220" y="2254"/>
                    </a:lnTo>
                    <a:lnTo>
                      <a:pt x="1214" y="2254"/>
                    </a:lnTo>
                    <a:lnTo>
                      <a:pt x="1214" y="2254"/>
                    </a:lnTo>
                    <a:lnTo>
                      <a:pt x="1214" y="2254"/>
                    </a:lnTo>
                    <a:lnTo>
                      <a:pt x="1214" y="2254"/>
                    </a:lnTo>
                    <a:lnTo>
                      <a:pt x="1214" y="2260"/>
                    </a:lnTo>
                    <a:lnTo>
                      <a:pt x="1214" y="2260"/>
                    </a:lnTo>
                    <a:lnTo>
                      <a:pt x="1214" y="2260"/>
                    </a:lnTo>
                    <a:lnTo>
                      <a:pt x="1220" y="2260"/>
                    </a:lnTo>
                    <a:lnTo>
                      <a:pt x="1220" y="2260"/>
                    </a:lnTo>
                    <a:lnTo>
                      <a:pt x="1220" y="2254"/>
                    </a:lnTo>
                    <a:lnTo>
                      <a:pt x="1220" y="2254"/>
                    </a:lnTo>
                    <a:lnTo>
                      <a:pt x="1220" y="2254"/>
                    </a:lnTo>
                    <a:close/>
                    <a:moveTo>
                      <a:pt x="1304" y="1250"/>
                    </a:moveTo>
                    <a:lnTo>
                      <a:pt x="1304" y="1250"/>
                    </a:lnTo>
                    <a:lnTo>
                      <a:pt x="1304" y="1256"/>
                    </a:lnTo>
                    <a:lnTo>
                      <a:pt x="1304" y="1256"/>
                    </a:lnTo>
                    <a:lnTo>
                      <a:pt x="1304" y="1256"/>
                    </a:lnTo>
                    <a:lnTo>
                      <a:pt x="1310" y="1250"/>
                    </a:lnTo>
                    <a:lnTo>
                      <a:pt x="1304" y="1250"/>
                    </a:lnTo>
                    <a:lnTo>
                      <a:pt x="1304" y="1250"/>
                    </a:lnTo>
                    <a:lnTo>
                      <a:pt x="1304" y="1250"/>
                    </a:lnTo>
                    <a:lnTo>
                      <a:pt x="1304" y="1250"/>
                    </a:lnTo>
                    <a:close/>
                    <a:moveTo>
                      <a:pt x="2133" y="1485"/>
                    </a:moveTo>
                    <a:lnTo>
                      <a:pt x="2133" y="1485"/>
                    </a:lnTo>
                    <a:lnTo>
                      <a:pt x="2133" y="1485"/>
                    </a:lnTo>
                    <a:lnTo>
                      <a:pt x="2133" y="1485"/>
                    </a:lnTo>
                    <a:lnTo>
                      <a:pt x="2133" y="1485"/>
                    </a:lnTo>
                    <a:lnTo>
                      <a:pt x="2133" y="1485"/>
                    </a:lnTo>
                    <a:lnTo>
                      <a:pt x="2127" y="1485"/>
                    </a:lnTo>
                    <a:lnTo>
                      <a:pt x="2127" y="1491"/>
                    </a:lnTo>
                    <a:lnTo>
                      <a:pt x="2127" y="1491"/>
                    </a:lnTo>
                    <a:lnTo>
                      <a:pt x="2127" y="1491"/>
                    </a:lnTo>
                    <a:lnTo>
                      <a:pt x="2133" y="1491"/>
                    </a:lnTo>
                    <a:lnTo>
                      <a:pt x="2133" y="1485"/>
                    </a:lnTo>
                    <a:close/>
                    <a:moveTo>
                      <a:pt x="1989" y="1845"/>
                    </a:moveTo>
                    <a:lnTo>
                      <a:pt x="1989" y="1845"/>
                    </a:lnTo>
                    <a:lnTo>
                      <a:pt x="1989" y="1845"/>
                    </a:lnTo>
                    <a:lnTo>
                      <a:pt x="1983" y="1845"/>
                    </a:lnTo>
                    <a:lnTo>
                      <a:pt x="1983" y="1845"/>
                    </a:lnTo>
                    <a:lnTo>
                      <a:pt x="1977" y="1845"/>
                    </a:lnTo>
                    <a:lnTo>
                      <a:pt x="1977" y="1845"/>
                    </a:lnTo>
                    <a:lnTo>
                      <a:pt x="1983" y="1851"/>
                    </a:lnTo>
                    <a:lnTo>
                      <a:pt x="1983" y="1851"/>
                    </a:lnTo>
                    <a:lnTo>
                      <a:pt x="1983" y="1851"/>
                    </a:lnTo>
                    <a:lnTo>
                      <a:pt x="1983" y="1851"/>
                    </a:lnTo>
                    <a:lnTo>
                      <a:pt x="1983" y="1851"/>
                    </a:lnTo>
                    <a:lnTo>
                      <a:pt x="1983" y="1851"/>
                    </a:lnTo>
                    <a:lnTo>
                      <a:pt x="1989" y="1845"/>
                    </a:lnTo>
                    <a:lnTo>
                      <a:pt x="1989" y="1845"/>
                    </a:lnTo>
                    <a:lnTo>
                      <a:pt x="1989" y="1845"/>
                    </a:lnTo>
                    <a:lnTo>
                      <a:pt x="1989" y="1845"/>
                    </a:lnTo>
                    <a:close/>
                    <a:moveTo>
                      <a:pt x="2926" y="1851"/>
                    </a:moveTo>
                    <a:lnTo>
                      <a:pt x="2926" y="1845"/>
                    </a:lnTo>
                    <a:lnTo>
                      <a:pt x="2926" y="1845"/>
                    </a:lnTo>
                    <a:lnTo>
                      <a:pt x="2926" y="1845"/>
                    </a:lnTo>
                    <a:lnTo>
                      <a:pt x="2926" y="1839"/>
                    </a:lnTo>
                    <a:lnTo>
                      <a:pt x="2926" y="1839"/>
                    </a:lnTo>
                    <a:lnTo>
                      <a:pt x="2926" y="1839"/>
                    </a:lnTo>
                    <a:lnTo>
                      <a:pt x="2920" y="1833"/>
                    </a:lnTo>
                    <a:lnTo>
                      <a:pt x="2920" y="1833"/>
                    </a:lnTo>
                    <a:lnTo>
                      <a:pt x="2920" y="1833"/>
                    </a:lnTo>
                    <a:lnTo>
                      <a:pt x="2920" y="1833"/>
                    </a:lnTo>
                    <a:lnTo>
                      <a:pt x="2920" y="1833"/>
                    </a:lnTo>
                    <a:lnTo>
                      <a:pt x="2914" y="1833"/>
                    </a:lnTo>
                    <a:lnTo>
                      <a:pt x="2914" y="1839"/>
                    </a:lnTo>
                    <a:lnTo>
                      <a:pt x="2914" y="1839"/>
                    </a:lnTo>
                    <a:lnTo>
                      <a:pt x="2914" y="1839"/>
                    </a:lnTo>
                    <a:lnTo>
                      <a:pt x="2914" y="1839"/>
                    </a:lnTo>
                    <a:lnTo>
                      <a:pt x="2914" y="1839"/>
                    </a:lnTo>
                    <a:lnTo>
                      <a:pt x="2914" y="1839"/>
                    </a:lnTo>
                    <a:lnTo>
                      <a:pt x="2920" y="1839"/>
                    </a:lnTo>
                    <a:lnTo>
                      <a:pt x="2920" y="1845"/>
                    </a:lnTo>
                    <a:lnTo>
                      <a:pt x="2920" y="1845"/>
                    </a:lnTo>
                    <a:lnTo>
                      <a:pt x="2914" y="1845"/>
                    </a:lnTo>
                    <a:lnTo>
                      <a:pt x="2914" y="1845"/>
                    </a:lnTo>
                    <a:lnTo>
                      <a:pt x="2920" y="1851"/>
                    </a:lnTo>
                    <a:lnTo>
                      <a:pt x="2914" y="1851"/>
                    </a:lnTo>
                    <a:lnTo>
                      <a:pt x="2914" y="1851"/>
                    </a:lnTo>
                    <a:lnTo>
                      <a:pt x="2914" y="1851"/>
                    </a:lnTo>
                    <a:lnTo>
                      <a:pt x="2914" y="1851"/>
                    </a:lnTo>
                    <a:lnTo>
                      <a:pt x="2920" y="1851"/>
                    </a:lnTo>
                    <a:lnTo>
                      <a:pt x="2920" y="1851"/>
                    </a:lnTo>
                    <a:lnTo>
                      <a:pt x="2920" y="1851"/>
                    </a:lnTo>
                    <a:lnTo>
                      <a:pt x="2920" y="1851"/>
                    </a:lnTo>
                    <a:lnTo>
                      <a:pt x="2920" y="1851"/>
                    </a:lnTo>
                    <a:lnTo>
                      <a:pt x="2920" y="1851"/>
                    </a:lnTo>
                    <a:lnTo>
                      <a:pt x="2920" y="1851"/>
                    </a:lnTo>
                    <a:lnTo>
                      <a:pt x="2920" y="1851"/>
                    </a:lnTo>
                    <a:lnTo>
                      <a:pt x="2920" y="1851"/>
                    </a:lnTo>
                    <a:lnTo>
                      <a:pt x="2920" y="1851"/>
                    </a:lnTo>
                    <a:lnTo>
                      <a:pt x="2920" y="1851"/>
                    </a:lnTo>
                    <a:lnTo>
                      <a:pt x="2920" y="1851"/>
                    </a:lnTo>
                    <a:lnTo>
                      <a:pt x="2920" y="1857"/>
                    </a:lnTo>
                    <a:lnTo>
                      <a:pt x="2920" y="1857"/>
                    </a:lnTo>
                    <a:lnTo>
                      <a:pt x="2920" y="1857"/>
                    </a:lnTo>
                    <a:lnTo>
                      <a:pt x="2920" y="1857"/>
                    </a:lnTo>
                    <a:lnTo>
                      <a:pt x="2920" y="1857"/>
                    </a:lnTo>
                    <a:lnTo>
                      <a:pt x="2926" y="1857"/>
                    </a:lnTo>
                    <a:lnTo>
                      <a:pt x="2926" y="1851"/>
                    </a:lnTo>
                    <a:lnTo>
                      <a:pt x="2926" y="1851"/>
                    </a:lnTo>
                    <a:close/>
                    <a:moveTo>
                      <a:pt x="3088" y="2044"/>
                    </a:moveTo>
                    <a:lnTo>
                      <a:pt x="3088" y="2044"/>
                    </a:lnTo>
                    <a:lnTo>
                      <a:pt x="3082" y="2044"/>
                    </a:lnTo>
                    <a:lnTo>
                      <a:pt x="3082" y="2050"/>
                    </a:lnTo>
                    <a:lnTo>
                      <a:pt x="3082" y="2050"/>
                    </a:lnTo>
                    <a:lnTo>
                      <a:pt x="3082" y="2050"/>
                    </a:lnTo>
                    <a:lnTo>
                      <a:pt x="3076" y="2056"/>
                    </a:lnTo>
                    <a:lnTo>
                      <a:pt x="3076" y="2062"/>
                    </a:lnTo>
                    <a:lnTo>
                      <a:pt x="3076" y="2062"/>
                    </a:lnTo>
                    <a:lnTo>
                      <a:pt x="3076" y="2062"/>
                    </a:lnTo>
                    <a:lnTo>
                      <a:pt x="3076" y="2062"/>
                    </a:lnTo>
                    <a:lnTo>
                      <a:pt x="3082" y="2062"/>
                    </a:lnTo>
                    <a:lnTo>
                      <a:pt x="3082" y="2062"/>
                    </a:lnTo>
                    <a:lnTo>
                      <a:pt x="3082" y="2062"/>
                    </a:lnTo>
                    <a:lnTo>
                      <a:pt x="3082" y="2062"/>
                    </a:lnTo>
                    <a:lnTo>
                      <a:pt x="3082" y="2062"/>
                    </a:lnTo>
                    <a:lnTo>
                      <a:pt x="3082" y="2062"/>
                    </a:lnTo>
                    <a:lnTo>
                      <a:pt x="3082" y="2062"/>
                    </a:lnTo>
                    <a:lnTo>
                      <a:pt x="3082" y="2062"/>
                    </a:lnTo>
                    <a:lnTo>
                      <a:pt x="3082" y="2062"/>
                    </a:lnTo>
                    <a:lnTo>
                      <a:pt x="3082" y="2056"/>
                    </a:lnTo>
                    <a:lnTo>
                      <a:pt x="3088" y="2056"/>
                    </a:lnTo>
                    <a:lnTo>
                      <a:pt x="3088" y="2056"/>
                    </a:lnTo>
                    <a:lnTo>
                      <a:pt x="3088" y="2056"/>
                    </a:lnTo>
                    <a:lnTo>
                      <a:pt x="3088" y="2056"/>
                    </a:lnTo>
                    <a:lnTo>
                      <a:pt x="3094" y="2050"/>
                    </a:lnTo>
                    <a:lnTo>
                      <a:pt x="3094" y="2050"/>
                    </a:lnTo>
                    <a:lnTo>
                      <a:pt x="3094" y="2056"/>
                    </a:lnTo>
                    <a:lnTo>
                      <a:pt x="3100" y="2050"/>
                    </a:lnTo>
                    <a:lnTo>
                      <a:pt x="3100" y="2050"/>
                    </a:lnTo>
                    <a:lnTo>
                      <a:pt x="3100" y="2056"/>
                    </a:lnTo>
                    <a:lnTo>
                      <a:pt x="3100" y="2056"/>
                    </a:lnTo>
                    <a:lnTo>
                      <a:pt x="3100" y="2056"/>
                    </a:lnTo>
                    <a:lnTo>
                      <a:pt x="3100" y="2050"/>
                    </a:lnTo>
                    <a:lnTo>
                      <a:pt x="3100" y="2050"/>
                    </a:lnTo>
                    <a:lnTo>
                      <a:pt x="3100" y="2050"/>
                    </a:lnTo>
                    <a:lnTo>
                      <a:pt x="3100" y="2050"/>
                    </a:lnTo>
                    <a:lnTo>
                      <a:pt x="3100" y="2044"/>
                    </a:lnTo>
                    <a:lnTo>
                      <a:pt x="3100" y="2044"/>
                    </a:lnTo>
                    <a:lnTo>
                      <a:pt x="3100" y="2044"/>
                    </a:lnTo>
                    <a:lnTo>
                      <a:pt x="3106" y="2038"/>
                    </a:lnTo>
                    <a:lnTo>
                      <a:pt x="3106" y="2038"/>
                    </a:lnTo>
                    <a:lnTo>
                      <a:pt x="3100" y="2038"/>
                    </a:lnTo>
                    <a:lnTo>
                      <a:pt x="3100" y="2038"/>
                    </a:lnTo>
                    <a:lnTo>
                      <a:pt x="3100" y="2038"/>
                    </a:lnTo>
                    <a:lnTo>
                      <a:pt x="3094" y="2038"/>
                    </a:lnTo>
                    <a:lnTo>
                      <a:pt x="3094" y="2038"/>
                    </a:lnTo>
                    <a:lnTo>
                      <a:pt x="3094" y="2038"/>
                    </a:lnTo>
                    <a:lnTo>
                      <a:pt x="3094" y="2038"/>
                    </a:lnTo>
                    <a:lnTo>
                      <a:pt x="3094" y="2044"/>
                    </a:lnTo>
                    <a:lnTo>
                      <a:pt x="3094" y="2044"/>
                    </a:lnTo>
                    <a:lnTo>
                      <a:pt x="3088" y="2044"/>
                    </a:lnTo>
                    <a:lnTo>
                      <a:pt x="3088" y="2038"/>
                    </a:lnTo>
                    <a:lnTo>
                      <a:pt x="3082" y="2038"/>
                    </a:lnTo>
                    <a:lnTo>
                      <a:pt x="3082" y="2044"/>
                    </a:lnTo>
                    <a:lnTo>
                      <a:pt x="3088" y="2044"/>
                    </a:lnTo>
                    <a:lnTo>
                      <a:pt x="3088" y="2044"/>
                    </a:lnTo>
                    <a:lnTo>
                      <a:pt x="3094" y="2044"/>
                    </a:lnTo>
                    <a:lnTo>
                      <a:pt x="3088" y="2044"/>
                    </a:lnTo>
                    <a:lnTo>
                      <a:pt x="3088" y="2044"/>
                    </a:lnTo>
                    <a:close/>
                    <a:moveTo>
                      <a:pt x="3154" y="2020"/>
                    </a:moveTo>
                    <a:lnTo>
                      <a:pt x="3154" y="2020"/>
                    </a:lnTo>
                    <a:lnTo>
                      <a:pt x="3154" y="2020"/>
                    </a:lnTo>
                    <a:lnTo>
                      <a:pt x="3154" y="2020"/>
                    </a:lnTo>
                    <a:lnTo>
                      <a:pt x="3154" y="2020"/>
                    </a:lnTo>
                    <a:lnTo>
                      <a:pt x="3148" y="2020"/>
                    </a:lnTo>
                    <a:lnTo>
                      <a:pt x="3148" y="2020"/>
                    </a:lnTo>
                    <a:lnTo>
                      <a:pt x="3148" y="2020"/>
                    </a:lnTo>
                    <a:lnTo>
                      <a:pt x="3148" y="2020"/>
                    </a:lnTo>
                    <a:lnTo>
                      <a:pt x="3148" y="2020"/>
                    </a:lnTo>
                    <a:lnTo>
                      <a:pt x="3148" y="2020"/>
                    </a:lnTo>
                    <a:lnTo>
                      <a:pt x="3142" y="2026"/>
                    </a:lnTo>
                    <a:lnTo>
                      <a:pt x="3142" y="2026"/>
                    </a:lnTo>
                    <a:lnTo>
                      <a:pt x="3142" y="2032"/>
                    </a:lnTo>
                    <a:lnTo>
                      <a:pt x="3136" y="2032"/>
                    </a:lnTo>
                    <a:lnTo>
                      <a:pt x="3136" y="2032"/>
                    </a:lnTo>
                    <a:lnTo>
                      <a:pt x="3136" y="2032"/>
                    </a:lnTo>
                    <a:lnTo>
                      <a:pt x="3136" y="2032"/>
                    </a:lnTo>
                    <a:lnTo>
                      <a:pt x="3136" y="2038"/>
                    </a:lnTo>
                    <a:lnTo>
                      <a:pt x="3136" y="2038"/>
                    </a:lnTo>
                    <a:lnTo>
                      <a:pt x="3136" y="2038"/>
                    </a:lnTo>
                    <a:lnTo>
                      <a:pt x="3136" y="2038"/>
                    </a:lnTo>
                    <a:lnTo>
                      <a:pt x="3136" y="2044"/>
                    </a:lnTo>
                    <a:lnTo>
                      <a:pt x="3136" y="2044"/>
                    </a:lnTo>
                    <a:lnTo>
                      <a:pt x="3136" y="2044"/>
                    </a:lnTo>
                    <a:lnTo>
                      <a:pt x="3142" y="2050"/>
                    </a:lnTo>
                    <a:lnTo>
                      <a:pt x="3142" y="2050"/>
                    </a:lnTo>
                    <a:lnTo>
                      <a:pt x="3142" y="2050"/>
                    </a:lnTo>
                    <a:lnTo>
                      <a:pt x="3142" y="2050"/>
                    </a:lnTo>
                    <a:lnTo>
                      <a:pt x="3142" y="2044"/>
                    </a:lnTo>
                    <a:lnTo>
                      <a:pt x="3142" y="2044"/>
                    </a:lnTo>
                    <a:lnTo>
                      <a:pt x="3142" y="2044"/>
                    </a:lnTo>
                    <a:lnTo>
                      <a:pt x="3142" y="2044"/>
                    </a:lnTo>
                    <a:lnTo>
                      <a:pt x="3142" y="2044"/>
                    </a:lnTo>
                    <a:lnTo>
                      <a:pt x="3148" y="2044"/>
                    </a:lnTo>
                    <a:lnTo>
                      <a:pt x="3154" y="2050"/>
                    </a:lnTo>
                    <a:lnTo>
                      <a:pt x="3148" y="2050"/>
                    </a:lnTo>
                    <a:lnTo>
                      <a:pt x="3154" y="2050"/>
                    </a:lnTo>
                    <a:lnTo>
                      <a:pt x="3154" y="2050"/>
                    </a:lnTo>
                    <a:lnTo>
                      <a:pt x="3154" y="2050"/>
                    </a:lnTo>
                    <a:lnTo>
                      <a:pt x="3154" y="2050"/>
                    </a:lnTo>
                    <a:lnTo>
                      <a:pt x="3154" y="2050"/>
                    </a:lnTo>
                    <a:lnTo>
                      <a:pt x="3154" y="2056"/>
                    </a:lnTo>
                    <a:lnTo>
                      <a:pt x="3154" y="2056"/>
                    </a:lnTo>
                    <a:lnTo>
                      <a:pt x="3154" y="2056"/>
                    </a:lnTo>
                    <a:lnTo>
                      <a:pt x="3154" y="2056"/>
                    </a:lnTo>
                    <a:lnTo>
                      <a:pt x="3154" y="2056"/>
                    </a:lnTo>
                    <a:lnTo>
                      <a:pt x="3154" y="2056"/>
                    </a:lnTo>
                    <a:lnTo>
                      <a:pt x="3154" y="2062"/>
                    </a:lnTo>
                    <a:lnTo>
                      <a:pt x="3160" y="2062"/>
                    </a:lnTo>
                    <a:lnTo>
                      <a:pt x="3160" y="2062"/>
                    </a:lnTo>
                    <a:lnTo>
                      <a:pt x="3160" y="2062"/>
                    </a:lnTo>
                    <a:lnTo>
                      <a:pt x="3160" y="2062"/>
                    </a:lnTo>
                    <a:lnTo>
                      <a:pt x="3160" y="2062"/>
                    </a:lnTo>
                    <a:lnTo>
                      <a:pt x="3160" y="2062"/>
                    </a:lnTo>
                    <a:lnTo>
                      <a:pt x="3160" y="2062"/>
                    </a:lnTo>
                    <a:lnTo>
                      <a:pt x="3166" y="2062"/>
                    </a:lnTo>
                    <a:lnTo>
                      <a:pt x="3166" y="2062"/>
                    </a:lnTo>
                    <a:lnTo>
                      <a:pt x="3166" y="2062"/>
                    </a:lnTo>
                    <a:lnTo>
                      <a:pt x="3166" y="2062"/>
                    </a:lnTo>
                    <a:lnTo>
                      <a:pt x="3166" y="2056"/>
                    </a:lnTo>
                    <a:lnTo>
                      <a:pt x="3166" y="2056"/>
                    </a:lnTo>
                    <a:lnTo>
                      <a:pt x="3166" y="2056"/>
                    </a:lnTo>
                    <a:lnTo>
                      <a:pt x="3166" y="2062"/>
                    </a:lnTo>
                    <a:lnTo>
                      <a:pt x="3166" y="2062"/>
                    </a:lnTo>
                    <a:lnTo>
                      <a:pt x="3172" y="2062"/>
                    </a:lnTo>
                    <a:lnTo>
                      <a:pt x="3172" y="2062"/>
                    </a:lnTo>
                    <a:lnTo>
                      <a:pt x="3172" y="2056"/>
                    </a:lnTo>
                    <a:lnTo>
                      <a:pt x="3166" y="2056"/>
                    </a:lnTo>
                    <a:lnTo>
                      <a:pt x="3166" y="2056"/>
                    </a:lnTo>
                    <a:lnTo>
                      <a:pt x="3166" y="2056"/>
                    </a:lnTo>
                    <a:lnTo>
                      <a:pt x="3166" y="2056"/>
                    </a:lnTo>
                    <a:lnTo>
                      <a:pt x="3166" y="2050"/>
                    </a:lnTo>
                    <a:lnTo>
                      <a:pt x="3166" y="2050"/>
                    </a:lnTo>
                    <a:lnTo>
                      <a:pt x="3166" y="2050"/>
                    </a:lnTo>
                    <a:lnTo>
                      <a:pt x="3166" y="2050"/>
                    </a:lnTo>
                    <a:lnTo>
                      <a:pt x="3166" y="2050"/>
                    </a:lnTo>
                    <a:lnTo>
                      <a:pt x="3166" y="2050"/>
                    </a:lnTo>
                    <a:lnTo>
                      <a:pt x="3166" y="2050"/>
                    </a:lnTo>
                    <a:lnTo>
                      <a:pt x="3166" y="2044"/>
                    </a:lnTo>
                    <a:lnTo>
                      <a:pt x="3166" y="2044"/>
                    </a:lnTo>
                    <a:lnTo>
                      <a:pt x="3166" y="2044"/>
                    </a:lnTo>
                    <a:lnTo>
                      <a:pt x="3166" y="2044"/>
                    </a:lnTo>
                    <a:lnTo>
                      <a:pt x="3166" y="2044"/>
                    </a:lnTo>
                    <a:lnTo>
                      <a:pt x="3172" y="2044"/>
                    </a:lnTo>
                    <a:lnTo>
                      <a:pt x="3172" y="2044"/>
                    </a:lnTo>
                    <a:lnTo>
                      <a:pt x="3172" y="2044"/>
                    </a:lnTo>
                    <a:lnTo>
                      <a:pt x="3172" y="2044"/>
                    </a:lnTo>
                    <a:lnTo>
                      <a:pt x="3172" y="2044"/>
                    </a:lnTo>
                    <a:lnTo>
                      <a:pt x="3172" y="2044"/>
                    </a:lnTo>
                    <a:lnTo>
                      <a:pt x="3172" y="2044"/>
                    </a:lnTo>
                    <a:lnTo>
                      <a:pt x="3172" y="2044"/>
                    </a:lnTo>
                    <a:lnTo>
                      <a:pt x="3166" y="2038"/>
                    </a:lnTo>
                    <a:lnTo>
                      <a:pt x="3166" y="2038"/>
                    </a:lnTo>
                    <a:lnTo>
                      <a:pt x="3166" y="2038"/>
                    </a:lnTo>
                    <a:lnTo>
                      <a:pt x="3166" y="2038"/>
                    </a:lnTo>
                    <a:lnTo>
                      <a:pt x="3160" y="2032"/>
                    </a:lnTo>
                    <a:lnTo>
                      <a:pt x="3160" y="2032"/>
                    </a:lnTo>
                    <a:lnTo>
                      <a:pt x="3160" y="2032"/>
                    </a:lnTo>
                    <a:lnTo>
                      <a:pt x="3154" y="2032"/>
                    </a:lnTo>
                    <a:lnTo>
                      <a:pt x="3154" y="2032"/>
                    </a:lnTo>
                    <a:lnTo>
                      <a:pt x="3154" y="2032"/>
                    </a:lnTo>
                    <a:lnTo>
                      <a:pt x="3148" y="2032"/>
                    </a:lnTo>
                    <a:lnTo>
                      <a:pt x="3148" y="2032"/>
                    </a:lnTo>
                    <a:lnTo>
                      <a:pt x="3148" y="2032"/>
                    </a:lnTo>
                    <a:lnTo>
                      <a:pt x="3154" y="2032"/>
                    </a:lnTo>
                    <a:lnTo>
                      <a:pt x="3154" y="2032"/>
                    </a:lnTo>
                    <a:lnTo>
                      <a:pt x="3154" y="2032"/>
                    </a:lnTo>
                    <a:lnTo>
                      <a:pt x="3154" y="2026"/>
                    </a:lnTo>
                    <a:lnTo>
                      <a:pt x="3154" y="2026"/>
                    </a:lnTo>
                    <a:lnTo>
                      <a:pt x="3154" y="2026"/>
                    </a:lnTo>
                    <a:lnTo>
                      <a:pt x="3154" y="2026"/>
                    </a:lnTo>
                    <a:lnTo>
                      <a:pt x="3154" y="2026"/>
                    </a:lnTo>
                    <a:lnTo>
                      <a:pt x="3154" y="2026"/>
                    </a:lnTo>
                    <a:lnTo>
                      <a:pt x="3154" y="2020"/>
                    </a:lnTo>
                    <a:lnTo>
                      <a:pt x="3154" y="2020"/>
                    </a:lnTo>
                    <a:close/>
                    <a:moveTo>
                      <a:pt x="3106" y="1959"/>
                    </a:moveTo>
                    <a:lnTo>
                      <a:pt x="3106" y="1953"/>
                    </a:lnTo>
                    <a:lnTo>
                      <a:pt x="3100" y="1953"/>
                    </a:lnTo>
                    <a:lnTo>
                      <a:pt x="3100" y="1953"/>
                    </a:lnTo>
                    <a:lnTo>
                      <a:pt x="3100" y="1947"/>
                    </a:lnTo>
                    <a:lnTo>
                      <a:pt x="3100" y="1947"/>
                    </a:lnTo>
                    <a:lnTo>
                      <a:pt x="3094" y="1947"/>
                    </a:lnTo>
                    <a:lnTo>
                      <a:pt x="3094" y="1947"/>
                    </a:lnTo>
                    <a:lnTo>
                      <a:pt x="3094" y="1947"/>
                    </a:lnTo>
                    <a:lnTo>
                      <a:pt x="3088" y="1947"/>
                    </a:lnTo>
                    <a:lnTo>
                      <a:pt x="3088" y="1947"/>
                    </a:lnTo>
                    <a:lnTo>
                      <a:pt x="3082" y="1941"/>
                    </a:lnTo>
                    <a:lnTo>
                      <a:pt x="3076" y="1941"/>
                    </a:lnTo>
                    <a:lnTo>
                      <a:pt x="3070" y="1941"/>
                    </a:lnTo>
                    <a:lnTo>
                      <a:pt x="3070" y="1941"/>
                    </a:lnTo>
                    <a:lnTo>
                      <a:pt x="3070" y="1941"/>
                    </a:lnTo>
                    <a:lnTo>
                      <a:pt x="3070" y="1941"/>
                    </a:lnTo>
                    <a:lnTo>
                      <a:pt x="3064" y="1941"/>
                    </a:lnTo>
                    <a:lnTo>
                      <a:pt x="3064" y="1941"/>
                    </a:lnTo>
                    <a:lnTo>
                      <a:pt x="3064" y="1941"/>
                    </a:lnTo>
                    <a:lnTo>
                      <a:pt x="3064" y="1941"/>
                    </a:lnTo>
                    <a:lnTo>
                      <a:pt x="3064" y="1941"/>
                    </a:lnTo>
                    <a:lnTo>
                      <a:pt x="3064" y="1941"/>
                    </a:lnTo>
                    <a:lnTo>
                      <a:pt x="3064" y="1947"/>
                    </a:lnTo>
                    <a:lnTo>
                      <a:pt x="3064" y="1947"/>
                    </a:lnTo>
                    <a:lnTo>
                      <a:pt x="3064" y="1947"/>
                    </a:lnTo>
                    <a:lnTo>
                      <a:pt x="3064" y="1947"/>
                    </a:lnTo>
                    <a:lnTo>
                      <a:pt x="3070" y="1953"/>
                    </a:lnTo>
                    <a:lnTo>
                      <a:pt x="3070" y="1959"/>
                    </a:lnTo>
                    <a:lnTo>
                      <a:pt x="3076" y="1959"/>
                    </a:lnTo>
                    <a:lnTo>
                      <a:pt x="3076" y="1959"/>
                    </a:lnTo>
                    <a:lnTo>
                      <a:pt x="3076" y="1959"/>
                    </a:lnTo>
                    <a:lnTo>
                      <a:pt x="3076" y="1959"/>
                    </a:lnTo>
                    <a:lnTo>
                      <a:pt x="3070" y="1959"/>
                    </a:lnTo>
                    <a:lnTo>
                      <a:pt x="3070" y="1959"/>
                    </a:lnTo>
                    <a:lnTo>
                      <a:pt x="3070" y="1959"/>
                    </a:lnTo>
                    <a:lnTo>
                      <a:pt x="3070" y="1959"/>
                    </a:lnTo>
                    <a:lnTo>
                      <a:pt x="3070" y="1965"/>
                    </a:lnTo>
                    <a:lnTo>
                      <a:pt x="3070" y="1965"/>
                    </a:lnTo>
                    <a:lnTo>
                      <a:pt x="3070" y="1965"/>
                    </a:lnTo>
                    <a:lnTo>
                      <a:pt x="3070" y="1965"/>
                    </a:lnTo>
                    <a:lnTo>
                      <a:pt x="3070" y="1965"/>
                    </a:lnTo>
                    <a:lnTo>
                      <a:pt x="3070" y="1965"/>
                    </a:lnTo>
                    <a:lnTo>
                      <a:pt x="3070" y="1965"/>
                    </a:lnTo>
                    <a:lnTo>
                      <a:pt x="3076" y="1965"/>
                    </a:lnTo>
                    <a:lnTo>
                      <a:pt x="3076" y="1965"/>
                    </a:lnTo>
                    <a:lnTo>
                      <a:pt x="3076" y="1965"/>
                    </a:lnTo>
                    <a:lnTo>
                      <a:pt x="3076" y="1965"/>
                    </a:lnTo>
                    <a:lnTo>
                      <a:pt x="3076" y="1965"/>
                    </a:lnTo>
                    <a:lnTo>
                      <a:pt x="3076" y="1965"/>
                    </a:lnTo>
                    <a:lnTo>
                      <a:pt x="3076" y="1965"/>
                    </a:lnTo>
                    <a:lnTo>
                      <a:pt x="3076" y="1965"/>
                    </a:lnTo>
                    <a:lnTo>
                      <a:pt x="3076" y="1971"/>
                    </a:lnTo>
                    <a:lnTo>
                      <a:pt x="3076" y="1971"/>
                    </a:lnTo>
                    <a:lnTo>
                      <a:pt x="3076" y="1971"/>
                    </a:lnTo>
                    <a:lnTo>
                      <a:pt x="3076" y="1971"/>
                    </a:lnTo>
                    <a:lnTo>
                      <a:pt x="3076" y="1971"/>
                    </a:lnTo>
                    <a:lnTo>
                      <a:pt x="3076" y="1965"/>
                    </a:lnTo>
                    <a:lnTo>
                      <a:pt x="3076" y="1965"/>
                    </a:lnTo>
                    <a:lnTo>
                      <a:pt x="3082" y="1965"/>
                    </a:lnTo>
                    <a:lnTo>
                      <a:pt x="3082" y="1965"/>
                    </a:lnTo>
                    <a:lnTo>
                      <a:pt x="3082" y="1965"/>
                    </a:lnTo>
                    <a:lnTo>
                      <a:pt x="3082" y="1965"/>
                    </a:lnTo>
                    <a:lnTo>
                      <a:pt x="3082" y="1965"/>
                    </a:lnTo>
                    <a:lnTo>
                      <a:pt x="3082" y="1965"/>
                    </a:lnTo>
                    <a:lnTo>
                      <a:pt x="3082" y="1965"/>
                    </a:lnTo>
                    <a:lnTo>
                      <a:pt x="3082" y="1971"/>
                    </a:lnTo>
                    <a:lnTo>
                      <a:pt x="3082" y="1971"/>
                    </a:lnTo>
                    <a:lnTo>
                      <a:pt x="3082" y="1971"/>
                    </a:lnTo>
                    <a:lnTo>
                      <a:pt x="3082" y="1971"/>
                    </a:lnTo>
                    <a:lnTo>
                      <a:pt x="3082" y="1971"/>
                    </a:lnTo>
                    <a:lnTo>
                      <a:pt x="3082" y="1971"/>
                    </a:lnTo>
                    <a:lnTo>
                      <a:pt x="3082" y="1971"/>
                    </a:lnTo>
                    <a:lnTo>
                      <a:pt x="3082" y="1971"/>
                    </a:lnTo>
                    <a:lnTo>
                      <a:pt x="3082" y="1978"/>
                    </a:lnTo>
                    <a:lnTo>
                      <a:pt x="3082" y="1978"/>
                    </a:lnTo>
                    <a:lnTo>
                      <a:pt x="3082" y="1978"/>
                    </a:lnTo>
                    <a:lnTo>
                      <a:pt x="3082" y="1978"/>
                    </a:lnTo>
                    <a:lnTo>
                      <a:pt x="3082" y="1984"/>
                    </a:lnTo>
                    <a:lnTo>
                      <a:pt x="3082" y="1984"/>
                    </a:lnTo>
                    <a:lnTo>
                      <a:pt x="3082" y="1984"/>
                    </a:lnTo>
                    <a:lnTo>
                      <a:pt x="3082" y="1984"/>
                    </a:lnTo>
                    <a:lnTo>
                      <a:pt x="3082" y="1990"/>
                    </a:lnTo>
                    <a:lnTo>
                      <a:pt x="3082" y="1990"/>
                    </a:lnTo>
                    <a:lnTo>
                      <a:pt x="3082" y="1990"/>
                    </a:lnTo>
                    <a:lnTo>
                      <a:pt x="3082" y="1990"/>
                    </a:lnTo>
                    <a:lnTo>
                      <a:pt x="3082" y="1990"/>
                    </a:lnTo>
                    <a:lnTo>
                      <a:pt x="3082" y="1990"/>
                    </a:lnTo>
                    <a:lnTo>
                      <a:pt x="3082" y="1990"/>
                    </a:lnTo>
                    <a:lnTo>
                      <a:pt x="3082" y="1996"/>
                    </a:lnTo>
                    <a:lnTo>
                      <a:pt x="3082" y="1996"/>
                    </a:lnTo>
                    <a:lnTo>
                      <a:pt x="3082" y="1996"/>
                    </a:lnTo>
                    <a:lnTo>
                      <a:pt x="3082" y="2008"/>
                    </a:lnTo>
                    <a:lnTo>
                      <a:pt x="3082" y="2008"/>
                    </a:lnTo>
                    <a:lnTo>
                      <a:pt x="3088" y="2008"/>
                    </a:lnTo>
                    <a:lnTo>
                      <a:pt x="3094" y="2008"/>
                    </a:lnTo>
                    <a:lnTo>
                      <a:pt x="3094" y="2008"/>
                    </a:lnTo>
                    <a:lnTo>
                      <a:pt x="3094" y="2008"/>
                    </a:lnTo>
                    <a:lnTo>
                      <a:pt x="3094" y="2008"/>
                    </a:lnTo>
                    <a:lnTo>
                      <a:pt x="3094" y="2002"/>
                    </a:lnTo>
                    <a:lnTo>
                      <a:pt x="3094" y="2002"/>
                    </a:lnTo>
                    <a:lnTo>
                      <a:pt x="3094" y="2002"/>
                    </a:lnTo>
                    <a:lnTo>
                      <a:pt x="3094" y="2002"/>
                    </a:lnTo>
                    <a:lnTo>
                      <a:pt x="3100" y="2002"/>
                    </a:lnTo>
                    <a:lnTo>
                      <a:pt x="3100" y="2002"/>
                    </a:lnTo>
                    <a:lnTo>
                      <a:pt x="3100" y="2002"/>
                    </a:lnTo>
                    <a:lnTo>
                      <a:pt x="3100" y="2002"/>
                    </a:lnTo>
                    <a:lnTo>
                      <a:pt x="3100" y="2008"/>
                    </a:lnTo>
                    <a:lnTo>
                      <a:pt x="3100" y="2008"/>
                    </a:lnTo>
                    <a:lnTo>
                      <a:pt x="3106" y="2002"/>
                    </a:lnTo>
                    <a:lnTo>
                      <a:pt x="3106" y="2008"/>
                    </a:lnTo>
                    <a:lnTo>
                      <a:pt x="3106" y="2008"/>
                    </a:lnTo>
                    <a:lnTo>
                      <a:pt x="3106" y="2008"/>
                    </a:lnTo>
                    <a:lnTo>
                      <a:pt x="3106" y="2008"/>
                    </a:lnTo>
                    <a:lnTo>
                      <a:pt x="3106" y="2008"/>
                    </a:lnTo>
                    <a:lnTo>
                      <a:pt x="3112" y="2008"/>
                    </a:lnTo>
                    <a:lnTo>
                      <a:pt x="3112" y="2008"/>
                    </a:lnTo>
                    <a:lnTo>
                      <a:pt x="3112" y="2008"/>
                    </a:lnTo>
                    <a:lnTo>
                      <a:pt x="3112" y="2008"/>
                    </a:lnTo>
                    <a:lnTo>
                      <a:pt x="3112" y="2002"/>
                    </a:lnTo>
                    <a:lnTo>
                      <a:pt x="3112" y="2002"/>
                    </a:lnTo>
                    <a:lnTo>
                      <a:pt x="3112" y="2002"/>
                    </a:lnTo>
                    <a:lnTo>
                      <a:pt x="3118" y="2002"/>
                    </a:lnTo>
                    <a:lnTo>
                      <a:pt x="3112" y="1996"/>
                    </a:lnTo>
                    <a:lnTo>
                      <a:pt x="3112" y="1996"/>
                    </a:lnTo>
                    <a:lnTo>
                      <a:pt x="3112" y="1996"/>
                    </a:lnTo>
                    <a:lnTo>
                      <a:pt x="3112" y="1990"/>
                    </a:lnTo>
                    <a:lnTo>
                      <a:pt x="3112" y="1990"/>
                    </a:lnTo>
                    <a:lnTo>
                      <a:pt x="3112" y="1990"/>
                    </a:lnTo>
                    <a:lnTo>
                      <a:pt x="3112" y="1990"/>
                    </a:lnTo>
                    <a:lnTo>
                      <a:pt x="3112" y="1990"/>
                    </a:lnTo>
                    <a:lnTo>
                      <a:pt x="3112" y="1990"/>
                    </a:lnTo>
                    <a:lnTo>
                      <a:pt x="3112" y="1990"/>
                    </a:lnTo>
                    <a:lnTo>
                      <a:pt x="3112" y="1990"/>
                    </a:lnTo>
                    <a:lnTo>
                      <a:pt x="3112" y="1990"/>
                    </a:lnTo>
                    <a:lnTo>
                      <a:pt x="3112" y="1990"/>
                    </a:lnTo>
                    <a:lnTo>
                      <a:pt x="3112" y="1990"/>
                    </a:lnTo>
                    <a:lnTo>
                      <a:pt x="3106" y="1990"/>
                    </a:lnTo>
                    <a:lnTo>
                      <a:pt x="3106" y="1990"/>
                    </a:lnTo>
                    <a:lnTo>
                      <a:pt x="3106" y="1990"/>
                    </a:lnTo>
                    <a:lnTo>
                      <a:pt x="3106" y="1990"/>
                    </a:lnTo>
                    <a:lnTo>
                      <a:pt x="3106" y="1990"/>
                    </a:lnTo>
                    <a:lnTo>
                      <a:pt x="3106" y="1990"/>
                    </a:lnTo>
                    <a:lnTo>
                      <a:pt x="3106" y="1990"/>
                    </a:lnTo>
                    <a:lnTo>
                      <a:pt x="3106" y="1984"/>
                    </a:lnTo>
                    <a:lnTo>
                      <a:pt x="3106" y="1984"/>
                    </a:lnTo>
                    <a:lnTo>
                      <a:pt x="3106" y="1984"/>
                    </a:lnTo>
                    <a:lnTo>
                      <a:pt x="3106" y="1978"/>
                    </a:lnTo>
                    <a:lnTo>
                      <a:pt x="3106" y="1978"/>
                    </a:lnTo>
                    <a:lnTo>
                      <a:pt x="3106" y="1978"/>
                    </a:lnTo>
                    <a:lnTo>
                      <a:pt x="3106" y="1978"/>
                    </a:lnTo>
                    <a:lnTo>
                      <a:pt x="3106" y="1978"/>
                    </a:lnTo>
                    <a:lnTo>
                      <a:pt x="3106" y="1978"/>
                    </a:lnTo>
                    <a:lnTo>
                      <a:pt x="3100" y="1978"/>
                    </a:lnTo>
                    <a:lnTo>
                      <a:pt x="3100" y="1978"/>
                    </a:lnTo>
                    <a:lnTo>
                      <a:pt x="3100" y="1978"/>
                    </a:lnTo>
                    <a:lnTo>
                      <a:pt x="3100" y="1971"/>
                    </a:lnTo>
                    <a:lnTo>
                      <a:pt x="3100" y="1971"/>
                    </a:lnTo>
                    <a:lnTo>
                      <a:pt x="3100" y="1971"/>
                    </a:lnTo>
                    <a:lnTo>
                      <a:pt x="3100" y="1965"/>
                    </a:lnTo>
                    <a:lnTo>
                      <a:pt x="3100" y="1965"/>
                    </a:lnTo>
                    <a:lnTo>
                      <a:pt x="3100" y="1965"/>
                    </a:lnTo>
                    <a:lnTo>
                      <a:pt x="3106" y="1971"/>
                    </a:lnTo>
                    <a:lnTo>
                      <a:pt x="3106" y="1971"/>
                    </a:lnTo>
                    <a:lnTo>
                      <a:pt x="3106" y="1971"/>
                    </a:lnTo>
                    <a:lnTo>
                      <a:pt x="3106" y="1971"/>
                    </a:lnTo>
                    <a:lnTo>
                      <a:pt x="3106" y="1971"/>
                    </a:lnTo>
                    <a:lnTo>
                      <a:pt x="3106" y="1971"/>
                    </a:lnTo>
                    <a:lnTo>
                      <a:pt x="3106" y="1978"/>
                    </a:lnTo>
                    <a:lnTo>
                      <a:pt x="3112" y="1978"/>
                    </a:lnTo>
                    <a:lnTo>
                      <a:pt x="3112" y="1984"/>
                    </a:lnTo>
                    <a:lnTo>
                      <a:pt x="3112" y="1990"/>
                    </a:lnTo>
                    <a:lnTo>
                      <a:pt x="3118" y="1990"/>
                    </a:lnTo>
                    <a:lnTo>
                      <a:pt x="3118" y="1990"/>
                    </a:lnTo>
                    <a:lnTo>
                      <a:pt x="3118" y="1990"/>
                    </a:lnTo>
                    <a:lnTo>
                      <a:pt x="3118" y="1990"/>
                    </a:lnTo>
                    <a:lnTo>
                      <a:pt x="3118" y="1990"/>
                    </a:lnTo>
                    <a:lnTo>
                      <a:pt x="3124" y="1990"/>
                    </a:lnTo>
                    <a:lnTo>
                      <a:pt x="3124" y="1990"/>
                    </a:lnTo>
                    <a:lnTo>
                      <a:pt x="3124" y="1990"/>
                    </a:lnTo>
                    <a:lnTo>
                      <a:pt x="3124" y="1990"/>
                    </a:lnTo>
                    <a:lnTo>
                      <a:pt x="3124" y="1984"/>
                    </a:lnTo>
                    <a:lnTo>
                      <a:pt x="3124" y="1984"/>
                    </a:lnTo>
                    <a:lnTo>
                      <a:pt x="3124" y="1984"/>
                    </a:lnTo>
                    <a:lnTo>
                      <a:pt x="3124" y="1984"/>
                    </a:lnTo>
                    <a:lnTo>
                      <a:pt x="3124" y="1984"/>
                    </a:lnTo>
                    <a:lnTo>
                      <a:pt x="3124" y="1984"/>
                    </a:lnTo>
                    <a:lnTo>
                      <a:pt x="3124" y="1978"/>
                    </a:lnTo>
                    <a:lnTo>
                      <a:pt x="3124" y="1978"/>
                    </a:lnTo>
                    <a:lnTo>
                      <a:pt x="3124" y="1978"/>
                    </a:lnTo>
                    <a:lnTo>
                      <a:pt x="3124" y="1971"/>
                    </a:lnTo>
                    <a:lnTo>
                      <a:pt x="3118" y="1971"/>
                    </a:lnTo>
                    <a:lnTo>
                      <a:pt x="3118" y="1971"/>
                    </a:lnTo>
                    <a:lnTo>
                      <a:pt x="3124" y="1965"/>
                    </a:lnTo>
                    <a:lnTo>
                      <a:pt x="3124" y="1965"/>
                    </a:lnTo>
                    <a:lnTo>
                      <a:pt x="3124" y="1965"/>
                    </a:lnTo>
                    <a:lnTo>
                      <a:pt x="3124" y="1965"/>
                    </a:lnTo>
                    <a:lnTo>
                      <a:pt x="3124" y="1959"/>
                    </a:lnTo>
                    <a:lnTo>
                      <a:pt x="3124" y="1959"/>
                    </a:lnTo>
                    <a:lnTo>
                      <a:pt x="3118" y="1959"/>
                    </a:lnTo>
                    <a:lnTo>
                      <a:pt x="3118" y="1953"/>
                    </a:lnTo>
                    <a:lnTo>
                      <a:pt x="3118" y="1953"/>
                    </a:lnTo>
                    <a:lnTo>
                      <a:pt x="3118" y="1953"/>
                    </a:lnTo>
                    <a:lnTo>
                      <a:pt x="3118" y="1953"/>
                    </a:lnTo>
                    <a:lnTo>
                      <a:pt x="3112" y="1947"/>
                    </a:lnTo>
                    <a:lnTo>
                      <a:pt x="3106" y="1947"/>
                    </a:lnTo>
                    <a:lnTo>
                      <a:pt x="3100" y="1947"/>
                    </a:lnTo>
                    <a:lnTo>
                      <a:pt x="3106" y="1953"/>
                    </a:lnTo>
                    <a:lnTo>
                      <a:pt x="3106" y="1953"/>
                    </a:lnTo>
                    <a:lnTo>
                      <a:pt x="3106" y="1959"/>
                    </a:lnTo>
                    <a:lnTo>
                      <a:pt x="3106" y="1959"/>
                    </a:lnTo>
                    <a:lnTo>
                      <a:pt x="3106" y="1959"/>
                    </a:lnTo>
                    <a:close/>
                    <a:moveTo>
                      <a:pt x="3094" y="2116"/>
                    </a:moveTo>
                    <a:lnTo>
                      <a:pt x="3094" y="2116"/>
                    </a:lnTo>
                    <a:lnTo>
                      <a:pt x="3094" y="2116"/>
                    </a:lnTo>
                    <a:lnTo>
                      <a:pt x="3094" y="2116"/>
                    </a:lnTo>
                    <a:lnTo>
                      <a:pt x="3094" y="2116"/>
                    </a:lnTo>
                    <a:lnTo>
                      <a:pt x="3088" y="2116"/>
                    </a:lnTo>
                    <a:lnTo>
                      <a:pt x="3088" y="2110"/>
                    </a:lnTo>
                    <a:lnTo>
                      <a:pt x="3088" y="2110"/>
                    </a:lnTo>
                    <a:lnTo>
                      <a:pt x="3088" y="2116"/>
                    </a:lnTo>
                    <a:lnTo>
                      <a:pt x="3088" y="2116"/>
                    </a:lnTo>
                    <a:lnTo>
                      <a:pt x="3082" y="2116"/>
                    </a:lnTo>
                    <a:lnTo>
                      <a:pt x="3082" y="2116"/>
                    </a:lnTo>
                    <a:lnTo>
                      <a:pt x="3082" y="2116"/>
                    </a:lnTo>
                    <a:lnTo>
                      <a:pt x="3082" y="2116"/>
                    </a:lnTo>
                    <a:lnTo>
                      <a:pt x="3082" y="2122"/>
                    </a:lnTo>
                    <a:lnTo>
                      <a:pt x="3082" y="2122"/>
                    </a:lnTo>
                    <a:lnTo>
                      <a:pt x="3082" y="2122"/>
                    </a:lnTo>
                    <a:lnTo>
                      <a:pt x="3082" y="2122"/>
                    </a:lnTo>
                    <a:lnTo>
                      <a:pt x="3082" y="2122"/>
                    </a:lnTo>
                    <a:lnTo>
                      <a:pt x="3082" y="2122"/>
                    </a:lnTo>
                    <a:lnTo>
                      <a:pt x="3082" y="2122"/>
                    </a:lnTo>
                    <a:lnTo>
                      <a:pt x="3082" y="2122"/>
                    </a:lnTo>
                    <a:lnTo>
                      <a:pt x="3082" y="2122"/>
                    </a:lnTo>
                    <a:lnTo>
                      <a:pt x="3082" y="2122"/>
                    </a:lnTo>
                    <a:lnTo>
                      <a:pt x="3082" y="2128"/>
                    </a:lnTo>
                    <a:lnTo>
                      <a:pt x="3082" y="2128"/>
                    </a:lnTo>
                    <a:lnTo>
                      <a:pt x="3082" y="2128"/>
                    </a:lnTo>
                    <a:lnTo>
                      <a:pt x="3082" y="2128"/>
                    </a:lnTo>
                    <a:lnTo>
                      <a:pt x="3082" y="2134"/>
                    </a:lnTo>
                    <a:lnTo>
                      <a:pt x="3088" y="2134"/>
                    </a:lnTo>
                    <a:lnTo>
                      <a:pt x="3088" y="2128"/>
                    </a:lnTo>
                    <a:lnTo>
                      <a:pt x="3088" y="2128"/>
                    </a:lnTo>
                    <a:lnTo>
                      <a:pt x="3088" y="2128"/>
                    </a:lnTo>
                    <a:lnTo>
                      <a:pt x="3088" y="2122"/>
                    </a:lnTo>
                    <a:lnTo>
                      <a:pt x="3088" y="2122"/>
                    </a:lnTo>
                    <a:lnTo>
                      <a:pt x="3088" y="2122"/>
                    </a:lnTo>
                    <a:lnTo>
                      <a:pt x="3088" y="2122"/>
                    </a:lnTo>
                    <a:lnTo>
                      <a:pt x="3088" y="2122"/>
                    </a:lnTo>
                    <a:lnTo>
                      <a:pt x="3088" y="2122"/>
                    </a:lnTo>
                    <a:lnTo>
                      <a:pt x="3088" y="2122"/>
                    </a:lnTo>
                    <a:lnTo>
                      <a:pt x="3088" y="2122"/>
                    </a:lnTo>
                    <a:lnTo>
                      <a:pt x="3088" y="2122"/>
                    </a:lnTo>
                    <a:lnTo>
                      <a:pt x="3088" y="2122"/>
                    </a:lnTo>
                    <a:lnTo>
                      <a:pt x="3094" y="2122"/>
                    </a:lnTo>
                    <a:lnTo>
                      <a:pt x="3088" y="2116"/>
                    </a:lnTo>
                    <a:lnTo>
                      <a:pt x="3088" y="2116"/>
                    </a:lnTo>
                    <a:lnTo>
                      <a:pt x="3094" y="2116"/>
                    </a:lnTo>
                    <a:lnTo>
                      <a:pt x="3094" y="2116"/>
                    </a:lnTo>
                    <a:lnTo>
                      <a:pt x="3094" y="2116"/>
                    </a:lnTo>
                    <a:lnTo>
                      <a:pt x="3094" y="2116"/>
                    </a:lnTo>
                    <a:lnTo>
                      <a:pt x="3094" y="2116"/>
                    </a:lnTo>
                    <a:close/>
                    <a:moveTo>
                      <a:pt x="3136" y="2182"/>
                    </a:moveTo>
                    <a:lnTo>
                      <a:pt x="3136" y="2182"/>
                    </a:lnTo>
                    <a:lnTo>
                      <a:pt x="3136" y="2182"/>
                    </a:lnTo>
                    <a:lnTo>
                      <a:pt x="3136" y="2182"/>
                    </a:lnTo>
                    <a:lnTo>
                      <a:pt x="3136" y="2182"/>
                    </a:lnTo>
                    <a:lnTo>
                      <a:pt x="3136" y="2182"/>
                    </a:lnTo>
                    <a:lnTo>
                      <a:pt x="3136" y="2182"/>
                    </a:lnTo>
                    <a:lnTo>
                      <a:pt x="3136" y="2176"/>
                    </a:lnTo>
                    <a:lnTo>
                      <a:pt x="3136" y="2176"/>
                    </a:lnTo>
                    <a:lnTo>
                      <a:pt x="3136" y="2176"/>
                    </a:lnTo>
                    <a:lnTo>
                      <a:pt x="3136" y="2176"/>
                    </a:lnTo>
                    <a:lnTo>
                      <a:pt x="3136" y="2176"/>
                    </a:lnTo>
                    <a:lnTo>
                      <a:pt x="3136" y="2170"/>
                    </a:lnTo>
                    <a:lnTo>
                      <a:pt x="3130" y="2170"/>
                    </a:lnTo>
                    <a:lnTo>
                      <a:pt x="3130" y="2170"/>
                    </a:lnTo>
                    <a:lnTo>
                      <a:pt x="3130" y="2170"/>
                    </a:lnTo>
                    <a:lnTo>
                      <a:pt x="3130" y="2170"/>
                    </a:lnTo>
                    <a:lnTo>
                      <a:pt x="3130" y="2170"/>
                    </a:lnTo>
                    <a:lnTo>
                      <a:pt x="3130" y="2170"/>
                    </a:lnTo>
                    <a:lnTo>
                      <a:pt x="3130" y="2170"/>
                    </a:lnTo>
                    <a:lnTo>
                      <a:pt x="3130" y="2170"/>
                    </a:lnTo>
                    <a:lnTo>
                      <a:pt x="3130" y="2164"/>
                    </a:lnTo>
                    <a:lnTo>
                      <a:pt x="3130" y="2164"/>
                    </a:lnTo>
                    <a:lnTo>
                      <a:pt x="3124" y="2164"/>
                    </a:lnTo>
                    <a:lnTo>
                      <a:pt x="3124" y="2164"/>
                    </a:lnTo>
                    <a:lnTo>
                      <a:pt x="3124" y="2164"/>
                    </a:lnTo>
                    <a:lnTo>
                      <a:pt x="3124" y="2164"/>
                    </a:lnTo>
                    <a:lnTo>
                      <a:pt x="3124" y="2164"/>
                    </a:lnTo>
                    <a:lnTo>
                      <a:pt x="3124" y="2164"/>
                    </a:lnTo>
                    <a:lnTo>
                      <a:pt x="3124" y="2158"/>
                    </a:lnTo>
                    <a:lnTo>
                      <a:pt x="3124" y="2158"/>
                    </a:lnTo>
                    <a:lnTo>
                      <a:pt x="3124" y="2158"/>
                    </a:lnTo>
                    <a:lnTo>
                      <a:pt x="3124" y="2158"/>
                    </a:lnTo>
                    <a:lnTo>
                      <a:pt x="3124" y="2158"/>
                    </a:lnTo>
                    <a:lnTo>
                      <a:pt x="3124" y="2158"/>
                    </a:lnTo>
                    <a:lnTo>
                      <a:pt x="3124" y="2152"/>
                    </a:lnTo>
                    <a:lnTo>
                      <a:pt x="3118" y="2152"/>
                    </a:lnTo>
                    <a:lnTo>
                      <a:pt x="3118" y="2152"/>
                    </a:lnTo>
                    <a:lnTo>
                      <a:pt x="3118" y="2152"/>
                    </a:lnTo>
                    <a:lnTo>
                      <a:pt x="3118" y="2152"/>
                    </a:lnTo>
                    <a:lnTo>
                      <a:pt x="3118" y="2152"/>
                    </a:lnTo>
                    <a:lnTo>
                      <a:pt x="3118" y="2152"/>
                    </a:lnTo>
                    <a:lnTo>
                      <a:pt x="3118" y="2146"/>
                    </a:lnTo>
                    <a:lnTo>
                      <a:pt x="3112" y="2146"/>
                    </a:lnTo>
                    <a:lnTo>
                      <a:pt x="3118" y="2146"/>
                    </a:lnTo>
                    <a:lnTo>
                      <a:pt x="3118" y="2146"/>
                    </a:lnTo>
                    <a:lnTo>
                      <a:pt x="3118" y="2146"/>
                    </a:lnTo>
                    <a:lnTo>
                      <a:pt x="3124" y="2146"/>
                    </a:lnTo>
                    <a:lnTo>
                      <a:pt x="3118" y="2146"/>
                    </a:lnTo>
                    <a:lnTo>
                      <a:pt x="3118" y="2146"/>
                    </a:lnTo>
                    <a:lnTo>
                      <a:pt x="3118" y="2146"/>
                    </a:lnTo>
                    <a:lnTo>
                      <a:pt x="3118" y="2140"/>
                    </a:lnTo>
                    <a:lnTo>
                      <a:pt x="3118" y="2140"/>
                    </a:lnTo>
                    <a:lnTo>
                      <a:pt x="3118" y="2140"/>
                    </a:lnTo>
                    <a:lnTo>
                      <a:pt x="3118" y="2140"/>
                    </a:lnTo>
                    <a:lnTo>
                      <a:pt x="3118" y="2134"/>
                    </a:lnTo>
                    <a:lnTo>
                      <a:pt x="3118" y="2134"/>
                    </a:lnTo>
                    <a:lnTo>
                      <a:pt x="3118" y="2134"/>
                    </a:lnTo>
                    <a:lnTo>
                      <a:pt x="3112" y="2134"/>
                    </a:lnTo>
                    <a:lnTo>
                      <a:pt x="3112" y="2134"/>
                    </a:lnTo>
                    <a:lnTo>
                      <a:pt x="3112" y="2134"/>
                    </a:lnTo>
                    <a:lnTo>
                      <a:pt x="3112" y="2128"/>
                    </a:lnTo>
                    <a:lnTo>
                      <a:pt x="3112" y="2128"/>
                    </a:lnTo>
                    <a:lnTo>
                      <a:pt x="3112" y="2128"/>
                    </a:lnTo>
                    <a:lnTo>
                      <a:pt x="3112" y="2128"/>
                    </a:lnTo>
                    <a:lnTo>
                      <a:pt x="3112" y="2134"/>
                    </a:lnTo>
                    <a:lnTo>
                      <a:pt x="3106" y="2134"/>
                    </a:lnTo>
                    <a:lnTo>
                      <a:pt x="3112" y="2134"/>
                    </a:lnTo>
                    <a:lnTo>
                      <a:pt x="3112" y="2134"/>
                    </a:lnTo>
                    <a:lnTo>
                      <a:pt x="3106" y="2134"/>
                    </a:lnTo>
                    <a:lnTo>
                      <a:pt x="3106" y="2140"/>
                    </a:lnTo>
                    <a:lnTo>
                      <a:pt x="3106" y="2140"/>
                    </a:lnTo>
                    <a:lnTo>
                      <a:pt x="3112" y="2140"/>
                    </a:lnTo>
                    <a:lnTo>
                      <a:pt x="3112" y="2140"/>
                    </a:lnTo>
                    <a:lnTo>
                      <a:pt x="3112" y="2140"/>
                    </a:lnTo>
                    <a:lnTo>
                      <a:pt x="3112" y="2140"/>
                    </a:lnTo>
                    <a:lnTo>
                      <a:pt x="3106" y="2140"/>
                    </a:lnTo>
                    <a:lnTo>
                      <a:pt x="3106" y="2140"/>
                    </a:lnTo>
                    <a:lnTo>
                      <a:pt x="3112" y="2140"/>
                    </a:lnTo>
                    <a:lnTo>
                      <a:pt x="3106" y="2140"/>
                    </a:lnTo>
                    <a:lnTo>
                      <a:pt x="3112" y="2140"/>
                    </a:lnTo>
                    <a:lnTo>
                      <a:pt x="3112" y="2146"/>
                    </a:lnTo>
                    <a:lnTo>
                      <a:pt x="3112" y="2146"/>
                    </a:lnTo>
                    <a:lnTo>
                      <a:pt x="3112" y="2146"/>
                    </a:lnTo>
                    <a:lnTo>
                      <a:pt x="3106" y="2146"/>
                    </a:lnTo>
                    <a:lnTo>
                      <a:pt x="3106" y="2146"/>
                    </a:lnTo>
                    <a:lnTo>
                      <a:pt x="3106" y="2146"/>
                    </a:lnTo>
                    <a:lnTo>
                      <a:pt x="3106" y="2146"/>
                    </a:lnTo>
                    <a:lnTo>
                      <a:pt x="3106" y="2152"/>
                    </a:lnTo>
                    <a:lnTo>
                      <a:pt x="3112" y="2152"/>
                    </a:lnTo>
                    <a:lnTo>
                      <a:pt x="3112" y="2158"/>
                    </a:lnTo>
                    <a:lnTo>
                      <a:pt x="3112" y="2158"/>
                    </a:lnTo>
                    <a:lnTo>
                      <a:pt x="3112" y="2158"/>
                    </a:lnTo>
                    <a:lnTo>
                      <a:pt x="3112" y="2158"/>
                    </a:lnTo>
                    <a:lnTo>
                      <a:pt x="3112" y="2158"/>
                    </a:lnTo>
                    <a:lnTo>
                      <a:pt x="3112" y="2158"/>
                    </a:lnTo>
                    <a:lnTo>
                      <a:pt x="3112" y="2158"/>
                    </a:lnTo>
                    <a:lnTo>
                      <a:pt x="3112" y="2158"/>
                    </a:lnTo>
                    <a:lnTo>
                      <a:pt x="3112" y="2158"/>
                    </a:lnTo>
                    <a:lnTo>
                      <a:pt x="3118" y="2158"/>
                    </a:lnTo>
                    <a:lnTo>
                      <a:pt x="3118" y="2158"/>
                    </a:lnTo>
                    <a:lnTo>
                      <a:pt x="3118" y="2164"/>
                    </a:lnTo>
                    <a:lnTo>
                      <a:pt x="3118" y="2164"/>
                    </a:lnTo>
                    <a:lnTo>
                      <a:pt x="3118" y="2164"/>
                    </a:lnTo>
                    <a:lnTo>
                      <a:pt x="3112" y="2164"/>
                    </a:lnTo>
                    <a:lnTo>
                      <a:pt x="3112" y="2164"/>
                    </a:lnTo>
                    <a:lnTo>
                      <a:pt x="3118" y="2164"/>
                    </a:lnTo>
                    <a:lnTo>
                      <a:pt x="3118" y="2164"/>
                    </a:lnTo>
                    <a:lnTo>
                      <a:pt x="3118" y="2164"/>
                    </a:lnTo>
                    <a:lnTo>
                      <a:pt x="3118" y="2164"/>
                    </a:lnTo>
                    <a:lnTo>
                      <a:pt x="3118" y="2164"/>
                    </a:lnTo>
                    <a:lnTo>
                      <a:pt x="3118" y="2170"/>
                    </a:lnTo>
                    <a:lnTo>
                      <a:pt x="3118" y="2170"/>
                    </a:lnTo>
                    <a:lnTo>
                      <a:pt x="3118" y="2170"/>
                    </a:lnTo>
                    <a:lnTo>
                      <a:pt x="3118" y="2170"/>
                    </a:lnTo>
                    <a:lnTo>
                      <a:pt x="3118" y="2170"/>
                    </a:lnTo>
                    <a:lnTo>
                      <a:pt x="3124" y="2170"/>
                    </a:lnTo>
                    <a:lnTo>
                      <a:pt x="3124" y="2170"/>
                    </a:lnTo>
                    <a:lnTo>
                      <a:pt x="3124" y="2170"/>
                    </a:lnTo>
                    <a:lnTo>
                      <a:pt x="3124" y="2170"/>
                    </a:lnTo>
                    <a:lnTo>
                      <a:pt x="3124" y="2176"/>
                    </a:lnTo>
                    <a:lnTo>
                      <a:pt x="3124" y="2176"/>
                    </a:lnTo>
                    <a:lnTo>
                      <a:pt x="3124" y="2176"/>
                    </a:lnTo>
                    <a:lnTo>
                      <a:pt x="3124" y="2176"/>
                    </a:lnTo>
                    <a:lnTo>
                      <a:pt x="3130" y="2182"/>
                    </a:lnTo>
                    <a:lnTo>
                      <a:pt x="3130" y="2182"/>
                    </a:lnTo>
                    <a:lnTo>
                      <a:pt x="3130" y="2182"/>
                    </a:lnTo>
                    <a:lnTo>
                      <a:pt x="3130" y="2182"/>
                    </a:lnTo>
                    <a:lnTo>
                      <a:pt x="3130" y="2182"/>
                    </a:lnTo>
                    <a:lnTo>
                      <a:pt x="3130" y="2188"/>
                    </a:lnTo>
                    <a:lnTo>
                      <a:pt x="3130" y="2188"/>
                    </a:lnTo>
                    <a:lnTo>
                      <a:pt x="3130" y="2188"/>
                    </a:lnTo>
                    <a:lnTo>
                      <a:pt x="3136" y="2188"/>
                    </a:lnTo>
                    <a:lnTo>
                      <a:pt x="3136" y="2188"/>
                    </a:lnTo>
                    <a:lnTo>
                      <a:pt x="3136" y="2188"/>
                    </a:lnTo>
                    <a:lnTo>
                      <a:pt x="3136" y="2188"/>
                    </a:lnTo>
                    <a:lnTo>
                      <a:pt x="3136" y="2188"/>
                    </a:lnTo>
                    <a:lnTo>
                      <a:pt x="3136" y="2182"/>
                    </a:lnTo>
                    <a:lnTo>
                      <a:pt x="3136" y="2182"/>
                    </a:lnTo>
                    <a:close/>
                    <a:moveTo>
                      <a:pt x="2259" y="1527"/>
                    </a:moveTo>
                    <a:lnTo>
                      <a:pt x="2259" y="1527"/>
                    </a:lnTo>
                    <a:lnTo>
                      <a:pt x="2259" y="1527"/>
                    </a:lnTo>
                    <a:lnTo>
                      <a:pt x="2259" y="1527"/>
                    </a:lnTo>
                    <a:lnTo>
                      <a:pt x="2259" y="1527"/>
                    </a:lnTo>
                    <a:lnTo>
                      <a:pt x="2265" y="1527"/>
                    </a:lnTo>
                    <a:lnTo>
                      <a:pt x="2265" y="1527"/>
                    </a:lnTo>
                    <a:lnTo>
                      <a:pt x="2265" y="1527"/>
                    </a:lnTo>
                    <a:lnTo>
                      <a:pt x="2265" y="1521"/>
                    </a:lnTo>
                    <a:lnTo>
                      <a:pt x="2259" y="1521"/>
                    </a:lnTo>
                    <a:lnTo>
                      <a:pt x="2259" y="1515"/>
                    </a:lnTo>
                    <a:lnTo>
                      <a:pt x="2259" y="1515"/>
                    </a:lnTo>
                    <a:lnTo>
                      <a:pt x="2259" y="1515"/>
                    </a:lnTo>
                    <a:lnTo>
                      <a:pt x="2253" y="1515"/>
                    </a:lnTo>
                    <a:lnTo>
                      <a:pt x="2253" y="1515"/>
                    </a:lnTo>
                    <a:lnTo>
                      <a:pt x="2253" y="1515"/>
                    </a:lnTo>
                    <a:lnTo>
                      <a:pt x="2253" y="1515"/>
                    </a:lnTo>
                    <a:lnTo>
                      <a:pt x="2253" y="1515"/>
                    </a:lnTo>
                    <a:lnTo>
                      <a:pt x="2253" y="1521"/>
                    </a:lnTo>
                    <a:lnTo>
                      <a:pt x="2253" y="1521"/>
                    </a:lnTo>
                    <a:lnTo>
                      <a:pt x="2253" y="1521"/>
                    </a:lnTo>
                    <a:lnTo>
                      <a:pt x="2253" y="1521"/>
                    </a:lnTo>
                    <a:lnTo>
                      <a:pt x="2253" y="1527"/>
                    </a:lnTo>
                    <a:lnTo>
                      <a:pt x="2253" y="1527"/>
                    </a:lnTo>
                    <a:lnTo>
                      <a:pt x="2253" y="1527"/>
                    </a:lnTo>
                    <a:lnTo>
                      <a:pt x="2253" y="1527"/>
                    </a:lnTo>
                    <a:lnTo>
                      <a:pt x="2253" y="1527"/>
                    </a:lnTo>
                    <a:lnTo>
                      <a:pt x="2259" y="1527"/>
                    </a:lnTo>
                    <a:close/>
                    <a:moveTo>
                      <a:pt x="2271" y="1575"/>
                    </a:moveTo>
                    <a:lnTo>
                      <a:pt x="2271" y="1575"/>
                    </a:lnTo>
                    <a:lnTo>
                      <a:pt x="2265" y="1575"/>
                    </a:lnTo>
                    <a:lnTo>
                      <a:pt x="2265" y="1575"/>
                    </a:lnTo>
                    <a:lnTo>
                      <a:pt x="2265" y="1581"/>
                    </a:lnTo>
                    <a:lnTo>
                      <a:pt x="2271" y="1581"/>
                    </a:lnTo>
                    <a:lnTo>
                      <a:pt x="2271" y="1581"/>
                    </a:lnTo>
                    <a:lnTo>
                      <a:pt x="2265" y="1581"/>
                    </a:lnTo>
                    <a:lnTo>
                      <a:pt x="2265" y="1581"/>
                    </a:lnTo>
                    <a:lnTo>
                      <a:pt x="2265" y="1581"/>
                    </a:lnTo>
                    <a:lnTo>
                      <a:pt x="2265" y="1581"/>
                    </a:lnTo>
                    <a:lnTo>
                      <a:pt x="2265" y="1581"/>
                    </a:lnTo>
                    <a:lnTo>
                      <a:pt x="2265" y="1581"/>
                    </a:lnTo>
                    <a:lnTo>
                      <a:pt x="2265" y="1581"/>
                    </a:lnTo>
                    <a:lnTo>
                      <a:pt x="2271" y="1581"/>
                    </a:lnTo>
                    <a:lnTo>
                      <a:pt x="2271" y="1581"/>
                    </a:lnTo>
                    <a:lnTo>
                      <a:pt x="2271" y="1587"/>
                    </a:lnTo>
                    <a:lnTo>
                      <a:pt x="2271" y="1587"/>
                    </a:lnTo>
                    <a:lnTo>
                      <a:pt x="2265" y="1587"/>
                    </a:lnTo>
                    <a:lnTo>
                      <a:pt x="2265" y="1587"/>
                    </a:lnTo>
                    <a:lnTo>
                      <a:pt x="2265" y="1587"/>
                    </a:lnTo>
                    <a:lnTo>
                      <a:pt x="2265" y="1587"/>
                    </a:lnTo>
                    <a:lnTo>
                      <a:pt x="2265" y="1587"/>
                    </a:lnTo>
                    <a:lnTo>
                      <a:pt x="2265" y="1593"/>
                    </a:lnTo>
                    <a:lnTo>
                      <a:pt x="2265" y="1593"/>
                    </a:lnTo>
                    <a:lnTo>
                      <a:pt x="2265" y="1593"/>
                    </a:lnTo>
                    <a:lnTo>
                      <a:pt x="2265" y="1593"/>
                    </a:lnTo>
                    <a:lnTo>
                      <a:pt x="2265" y="1593"/>
                    </a:lnTo>
                    <a:lnTo>
                      <a:pt x="2271" y="1593"/>
                    </a:lnTo>
                    <a:lnTo>
                      <a:pt x="2271" y="1593"/>
                    </a:lnTo>
                    <a:lnTo>
                      <a:pt x="2271" y="1593"/>
                    </a:lnTo>
                    <a:lnTo>
                      <a:pt x="2265" y="1599"/>
                    </a:lnTo>
                    <a:lnTo>
                      <a:pt x="2271" y="1599"/>
                    </a:lnTo>
                    <a:lnTo>
                      <a:pt x="2271" y="1599"/>
                    </a:lnTo>
                    <a:lnTo>
                      <a:pt x="2271" y="1599"/>
                    </a:lnTo>
                    <a:lnTo>
                      <a:pt x="2271" y="1599"/>
                    </a:lnTo>
                    <a:lnTo>
                      <a:pt x="2271" y="1599"/>
                    </a:lnTo>
                    <a:lnTo>
                      <a:pt x="2271" y="1599"/>
                    </a:lnTo>
                    <a:lnTo>
                      <a:pt x="2277" y="1593"/>
                    </a:lnTo>
                    <a:lnTo>
                      <a:pt x="2277" y="1593"/>
                    </a:lnTo>
                    <a:lnTo>
                      <a:pt x="2271" y="1593"/>
                    </a:lnTo>
                    <a:lnTo>
                      <a:pt x="2271" y="1593"/>
                    </a:lnTo>
                    <a:lnTo>
                      <a:pt x="2277" y="1587"/>
                    </a:lnTo>
                    <a:lnTo>
                      <a:pt x="2277" y="1581"/>
                    </a:lnTo>
                    <a:lnTo>
                      <a:pt x="2277" y="1575"/>
                    </a:lnTo>
                    <a:lnTo>
                      <a:pt x="2277" y="1575"/>
                    </a:lnTo>
                    <a:lnTo>
                      <a:pt x="2277" y="1575"/>
                    </a:lnTo>
                    <a:lnTo>
                      <a:pt x="2277" y="1575"/>
                    </a:lnTo>
                    <a:lnTo>
                      <a:pt x="2277" y="1575"/>
                    </a:lnTo>
                    <a:lnTo>
                      <a:pt x="2277" y="1575"/>
                    </a:lnTo>
                    <a:lnTo>
                      <a:pt x="2271" y="1575"/>
                    </a:lnTo>
                    <a:lnTo>
                      <a:pt x="2277" y="1575"/>
                    </a:lnTo>
                    <a:lnTo>
                      <a:pt x="2277" y="1569"/>
                    </a:lnTo>
                    <a:lnTo>
                      <a:pt x="2277" y="1569"/>
                    </a:lnTo>
                    <a:lnTo>
                      <a:pt x="2277" y="1569"/>
                    </a:lnTo>
                    <a:lnTo>
                      <a:pt x="2283" y="1569"/>
                    </a:lnTo>
                    <a:lnTo>
                      <a:pt x="2277" y="1569"/>
                    </a:lnTo>
                    <a:lnTo>
                      <a:pt x="2277" y="1569"/>
                    </a:lnTo>
                    <a:lnTo>
                      <a:pt x="2277" y="1569"/>
                    </a:lnTo>
                    <a:lnTo>
                      <a:pt x="2277" y="1569"/>
                    </a:lnTo>
                    <a:lnTo>
                      <a:pt x="2277" y="1569"/>
                    </a:lnTo>
                    <a:lnTo>
                      <a:pt x="2277" y="1563"/>
                    </a:lnTo>
                    <a:lnTo>
                      <a:pt x="2277" y="1563"/>
                    </a:lnTo>
                    <a:lnTo>
                      <a:pt x="2277" y="1563"/>
                    </a:lnTo>
                    <a:lnTo>
                      <a:pt x="2277" y="1563"/>
                    </a:lnTo>
                    <a:lnTo>
                      <a:pt x="2277" y="1563"/>
                    </a:lnTo>
                    <a:lnTo>
                      <a:pt x="2277" y="1563"/>
                    </a:lnTo>
                    <a:lnTo>
                      <a:pt x="2277" y="1563"/>
                    </a:lnTo>
                    <a:lnTo>
                      <a:pt x="2277" y="1563"/>
                    </a:lnTo>
                    <a:lnTo>
                      <a:pt x="2277" y="1563"/>
                    </a:lnTo>
                    <a:lnTo>
                      <a:pt x="2277" y="1569"/>
                    </a:lnTo>
                    <a:lnTo>
                      <a:pt x="2271" y="1569"/>
                    </a:lnTo>
                    <a:lnTo>
                      <a:pt x="2271" y="1569"/>
                    </a:lnTo>
                    <a:lnTo>
                      <a:pt x="2271" y="1569"/>
                    </a:lnTo>
                    <a:lnTo>
                      <a:pt x="2271" y="1569"/>
                    </a:lnTo>
                    <a:lnTo>
                      <a:pt x="2271" y="1563"/>
                    </a:lnTo>
                    <a:lnTo>
                      <a:pt x="2271" y="1563"/>
                    </a:lnTo>
                    <a:lnTo>
                      <a:pt x="2271" y="1569"/>
                    </a:lnTo>
                    <a:lnTo>
                      <a:pt x="2265" y="1575"/>
                    </a:lnTo>
                    <a:lnTo>
                      <a:pt x="2271" y="1575"/>
                    </a:lnTo>
                    <a:lnTo>
                      <a:pt x="2271" y="1575"/>
                    </a:lnTo>
                    <a:lnTo>
                      <a:pt x="2271" y="1575"/>
                    </a:lnTo>
                    <a:lnTo>
                      <a:pt x="2271" y="1575"/>
                    </a:lnTo>
                    <a:lnTo>
                      <a:pt x="2271" y="1575"/>
                    </a:lnTo>
                    <a:close/>
                    <a:moveTo>
                      <a:pt x="2307" y="1587"/>
                    </a:moveTo>
                    <a:lnTo>
                      <a:pt x="2313" y="1581"/>
                    </a:lnTo>
                    <a:lnTo>
                      <a:pt x="2313" y="1581"/>
                    </a:lnTo>
                    <a:lnTo>
                      <a:pt x="2307" y="1581"/>
                    </a:lnTo>
                    <a:lnTo>
                      <a:pt x="2307" y="1581"/>
                    </a:lnTo>
                    <a:lnTo>
                      <a:pt x="2307" y="1581"/>
                    </a:lnTo>
                    <a:lnTo>
                      <a:pt x="2313" y="1575"/>
                    </a:lnTo>
                    <a:lnTo>
                      <a:pt x="2307" y="1575"/>
                    </a:lnTo>
                    <a:lnTo>
                      <a:pt x="2307" y="1575"/>
                    </a:lnTo>
                    <a:lnTo>
                      <a:pt x="2307" y="1581"/>
                    </a:lnTo>
                    <a:lnTo>
                      <a:pt x="2307" y="1581"/>
                    </a:lnTo>
                    <a:lnTo>
                      <a:pt x="2307" y="1581"/>
                    </a:lnTo>
                    <a:lnTo>
                      <a:pt x="2307" y="1581"/>
                    </a:lnTo>
                    <a:lnTo>
                      <a:pt x="2307" y="1581"/>
                    </a:lnTo>
                    <a:lnTo>
                      <a:pt x="2307" y="1581"/>
                    </a:lnTo>
                    <a:lnTo>
                      <a:pt x="2307" y="1587"/>
                    </a:lnTo>
                    <a:lnTo>
                      <a:pt x="2307" y="1587"/>
                    </a:lnTo>
                    <a:lnTo>
                      <a:pt x="2307" y="1587"/>
                    </a:lnTo>
                    <a:lnTo>
                      <a:pt x="2307" y="1587"/>
                    </a:lnTo>
                    <a:lnTo>
                      <a:pt x="2307" y="1587"/>
                    </a:lnTo>
                    <a:lnTo>
                      <a:pt x="2301" y="1587"/>
                    </a:lnTo>
                    <a:lnTo>
                      <a:pt x="2301" y="1587"/>
                    </a:lnTo>
                    <a:lnTo>
                      <a:pt x="2301" y="1587"/>
                    </a:lnTo>
                    <a:lnTo>
                      <a:pt x="2301" y="1587"/>
                    </a:lnTo>
                    <a:lnTo>
                      <a:pt x="2307" y="1587"/>
                    </a:lnTo>
                    <a:lnTo>
                      <a:pt x="2307" y="1587"/>
                    </a:lnTo>
                    <a:lnTo>
                      <a:pt x="2307" y="1593"/>
                    </a:lnTo>
                    <a:lnTo>
                      <a:pt x="2307" y="1593"/>
                    </a:lnTo>
                    <a:lnTo>
                      <a:pt x="2301" y="1593"/>
                    </a:lnTo>
                    <a:lnTo>
                      <a:pt x="2301" y="1593"/>
                    </a:lnTo>
                    <a:lnTo>
                      <a:pt x="2301" y="1593"/>
                    </a:lnTo>
                    <a:lnTo>
                      <a:pt x="2301" y="1593"/>
                    </a:lnTo>
                    <a:lnTo>
                      <a:pt x="2301" y="1593"/>
                    </a:lnTo>
                    <a:lnTo>
                      <a:pt x="2301" y="1593"/>
                    </a:lnTo>
                    <a:lnTo>
                      <a:pt x="2301" y="1593"/>
                    </a:lnTo>
                    <a:lnTo>
                      <a:pt x="2295" y="1599"/>
                    </a:lnTo>
                    <a:lnTo>
                      <a:pt x="2295" y="1599"/>
                    </a:lnTo>
                    <a:lnTo>
                      <a:pt x="2295" y="1599"/>
                    </a:lnTo>
                    <a:lnTo>
                      <a:pt x="2295" y="1599"/>
                    </a:lnTo>
                    <a:lnTo>
                      <a:pt x="2295" y="1605"/>
                    </a:lnTo>
                    <a:lnTo>
                      <a:pt x="2289" y="1605"/>
                    </a:lnTo>
                    <a:lnTo>
                      <a:pt x="2289" y="1611"/>
                    </a:lnTo>
                    <a:lnTo>
                      <a:pt x="2283" y="1611"/>
                    </a:lnTo>
                    <a:lnTo>
                      <a:pt x="2277" y="1617"/>
                    </a:lnTo>
                    <a:lnTo>
                      <a:pt x="2277" y="1623"/>
                    </a:lnTo>
                    <a:lnTo>
                      <a:pt x="2277" y="1623"/>
                    </a:lnTo>
                    <a:lnTo>
                      <a:pt x="2277" y="1623"/>
                    </a:lnTo>
                    <a:lnTo>
                      <a:pt x="2277" y="1623"/>
                    </a:lnTo>
                    <a:lnTo>
                      <a:pt x="2277" y="1623"/>
                    </a:lnTo>
                    <a:lnTo>
                      <a:pt x="2271" y="1623"/>
                    </a:lnTo>
                    <a:lnTo>
                      <a:pt x="2271" y="1629"/>
                    </a:lnTo>
                    <a:lnTo>
                      <a:pt x="2271" y="1629"/>
                    </a:lnTo>
                    <a:lnTo>
                      <a:pt x="2271" y="1629"/>
                    </a:lnTo>
                    <a:lnTo>
                      <a:pt x="2271" y="1629"/>
                    </a:lnTo>
                    <a:lnTo>
                      <a:pt x="2271" y="1629"/>
                    </a:lnTo>
                    <a:lnTo>
                      <a:pt x="2271" y="1635"/>
                    </a:lnTo>
                    <a:lnTo>
                      <a:pt x="2271" y="1635"/>
                    </a:lnTo>
                    <a:lnTo>
                      <a:pt x="2271" y="1635"/>
                    </a:lnTo>
                    <a:lnTo>
                      <a:pt x="2265" y="1635"/>
                    </a:lnTo>
                    <a:lnTo>
                      <a:pt x="2265" y="1635"/>
                    </a:lnTo>
                    <a:lnTo>
                      <a:pt x="2265" y="1641"/>
                    </a:lnTo>
                    <a:lnTo>
                      <a:pt x="2265" y="1641"/>
                    </a:lnTo>
                    <a:lnTo>
                      <a:pt x="2265" y="1641"/>
                    </a:lnTo>
                    <a:lnTo>
                      <a:pt x="2265" y="1641"/>
                    </a:lnTo>
                    <a:lnTo>
                      <a:pt x="2265" y="1647"/>
                    </a:lnTo>
                    <a:lnTo>
                      <a:pt x="2265" y="1647"/>
                    </a:lnTo>
                    <a:lnTo>
                      <a:pt x="2265" y="1647"/>
                    </a:lnTo>
                    <a:lnTo>
                      <a:pt x="2271" y="1641"/>
                    </a:lnTo>
                    <a:lnTo>
                      <a:pt x="2277" y="1641"/>
                    </a:lnTo>
                    <a:lnTo>
                      <a:pt x="2277" y="1641"/>
                    </a:lnTo>
                    <a:lnTo>
                      <a:pt x="2277" y="1641"/>
                    </a:lnTo>
                    <a:lnTo>
                      <a:pt x="2277" y="1635"/>
                    </a:lnTo>
                    <a:lnTo>
                      <a:pt x="2283" y="1635"/>
                    </a:lnTo>
                    <a:lnTo>
                      <a:pt x="2289" y="1635"/>
                    </a:lnTo>
                    <a:lnTo>
                      <a:pt x="2289" y="1635"/>
                    </a:lnTo>
                    <a:lnTo>
                      <a:pt x="2289" y="1635"/>
                    </a:lnTo>
                    <a:lnTo>
                      <a:pt x="2289" y="1635"/>
                    </a:lnTo>
                    <a:lnTo>
                      <a:pt x="2289" y="1629"/>
                    </a:lnTo>
                    <a:lnTo>
                      <a:pt x="2289" y="1629"/>
                    </a:lnTo>
                    <a:lnTo>
                      <a:pt x="2289" y="1629"/>
                    </a:lnTo>
                    <a:lnTo>
                      <a:pt x="2289" y="1629"/>
                    </a:lnTo>
                    <a:lnTo>
                      <a:pt x="2289" y="1629"/>
                    </a:lnTo>
                    <a:lnTo>
                      <a:pt x="2289" y="1623"/>
                    </a:lnTo>
                    <a:lnTo>
                      <a:pt x="2289" y="1623"/>
                    </a:lnTo>
                    <a:lnTo>
                      <a:pt x="2295" y="1623"/>
                    </a:lnTo>
                    <a:lnTo>
                      <a:pt x="2295" y="1623"/>
                    </a:lnTo>
                    <a:lnTo>
                      <a:pt x="2295" y="1623"/>
                    </a:lnTo>
                    <a:lnTo>
                      <a:pt x="2295" y="1617"/>
                    </a:lnTo>
                    <a:lnTo>
                      <a:pt x="2295" y="1617"/>
                    </a:lnTo>
                    <a:lnTo>
                      <a:pt x="2295" y="1617"/>
                    </a:lnTo>
                    <a:lnTo>
                      <a:pt x="2295" y="1611"/>
                    </a:lnTo>
                    <a:lnTo>
                      <a:pt x="2301" y="1605"/>
                    </a:lnTo>
                    <a:lnTo>
                      <a:pt x="2313" y="1593"/>
                    </a:lnTo>
                    <a:lnTo>
                      <a:pt x="2319" y="1593"/>
                    </a:lnTo>
                    <a:lnTo>
                      <a:pt x="2319" y="1587"/>
                    </a:lnTo>
                    <a:lnTo>
                      <a:pt x="2319" y="1587"/>
                    </a:lnTo>
                    <a:lnTo>
                      <a:pt x="2319" y="1587"/>
                    </a:lnTo>
                    <a:lnTo>
                      <a:pt x="2319" y="1587"/>
                    </a:lnTo>
                    <a:lnTo>
                      <a:pt x="2319" y="1587"/>
                    </a:lnTo>
                    <a:lnTo>
                      <a:pt x="2319" y="1587"/>
                    </a:lnTo>
                    <a:lnTo>
                      <a:pt x="2313" y="1587"/>
                    </a:lnTo>
                    <a:lnTo>
                      <a:pt x="2307" y="1587"/>
                    </a:lnTo>
                    <a:close/>
                    <a:moveTo>
                      <a:pt x="2361" y="1575"/>
                    </a:moveTo>
                    <a:lnTo>
                      <a:pt x="2361" y="1575"/>
                    </a:lnTo>
                    <a:lnTo>
                      <a:pt x="2367" y="1569"/>
                    </a:lnTo>
                    <a:lnTo>
                      <a:pt x="2367" y="1569"/>
                    </a:lnTo>
                    <a:lnTo>
                      <a:pt x="2367" y="1569"/>
                    </a:lnTo>
                    <a:lnTo>
                      <a:pt x="2367" y="1569"/>
                    </a:lnTo>
                    <a:lnTo>
                      <a:pt x="2361" y="1569"/>
                    </a:lnTo>
                    <a:lnTo>
                      <a:pt x="2355" y="1575"/>
                    </a:lnTo>
                    <a:lnTo>
                      <a:pt x="2355" y="1575"/>
                    </a:lnTo>
                    <a:lnTo>
                      <a:pt x="2355" y="1569"/>
                    </a:lnTo>
                    <a:lnTo>
                      <a:pt x="2355" y="1569"/>
                    </a:lnTo>
                    <a:lnTo>
                      <a:pt x="2355" y="1563"/>
                    </a:lnTo>
                    <a:lnTo>
                      <a:pt x="2349" y="1563"/>
                    </a:lnTo>
                    <a:lnTo>
                      <a:pt x="2349" y="1563"/>
                    </a:lnTo>
                    <a:lnTo>
                      <a:pt x="2349" y="1569"/>
                    </a:lnTo>
                    <a:lnTo>
                      <a:pt x="2349" y="1569"/>
                    </a:lnTo>
                    <a:lnTo>
                      <a:pt x="2343" y="1569"/>
                    </a:lnTo>
                    <a:lnTo>
                      <a:pt x="2343" y="1569"/>
                    </a:lnTo>
                    <a:lnTo>
                      <a:pt x="2343" y="1563"/>
                    </a:lnTo>
                    <a:lnTo>
                      <a:pt x="2343" y="1563"/>
                    </a:lnTo>
                    <a:lnTo>
                      <a:pt x="2343" y="1563"/>
                    </a:lnTo>
                    <a:lnTo>
                      <a:pt x="2343" y="1563"/>
                    </a:lnTo>
                    <a:lnTo>
                      <a:pt x="2337" y="1563"/>
                    </a:lnTo>
                    <a:lnTo>
                      <a:pt x="2337" y="1563"/>
                    </a:lnTo>
                    <a:lnTo>
                      <a:pt x="2337" y="1569"/>
                    </a:lnTo>
                    <a:lnTo>
                      <a:pt x="2337" y="1569"/>
                    </a:lnTo>
                    <a:lnTo>
                      <a:pt x="2337" y="1569"/>
                    </a:lnTo>
                    <a:lnTo>
                      <a:pt x="2337" y="1569"/>
                    </a:lnTo>
                    <a:lnTo>
                      <a:pt x="2337" y="1569"/>
                    </a:lnTo>
                    <a:lnTo>
                      <a:pt x="2331" y="1569"/>
                    </a:lnTo>
                    <a:lnTo>
                      <a:pt x="2331" y="1575"/>
                    </a:lnTo>
                    <a:lnTo>
                      <a:pt x="2331" y="1581"/>
                    </a:lnTo>
                    <a:lnTo>
                      <a:pt x="2337" y="1581"/>
                    </a:lnTo>
                    <a:lnTo>
                      <a:pt x="2337" y="1581"/>
                    </a:lnTo>
                    <a:lnTo>
                      <a:pt x="2337" y="1581"/>
                    </a:lnTo>
                    <a:lnTo>
                      <a:pt x="2337" y="1575"/>
                    </a:lnTo>
                    <a:lnTo>
                      <a:pt x="2337" y="1575"/>
                    </a:lnTo>
                    <a:lnTo>
                      <a:pt x="2337" y="1575"/>
                    </a:lnTo>
                    <a:lnTo>
                      <a:pt x="2337" y="1575"/>
                    </a:lnTo>
                    <a:lnTo>
                      <a:pt x="2343" y="1581"/>
                    </a:lnTo>
                    <a:lnTo>
                      <a:pt x="2343" y="1575"/>
                    </a:lnTo>
                    <a:lnTo>
                      <a:pt x="2343" y="1581"/>
                    </a:lnTo>
                    <a:lnTo>
                      <a:pt x="2337" y="1587"/>
                    </a:lnTo>
                    <a:lnTo>
                      <a:pt x="2337" y="1587"/>
                    </a:lnTo>
                    <a:lnTo>
                      <a:pt x="2337" y="1587"/>
                    </a:lnTo>
                    <a:lnTo>
                      <a:pt x="2337" y="1593"/>
                    </a:lnTo>
                    <a:lnTo>
                      <a:pt x="2337" y="1593"/>
                    </a:lnTo>
                    <a:lnTo>
                      <a:pt x="2337" y="1593"/>
                    </a:lnTo>
                    <a:lnTo>
                      <a:pt x="2337" y="1593"/>
                    </a:lnTo>
                    <a:lnTo>
                      <a:pt x="2343" y="1593"/>
                    </a:lnTo>
                    <a:lnTo>
                      <a:pt x="2343" y="1587"/>
                    </a:lnTo>
                    <a:lnTo>
                      <a:pt x="2355" y="1581"/>
                    </a:lnTo>
                    <a:lnTo>
                      <a:pt x="2355" y="1581"/>
                    </a:lnTo>
                    <a:lnTo>
                      <a:pt x="2361" y="1581"/>
                    </a:lnTo>
                    <a:lnTo>
                      <a:pt x="2361" y="1581"/>
                    </a:lnTo>
                    <a:lnTo>
                      <a:pt x="2361" y="1581"/>
                    </a:lnTo>
                    <a:lnTo>
                      <a:pt x="2361" y="1581"/>
                    </a:lnTo>
                    <a:lnTo>
                      <a:pt x="2361" y="1575"/>
                    </a:lnTo>
                    <a:lnTo>
                      <a:pt x="2361" y="1575"/>
                    </a:lnTo>
                    <a:lnTo>
                      <a:pt x="2361" y="1575"/>
                    </a:lnTo>
                    <a:lnTo>
                      <a:pt x="2361" y="1575"/>
                    </a:lnTo>
                    <a:lnTo>
                      <a:pt x="2367" y="1575"/>
                    </a:lnTo>
                    <a:lnTo>
                      <a:pt x="2367" y="1575"/>
                    </a:lnTo>
                    <a:lnTo>
                      <a:pt x="2367" y="1575"/>
                    </a:lnTo>
                    <a:lnTo>
                      <a:pt x="2367" y="1575"/>
                    </a:lnTo>
                    <a:lnTo>
                      <a:pt x="2367" y="1575"/>
                    </a:lnTo>
                    <a:lnTo>
                      <a:pt x="2367" y="1575"/>
                    </a:lnTo>
                    <a:lnTo>
                      <a:pt x="2361" y="1575"/>
                    </a:lnTo>
                    <a:close/>
                    <a:moveTo>
                      <a:pt x="1730" y="1996"/>
                    </a:moveTo>
                    <a:lnTo>
                      <a:pt x="1730" y="1996"/>
                    </a:lnTo>
                    <a:lnTo>
                      <a:pt x="1730" y="2002"/>
                    </a:lnTo>
                    <a:lnTo>
                      <a:pt x="1730" y="2002"/>
                    </a:lnTo>
                    <a:lnTo>
                      <a:pt x="1730" y="1996"/>
                    </a:lnTo>
                    <a:lnTo>
                      <a:pt x="1730" y="1996"/>
                    </a:lnTo>
                    <a:lnTo>
                      <a:pt x="1736" y="1996"/>
                    </a:lnTo>
                    <a:lnTo>
                      <a:pt x="1736" y="1996"/>
                    </a:lnTo>
                    <a:lnTo>
                      <a:pt x="1742" y="1996"/>
                    </a:lnTo>
                    <a:lnTo>
                      <a:pt x="1742" y="2002"/>
                    </a:lnTo>
                    <a:lnTo>
                      <a:pt x="1742" y="2002"/>
                    </a:lnTo>
                    <a:lnTo>
                      <a:pt x="1742" y="1996"/>
                    </a:lnTo>
                    <a:lnTo>
                      <a:pt x="1742" y="1996"/>
                    </a:lnTo>
                    <a:lnTo>
                      <a:pt x="1742" y="1996"/>
                    </a:lnTo>
                    <a:lnTo>
                      <a:pt x="1736" y="1996"/>
                    </a:lnTo>
                    <a:lnTo>
                      <a:pt x="1736" y="1996"/>
                    </a:lnTo>
                    <a:lnTo>
                      <a:pt x="1736" y="1990"/>
                    </a:lnTo>
                    <a:lnTo>
                      <a:pt x="1730" y="1996"/>
                    </a:lnTo>
                    <a:lnTo>
                      <a:pt x="1730" y="1996"/>
                    </a:lnTo>
                    <a:lnTo>
                      <a:pt x="1724" y="1996"/>
                    </a:lnTo>
                    <a:lnTo>
                      <a:pt x="1724" y="1996"/>
                    </a:lnTo>
                    <a:lnTo>
                      <a:pt x="1724" y="1996"/>
                    </a:lnTo>
                    <a:lnTo>
                      <a:pt x="1724" y="1996"/>
                    </a:lnTo>
                    <a:lnTo>
                      <a:pt x="1724" y="1996"/>
                    </a:lnTo>
                    <a:lnTo>
                      <a:pt x="1724" y="1996"/>
                    </a:lnTo>
                    <a:lnTo>
                      <a:pt x="1724" y="2002"/>
                    </a:lnTo>
                    <a:lnTo>
                      <a:pt x="1724" y="2002"/>
                    </a:lnTo>
                    <a:lnTo>
                      <a:pt x="1730" y="2002"/>
                    </a:lnTo>
                    <a:lnTo>
                      <a:pt x="1730" y="1996"/>
                    </a:lnTo>
                    <a:close/>
                    <a:moveTo>
                      <a:pt x="1893" y="1996"/>
                    </a:moveTo>
                    <a:lnTo>
                      <a:pt x="1893" y="1996"/>
                    </a:lnTo>
                    <a:lnTo>
                      <a:pt x="1887" y="1990"/>
                    </a:lnTo>
                    <a:lnTo>
                      <a:pt x="1887" y="1990"/>
                    </a:lnTo>
                    <a:lnTo>
                      <a:pt x="1887" y="1990"/>
                    </a:lnTo>
                    <a:lnTo>
                      <a:pt x="1881" y="1990"/>
                    </a:lnTo>
                    <a:lnTo>
                      <a:pt x="1875" y="2002"/>
                    </a:lnTo>
                    <a:lnTo>
                      <a:pt x="1875" y="2002"/>
                    </a:lnTo>
                    <a:lnTo>
                      <a:pt x="1869" y="2008"/>
                    </a:lnTo>
                    <a:lnTo>
                      <a:pt x="1869" y="2008"/>
                    </a:lnTo>
                    <a:lnTo>
                      <a:pt x="1869" y="2014"/>
                    </a:lnTo>
                    <a:lnTo>
                      <a:pt x="1869" y="2014"/>
                    </a:lnTo>
                    <a:lnTo>
                      <a:pt x="1875" y="2014"/>
                    </a:lnTo>
                    <a:lnTo>
                      <a:pt x="1875" y="2008"/>
                    </a:lnTo>
                    <a:lnTo>
                      <a:pt x="1875" y="2008"/>
                    </a:lnTo>
                    <a:lnTo>
                      <a:pt x="1881" y="2002"/>
                    </a:lnTo>
                    <a:lnTo>
                      <a:pt x="1881" y="2002"/>
                    </a:lnTo>
                    <a:lnTo>
                      <a:pt x="1881" y="2002"/>
                    </a:lnTo>
                    <a:lnTo>
                      <a:pt x="1887" y="2002"/>
                    </a:lnTo>
                    <a:lnTo>
                      <a:pt x="1887" y="2002"/>
                    </a:lnTo>
                    <a:lnTo>
                      <a:pt x="1887" y="2002"/>
                    </a:lnTo>
                    <a:lnTo>
                      <a:pt x="1881" y="1996"/>
                    </a:lnTo>
                    <a:lnTo>
                      <a:pt x="1887" y="1996"/>
                    </a:lnTo>
                    <a:lnTo>
                      <a:pt x="1887" y="1990"/>
                    </a:lnTo>
                    <a:lnTo>
                      <a:pt x="1887" y="1996"/>
                    </a:lnTo>
                    <a:lnTo>
                      <a:pt x="1887" y="1996"/>
                    </a:lnTo>
                    <a:lnTo>
                      <a:pt x="1887" y="1996"/>
                    </a:lnTo>
                    <a:lnTo>
                      <a:pt x="1887" y="1996"/>
                    </a:lnTo>
                    <a:lnTo>
                      <a:pt x="1887" y="1996"/>
                    </a:lnTo>
                    <a:lnTo>
                      <a:pt x="1893" y="1996"/>
                    </a:lnTo>
                    <a:lnTo>
                      <a:pt x="1887" y="1996"/>
                    </a:lnTo>
                    <a:lnTo>
                      <a:pt x="1887" y="1996"/>
                    </a:lnTo>
                    <a:lnTo>
                      <a:pt x="1887" y="1996"/>
                    </a:lnTo>
                    <a:lnTo>
                      <a:pt x="1887" y="1996"/>
                    </a:lnTo>
                    <a:lnTo>
                      <a:pt x="1887" y="1996"/>
                    </a:lnTo>
                    <a:lnTo>
                      <a:pt x="1893" y="1996"/>
                    </a:lnTo>
                    <a:lnTo>
                      <a:pt x="1893" y="1996"/>
                    </a:lnTo>
                    <a:lnTo>
                      <a:pt x="1893" y="1996"/>
                    </a:lnTo>
                    <a:lnTo>
                      <a:pt x="1893" y="1996"/>
                    </a:lnTo>
                    <a:close/>
                    <a:moveTo>
                      <a:pt x="1826" y="2062"/>
                    </a:moveTo>
                    <a:lnTo>
                      <a:pt x="1826" y="2062"/>
                    </a:lnTo>
                    <a:lnTo>
                      <a:pt x="1820" y="2062"/>
                    </a:lnTo>
                    <a:lnTo>
                      <a:pt x="1820" y="2062"/>
                    </a:lnTo>
                    <a:lnTo>
                      <a:pt x="1820" y="2062"/>
                    </a:lnTo>
                    <a:lnTo>
                      <a:pt x="1820" y="2068"/>
                    </a:lnTo>
                    <a:lnTo>
                      <a:pt x="1820" y="2068"/>
                    </a:lnTo>
                    <a:lnTo>
                      <a:pt x="1814" y="2068"/>
                    </a:lnTo>
                    <a:lnTo>
                      <a:pt x="1814" y="2074"/>
                    </a:lnTo>
                    <a:lnTo>
                      <a:pt x="1814" y="2074"/>
                    </a:lnTo>
                    <a:lnTo>
                      <a:pt x="1814" y="2074"/>
                    </a:lnTo>
                    <a:lnTo>
                      <a:pt x="1814" y="2074"/>
                    </a:lnTo>
                    <a:lnTo>
                      <a:pt x="1814" y="2074"/>
                    </a:lnTo>
                    <a:lnTo>
                      <a:pt x="1814" y="2074"/>
                    </a:lnTo>
                    <a:lnTo>
                      <a:pt x="1814" y="2074"/>
                    </a:lnTo>
                    <a:lnTo>
                      <a:pt x="1820" y="2074"/>
                    </a:lnTo>
                    <a:lnTo>
                      <a:pt x="1820" y="2074"/>
                    </a:lnTo>
                    <a:lnTo>
                      <a:pt x="1820" y="2074"/>
                    </a:lnTo>
                    <a:lnTo>
                      <a:pt x="1826" y="2074"/>
                    </a:lnTo>
                    <a:lnTo>
                      <a:pt x="1826" y="2074"/>
                    </a:lnTo>
                    <a:lnTo>
                      <a:pt x="1826" y="2074"/>
                    </a:lnTo>
                    <a:lnTo>
                      <a:pt x="1826" y="2068"/>
                    </a:lnTo>
                    <a:lnTo>
                      <a:pt x="1826" y="2068"/>
                    </a:lnTo>
                    <a:lnTo>
                      <a:pt x="1826" y="2062"/>
                    </a:lnTo>
                    <a:close/>
                    <a:moveTo>
                      <a:pt x="1947" y="1845"/>
                    </a:moveTo>
                    <a:lnTo>
                      <a:pt x="1941" y="1845"/>
                    </a:lnTo>
                    <a:lnTo>
                      <a:pt x="1941" y="1845"/>
                    </a:lnTo>
                    <a:lnTo>
                      <a:pt x="1941" y="1845"/>
                    </a:lnTo>
                    <a:lnTo>
                      <a:pt x="1941" y="1851"/>
                    </a:lnTo>
                    <a:lnTo>
                      <a:pt x="1941" y="1851"/>
                    </a:lnTo>
                    <a:lnTo>
                      <a:pt x="1947" y="1857"/>
                    </a:lnTo>
                    <a:lnTo>
                      <a:pt x="1947" y="1857"/>
                    </a:lnTo>
                    <a:lnTo>
                      <a:pt x="1953" y="1857"/>
                    </a:lnTo>
                    <a:lnTo>
                      <a:pt x="1953" y="1857"/>
                    </a:lnTo>
                    <a:lnTo>
                      <a:pt x="1953" y="1857"/>
                    </a:lnTo>
                    <a:lnTo>
                      <a:pt x="1953" y="1857"/>
                    </a:lnTo>
                    <a:lnTo>
                      <a:pt x="1953" y="1857"/>
                    </a:lnTo>
                    <a:lnTo>
                      <a:pt x="1953" y="1857"/>
                    </a:lnTo>
                    <a:lnTo>
                      <a:pt x="1953" y="1863"/>
                    </a:lnTo>
                    <a:lnTo>
                      <a:pt x="1953" y="1863"/>
                    </a:lnTo>
                    <a:lnTo>
                      <a:pt x="1953" y="1863"/>
                    </a:lnTo>
                    <a:lnTo>
                      <a:pt x="1953" y="1863"/>
                    </a:lnTo>
                    <a:lnTo>
                      <a:pt x="1953" y="1863"/>
                    </a:lnTo>
                    <a:lnTo>
                      <a:pt x="1953" y="1863"/>
                    </a:lnTo>
                    <a:lnTo>
                      <a:pt x="1953" y="1863"/>
                    </a:lnTo>
                    <a:lnTo>
                      <a:pt x="1953" y="1863"/>
                    </a:lnTo>
                    <a:lnTo>
                      <a:pt x="1959" y="1863"/>
                    </a:lnTo>
                    <a:lnTo>
                      <a:pt x="1959" y="1863"/>
                    </a:lnTo>
                    <a:lnTo>
                      <a:pt x="1959" y="1863"/>
                    </a:lnTo>
                    <a:lnTo>
                      <a:pt x="1959" y="1857"/>
                    </a:lnTo>
                    <a:lnTo>
                      <a:pt x="1959" y="1857"/>
                    </a:lnTo>
                    <a:lnTo>
                      <a:pt x="1953" y="1851"/>
                    </a:lnTo>
                    <a:lnTo>
                      <a:pt x="1953" y="1851"/>
                    </a:lnTo>
                    <a:lnTo>
                      <a:pt x="1947" y="1845"/>
                    </a:lnTo>
                    <a:lnTo>
                      <a:pt x="1947" y="1845"/>
                    </a:lnTo>
                    <a:close/>
                    <a:moveTo>
                      <a:pt x="1995" y="1785"/>
                    </a:moveTo>
                    <a:lnTo>
                      <a:pt x="1989" y="1785"/>
                    </a:lnTo>
                    <a:lnTo>
                      <a:pt x="1989" y="1785"/>
                    </a:lnTo>
                    <a:lnTo>
                      <a:pt x="1995" y="1785"/>
                    </a:lnTo>
                    <a:lnTo>
                      <a:pt x="1995" y="1785"/>
                    </a:lnTo>
                    <a:lnTo>
                      <a:pt x="1989" y="1785"/>
                    </a:lnTo>
                    <a:lnTo>
                      <a:pt x="1995" y="1785"/>
                    </a:lnTo>
                    <a:lnTo>
                      <a:pt x="2001" y="1791"/>
                    </a:lnTo>
                    <a:lnTo>
                      <a:pt x="2001" y="1791"/>
                    </a:lnTo>
                    <a:lnTo>
                      <a:pt x="2001" y="1791"/>
                    </a:lnTo>
                    <a:lnTo>
                      <a:pt x="2001" y="1791"/>
                    </a:lnTo>
                    <a:lnTo>
                      <a:pt x="2007" y="1785"/>
                    </a:lnTo>
                    <a:lnTo>
                      <a:pt x="2007" y="1779"/>
                    </a:lnTo>
                    <a:lnTo>
                      <a:pt x="2007" y="1779"/>
                    </a:lnTo>
                    <a:lnTo>
                      <a:pt x="2007" y="1779"/>
                    </a:lnTo>
                    <a:lnTo>
                      <a:pt x="2007" y="1779"/>
                    </a:lnTo>
                    <a:lnTo>
                      <a:pt x="2007" y="1773"/>
                    </a:lnTo>
                    <a:lnTo>
                      <a:pt x="2007" y="1773"/>
                    </a:lnTo>
                    <a:lnTo>
                      <a:pt x="2007" y="1773"/>
                    </a:lnTo>
                    <a:lnTo>
                      <a:pt x="2007" y="1773"/>
                    </a:lnTo>
                    <a:lnTo>
                      <a:pt x="2007" y="1773"/>
                    </a:lnTo>
                    <a:lnTo>
                      <a:pt x="2007" y="1773"/>
                    </a:lnTo>
                    <a:lnTo>
                      <a:pt x="2007" y="1773"/>
                    </a:lnTo>
                    <a:lnTo>
                      <a:pt x="2001" y="1773"/>
                    </a:lnTo>
                    <a:lnTo>
                      <a:pt x="2001" y="1773"/>
                    </a:lnTo>
                    <a:lnTo>
                      <a:pt x="2001" y="1779"/>
                    </a:lnTo>
                    <a:lnTo>
                      <a:pt x="2001" y="1779"/>
                    </a:lnTo>
                    <a:lnTo>
                      <a:pt x="1995" y="1779"/>
                    </a:lnTo>
                    <a:lnTo>
                      <a:pt x="1995" y="1779"/>
                    </a:lnTo>
                    <a:lnTo>
                      <a:pt x="1995" y="1779"/>
                    </a:lnTo>
                    <a:lnTo>
                      <a:pt x="1995" y="1785"/>
                    </a:lnTo>
                    <a:close/>
                    <a:moveTo>
                      <a:pt x="1911" y="1996"/>
                    </a:moveTo>
                    <a:lnTo>
                      <a:pt x="1911" y="2002"/>
                    </a:lnTo>
                    <a:lnTo>
                      <a:pt x="1911" y="1996"/>
                    </a:lnTo>
                    <a:lnTo>
                      <a:pt x="1911" y="1996"/>
                    </a:lnTo>
                    <a:lnTo>
                      <a:pt x="1905" y="2002"/>
                    </a:lnTo>
                    <a:lnTo>
                      <a:pt x="1905" y="2002"/>
                    </a:lnTo>
                    <a:lnTo>
                      <a:pt x="1905" y="2002"/>
                    </a:lnTo>
                    <a:lnTo>
                      <a:pt x="1911" y="2002"/>
                    </a:lnTo>
                    <a:lnTo>
                      <a:pt x="1911" y="2002"/>
                    </a:lnTo>
                    <a:lnTo>
                      <a:pt x="1911" y="2002"/>
                    </a:lnTo>
                    <a:lnTo>
                      <a:pt x="1911" y="2002"/>
                    </a:lnTo>
                    <a:lnTo>
                      <a:pt x="1917" y="2002"/>
                    </a:lnTo>
                    <a:lnTo>
                      <a:pt x="1917" y="2002"/>
                    </a:lnTo>
                    <a:lnTo>
                      <a:pt x="1917" y="2002"/>
                    </a:lnTo>
                    <a:lnTo>
                      <a:pt x="1923" y="1996"/>
                    </a:lnTo>
                    <a:lnTo>
                      <a:pt x="1923" y="1996"/>
                    </a:lnTo>
                    <a:lnTo>
                      <a:pt x="1923" y="1996"/>
                    </a:lnTo>
                    <a:lnTo>
                      <a:pt x="1911" y="1996"/>
                    </a:lnTo>
                    <a:lnTo>
                      <a:pt x="1911" y="1996"/>
                    </a:lnTo>
                    <a:close/>
                    <a:moveTo>
                      <a:pt x="1977" y="1929"/>
                    </a:moveTo>
                    <a:lnTo>
                      <a:pt x="1977" y="1929"/>
                    </a:lnTo>
                    <a:lnTo>
                      <a:pt x="1977" y="1935"/>
                    </a:lnTo>
                    <a:lnTo>
                      <a:pt x="1977" y="1935"/>
                    </a:lnTo>
                    <a:lnTo>
                      <a:pt x="1977" y="1929"/>
                    </a:lnTo>
                    <a:lnTo>
                      <a:pt x="1971" y="1929"/>
                    </a:lnTo>
                    <a:lnTo>
                      <a:pt x="1971" y="1929"/>
                    </a:lnTo>
                    <a:lnTo>
                      <a:pt x="1965" y="1929"/>
                    </a:lnTo>
                    <a:lnTo>
                      <a:pt x="1965" y="1929"/>
                    </a:lnTo>
                    <a:lnTo>
                      <a:pt x="1965" y="1929"/>
                    </a:lnTo>
                    <a:lnTo>
                      <a:pt x="1965" y="1929"/>
                    </a:lnTo>
                    <a:lnTo>
                      <a:pt x="1965" y="1929"/>
                    </a:lnTo>
                    <a:lnTo>
                      <a:pt x="1965" y="1929"/>
                    </a:lnTo>
                    <a:lnTo>
                      <a:pt x="1959" y="1935"/>
                    </a:lnTo>
                    <a:lnTo>
                      <a:pt x="1959" y="1929"/>
                    </a:lnTo>
                    <a:lnTo>
                      <a:pt x="1959" y="1929"/>
                    </a:lnTo>
                    <a:lnTo>
                      <a:pt x="1959" y="1929"/>
                    </a:lnTo>
                    <a:lnTo>
                      <a:pt x="1959" y="1929"/>
                    </a:lnTo>
                    <a:lnTo>
                      <a:pt x="1959" y="1929"/>
                    </a:lnTo>
                    <a:lnTo>
                      <a:pt x="1959" y="1929"/>
                    </a:lnTo>
                    <a:lnTo>
                      <a:pt x="1959" y="1929"/>
                    </a:lnTo>
                    <a:lnTo>
                      <a:pt x="1959" y="1929"/>
                    </a:lnTo>
                    <a:lnTo>
                      <a:pt x="1953" y="1929"/>
                    </a:lnTo>
                    <a:lnTo>
                      <a:pt x="1953" y="1929"/>
                    </a:lnTo>
                    <a:lnTo>
                      <a:pt x="1953" y="1929"/>
                    </a:lnTo>
                    <a:lnTo>
                      <a:pt x="1953" y="1935"/>
                    </a:lnTo>
                    <a:lnTo>
                      <a:pt x="1947" y="1935"/>
                    </a:lnTo>
                    <a:lnTo>
                      <a:pt x="1947" y="1941"/>
                    </a:lnTo>
                    <a:lnTo>
                      <a:pt x="1947" y="1941"/>
                    </a:lnTo>
                    <a:lnTo>
                      <a:pt x="1953" y="1935"/>
                    </a:lnTo>
                    <a:lnTo>
                      <a:pt x="1953" y="1935"/>
                    </a:lnTo>
                    <a:lnTo>
                      <a:pt x="1953" y="1935"/>
                    </a:lnTo>
                    <a:lnTo>
                      <a:pt x="1953" y="1941"/>
                    </a:lnTo>
                    <a:lnTo>
                      <a:pt x="1953" y="1941"/>
                    </a:lnTo>
                    <a:lnTo>
                      <a:pt x="1953" y="1941"/>
                    </a:lnTo>
                    <a:lnTo>
                      <a:pt x="1947" y="1941"/>
                    </a:lnTo>
                    <a:lnTo>
                      <a:pt x="1947" y="1941"/>
                    </a:lnTo>
                    <a:lnTo>
                      <a:pt x="1947" y="1941"/>
                    </a:lnTo>
                    <a:lnTo>
                      <a:pt x="1953" y="1941"/>
                    </a:lnTo>
                    <a:lnTo>
                      <a:pt x="1953" y="1941"/>
                    </a:lnTo>
                    <a:lnTo>
                      <a:pt x="1953" y="1941"/>
                    </a:lnTo>
                    <a:lnTo>
                      <a:pt x="1953" y="1941"/>
                    </a:lnTo>
                    <a:lnTo>
                      <a:pt x="1953" y="1941"/>
                    </a:lnTo>
                    <a:lnTo>
                      <a:pt x="1953" y="1941"/>
                    </a:lnTo>
                    <a:lnTo>
                      <a:pt x="1953" y="1947"/>
                    </a:lnTo>
                    <a:lnTo>
                      <a:pt x="1953" y="1947"/>
                    </a:lnTo>
                    <a:lnTo>
                      <a:pt x="1953" y="1947"/>
                    </a:lnTo>
                    <a:lnTo>
                      <a:pt x="1953" y="1947"/>
                    </a:lnTo>
                    <a:lnTo>
                      <a:pt x="1953" y="1947"/>
                    </a:lnTo>
                    <a:lnTo>
                      <a:pt x="1953" y="1947"/>
                    </a:lnTo>
                    <a:lnTo>
                      <a:pt x="1953" y="1947"/>
                    </a:lnTo>
                    <a:lnTo>
                      <a:pt x="1953" y="1947"/>
                    </a:lnTo>
                    <a:lnTo>
                      <a:pt x="1959" y="1947"/>
                    </a:lnTo>
                    <a:lnTo>
                      <a:pt x="1959" y="1947"/>
                    </a:lnTo>
                    <a:lnTo>
                      <a:pt x="1959" y="1941"/>
                    </a:lnTo>
                    <a:lnTo>
                      <a:pt x="1959" y="1941"/>
                    </a:lnTo>
                    <a:lnTo>
                      <a:pt x="1959" y="1941"/>
                    </a:lnTo>
                    <a:lnTo>
                      <a:pt x="1959" y="1941"/>
                    </a:lnTo>
                    <a:lnTo>
                      <a:pt x="1965" y="1941"/>
                    </a:lnTo>
                    <a:lnTo>
                      <a:pt x="1965" y="1941"/>
                    </a:lnTo>
                    <a:lnTo>
                      <a:pt x="1965" y="1941"/>
                    </a:lnTo>
                    <a:lnTo>
                      <a:pt x="1965" y="1941"/>
                    </a:lnTo>
                    <a:lnTo>
                      <a:pt x="1971" y="1935"/>
                    </a:lnTo>
                    <a:lnTo>
                      <a:pt x="1971" y="1935"/>
                    </a:lnTo>
                    <a:lnTo>
                      <a:pt x="1971" y="1935"/>
                    </a:lnTo>
                    <a:lnTo>
                      <a:pt x="1971" y="1935"/>
                    </a:lnTo>
                    <a:lnTo>
                      <a:pt x="1971" y="1935"/>
                    </a:lnTo>
                    <a:lnTo>
                      <a:pt x="1971" y="1935"/>
                    </a:lnTo>
                    <a:lnTo>
                      <a:pt x="1977" y="1935"/>
                    </a:lnTo>
                    <a:lnTo>
                      <a:pt x="1977" y="1935"/>
                    </a:lnTo>
                    <a:lnTo>
                      <a:pt x="1977" y="1935"/>
                    </a:lnTo>
                    <a:lnTo>
                      <a:pt x="1977" y="1935"/>
                    </a:lnTo>
                    <a:lnTo>
                      <a:pt x="1977" y="1929"/>
                    </a:lnTo>
                    <a:close/>
                    <a:moveTo>
                      <a:pt x="1526" y="1755"/>
                    </a:moveTo>
                    <a:lnTo>
                      <a:pt x="1526" y="1755"/>
                    </a:lnTo>
                    <a:lnTo>
                      <a:pt x="1526" y="1755"/>
                    </a:lnTo>
                    <a:lnTo>
                      <a:pt x="1532" y="1755"/>
                    </a:lnTo>
                    <a:lnTo>
                      <a:pt x="1532" y="1755"/>
                    </a:lnTo>
                    <a:lnTo>
                      <a:pt x="1532" y="1755"/>
                    </a:lnTo>
                    <a:lnTo>
                      <a:pt x="1520" y="1761"/>
                    </a:lnTo>
                    <a:lnTo>
                      <a:pt x="1514" y="1761"/>
                    </a:lnTo>
                    <a:lnTo>
                      <a:pt x="1514" y="1761"/>
                    </a:lnTo>
                    <a:lnTo>
                      <a:pt x="1508" y="1767"/>
                    </a:lnTo>
                    <a:lnTo>
                      <a:pt x="1508" y="1767"/>
                    </a:lnTo>
                    <a:lnTo>
                      <a:pt x="1508" y="1767"/>
                    </a:lnTo>
                    <a:lnTo>
                      <a:pt x="1508" y="1773"/>
                    </a:lnTo>
                    <a:lnTo>
                      <a:pt x="1508" y="1773"/>
                    </a:lnTo>
                    <a:lnTo>
                      <a:pt x="1508" y="1773"/>
                    </a:lnTo>
                    <a:lnTo>
                      <a:pt x="1502" y="1767"/>
                    </a:lnTo>
                    <a:lnTo>
                      <a:pt x="1508" y="1773"/>
                    </a:lnTo>
                    <a:lnTo>
                      <a:pt x="1508" y="1773"/>
                    </a:lnTo>
                    <a:lnTo>
                      <a:pt x="1508" y="1779"/>
                    </a:lnTo>
                    <a:lnTo>
                      <a:pt x="1508" y="1779"/>
                    </a:lnTo>
                    <a:lnTo>
                      <a:pt x="1508" y="1779"/>
                    </a:lnTo>
                    <a:lnTo>
                      <a:pt x="1508" y="1779"/>
                    </a:lnTo>
                    <a:lnTo>
                      <a:pt x="1508" y="1779"/>
                    </a:lnTo>
                    <a:lnTo>
                      <a:pt x="1508" y="1779"/>
                    </a:lnTo>
                    <a:lnTo>
                      <a:pt x="1508" y="1779"/>
                    </a:lnTo>
                    <a:lnTo>
                      <a:pt x="1514" y="1779"/>
                    </a:lnTo>
                    <a:lnTo>
                      <a:pt x="1514" y="1779"/>
                    </a:lnTo>
                    <a:lnTo>
                      <a:pt x="1514" y="1779"/>
                    </a:lnTo>
                    <a:lnTo>
                      <a:pt x="1520" y="1779"/>
                    </a:lnTo>
                    <a:lnTo>
                      <a:pt x="1520" y="1773"/>
                    </a:lnTo>
                    <a:lnTo>
                      <a:pt x="1520" y="1773"/>
                    </a:lnTo>
                    <a:lnTo>
                      <a:pt x="1520" y="1767"/>
                    </a:lnTo>
                    <a:lnTo>
                      <a:pt x="1520" y="1767"/>
                    </a:lnTo>
                    <a:lnTo>
                      <a:pt x="1526" y="1767"/>
                    </a:lnTo>
                    <a:lnTo>
                      <a:pt x="1526" y="1755"/>
                    </a:lnTo>
                    <a:close/>
                    <a:moveTo>
                      <a:pt x="589" y="2452"/>
                    </a:moveTo>
                    <a:lnTo>
                      <a:pt x="589" y="2452"/>
                    </a:lnTo>
                    <a:lnTo>
                      <a:pt x="583" y="2452"/>
                    </a:lnTo>
                    <a:lnTo>
                      <a:pt x="583" y="2452"/>
                    </a:lnTo>
                    <a:lnTo>
                      <a:pt x="583" y="2452"/>
                    </a:lnTo>
                    <a:lnTo>
                      <a:pt x="583" y="2452"/>
                    </a:lnTo>
                    <a:lnTo>
                      <a:pt x="583" y="2452"/>
                    </a:lnTo>
                    <a:lnTo>
                      <a:pt x="583" y="2458"/>
                    </a:lnTo>
                    <a:lnTo>
                      <a:pt x="583" y="2458"/>
                    </a:lnTo>
                    <a:lnTo>
                      <a:pt x="583" y="2458"/>
                    </a:lnTo>
                    <a:lnTo>
                      <a:pt x="577" y="2464"/>
                    </a:lnTo>
                    <a:lnTo>
                      <a:pt x="571" y="2464"/>
                    </a:lnTo>
                    <a:lnTo>
                      <a:pt x="565" y="2464"/>
                    </a:lnTo>
                    <a:lnTo>
                      <a:pt x="565" y="2464"/>
                    </a:lnTo>
                    <a:lnTo>
                      <a:pt x="565" y="2470"/>
                    </a:lnTo>
                    <a:lnTo>
                      <a:pt x="565" y="2470"/>
                    </a:lnTo>
                    <a:lnTo>
                      <a:pt x="565" y="2470"/>
                    </a:lnTo>
                    <a:lnTo>
                      <a:pt x="565" y="2470"/>
                    </a:lnTo>
                    <a:lnTo>
                      <a:pt x="565" y="2470"/>
                    </a:lnTo>
                    <a:lnTo>
                      <a:pt x="565" y="2470"/>
                    </a:lnTo>
                    <a:lnTo>
                      <a:pt x="565" y="2470"/>
                    </a:lnTo>
                    <a:lnTo>
                      <a:pt x="565" y="2470"/>
                    </a:lnTo>
                    <a:lnTo>
                      <a:pt x="559" y="2470"/>
                    </a:lnTo>
                    <a:lnTo>
                      <a:pt x="559" y="2470"/>
                    </a:lnTo>
                    <a:lnTo>
                      <a:pt x="559" y="2470"/>
                    </a:lnTo>
                    <a:lnTo>
                      <a:pt x="553" y="2470"/>
                    </a:lnTo>
                    <a:lnTo>
                      <a:pt x="553" y="2470"/>
                    </a:lnTo>
                    <a:lnTo>
                      <a:pt x="553" y="2470"/>
                    </a:lnTo>
                    <a:lnTo>
                      <a:pt x="553" y="2470"/>
                    </a:lnTo>
                    <a:lnTo>
                      <a:pt x="553" y="2470"/>
                    </a:lnTo>
                    <a:lnTo>
                      <a:pt x="553" y="2470"/>
                    </a:lnTo>
                    <a:lnTo>
                      <a:pt x="553" y="2470"/>
                    </a:lnTo>
                    <a:lnTo>
                      <a:pt x="553" y="2476"/>
                    </a:lnTo>
                    <a:lnTo>
                      <a:pt x="553" y="2476"/>
                    </a:lnTo>
                    <a:lnTo>
                      <a:pt x="553" y="2476"/>
                    </a:lnTo>
                    <a:lnTo>
                      <a:pt x="553" y="2476"/>
                    </a:lnTo>
                    <a:lnTo>
                      <a:pt x="553" y="2476"/>
                    </a:lnTo>
                    <a:lnTo>
                      <a:pt x="553" y="2476"/>
                    </a:lnTo>
                    <a:lnTo>
                      <a:pt x="559" y="2470"/>
                    </a:lnTo>
                    <a:lnTo>
                      <a:pt x="559" y="2470"/>
                    </a:lnTo>
                    <a:lnTo>
                      <a:pt x="565" y="2470"/>
                    </a:lnTo>
                    <a:lnTo>
                      <a:pt x="565" y="2470"/>
                    </a:lnTo>
                    <a:lnTo>
                      <a:pt x="565" y="2470"/>
                    </a:lnTo>
                    <a:lnTo>
                      <a:pt x="565" y="2470"/>
                    </a:lnTo>
                    <a:lnTo>
                      <a:pt x="565" y="2470"/>
                    </a:lnTo>
                    <a:lnTo>
                      <a:pt x="565" y="2470"/>
                    </a:lnTo>
                    <a:lnTo>
                      <a:pt x="571" y="2470"/>
                    </a:lnTo>
                    <a:lnTo>
                      <a:pt x="571" y="2470"/>
                    </a:lnTo>
                    <a:lnTo>
                      <a:pt x="571" y="2470"/>
                    </a:lnTo>
                    <a:lnTo>
                      <a:pt x="571" y="2470"/>
                    </a:lnTo>
                    <a:lnTo>
                      <a:pt x="577" y="2470"/>
                    </a:lnTo>
                    <a:lnTo>
                      <a:pt x="577" y="2470"/>
                    </a:lnTo>
                    <a:lnTo>
                      <a:pt x="577" y="2470"/>
                    </a:lnTo>
                    <a:lnTo>
                      <a:pt x="577" y="2470"/>
                    </a:lnTo>
                    <a:lnTo>
                      <a:pt x="577" y="2470"/>
                    </a:lnTo>
                    <a:lnTo>
                      <a:pt x="577" y="2476"/>
                    </a:lnTo>
                    <a:lnTo>
                      <a:pt x="577" y="2470"/>
                    </a:lnTo>
                    <a:lnTo>
                      <a:pt x="577" y="2470"/>
                    </a:lnTo>
                    <a:lnTo>
                      <a:pt x="583" y="2470"/>
                    </a:lnTo>
                    <a:lnTo>
                      <a:pt x="583" y="2470"/>
                    </a:lnTo>
                    <a:lnTo>
                      <a:pt x="583" y="2470"/>
                    </a:lnTo>
                    <a:lnTo>
                      <a:pt x="583" y="2470"/>
                    </a:lnTo>
                    <a:lnTo>
                      <a:pt x="583" y="2470"/>
                    </a:lnTo>
                    <a:lnTo>
                      <a:pt x="583" y="2470"/>
                    </a:lnTo>
                    <a:lnTo>
                      <a:pt x="583" y="2470"/>
                    </a:lnTo>
                    <a:lnTo>
                      <a:pt x="583" y="2470"/>
                    </a:lnTo>
                    <a:lnTo>
                      <a:pt x="583" y="2470"/>
                    </a:lnTo>
                    <a:lnTo>
                      <a:pt x="583" y="2464"/>
                    </a:lnTo>
                    <a:lnTo>
                      <a:pt x="583" y="2464"/>
                    </a:lnTo>
                    <a:lnTo>
                      <a:pt x="583" y="2458"/>
                    </a:lnTo>
                    <a:lnTo>
                      <a:pt x="583" y="2458"/>
                    </a:lnTo>
                    <a:lnTo>
                      <a:pt x="589" y="2458"/>
                    </a:lnTo>
                    <a:lnTo>
                      <a:pt x="589" y="2458"/>
                    </a:lnTo>
                    <a:lnTo>
                      <a:pt x="589" y="2458"/>
                    </a:lnTo>
                    <a:lnTo>
                      <a:pt x="589" y="2452"/>
                    </a:lnTo>
                    <a:lnTo>
                      <a:pt x="589" y="2452"/>
                    </a:lnTo>
                    <a:lnTo>
                      <a:pt x="589" y="2452"/>
                    </a:lnTo>
                    <a:lnTo>
                      <a:pt x="589" y="2452"/>
                    </a:lnTo>
                    <a:lnTo>
                      <a:pt x="589" y="2452"/>
                    </a:lnTo>
                    <a:close/>
                    <a:moveTo>
                      <a:pt x="643" y="2446"/>
                    </a:moveTo>
                    <a:lnTo>
                      <a:pt x="643" y="2446"/>
                    </a:lnTo>
                    <a:lnTo>
                      <a:pt x="643" y="2446"/>
                    </a:lnTo>
                    <a:lnTo>
                      <a:pt x="643" y="2446"/>
                    </a:lnTo>
                    <a:lnTo>
                      <a:pt x="643" y="2446"/>
                    </a:lnTo>
                    <a:lnTo>
                      <a:pt x="643" y="2446"/>
                    </a:lnTo>
                    <a:lnTo>
                      <a:pt x="649" y="2446"/>
                    </a:lnTo>
                    <a:lnTo>
                      <a:pt x="649" y="2446"/>
                    </a:lnTo>
                    <a:lnTo>
                      <a:pt x="649" y="2446"/>
                    </a:lnTo>
                    <a:lnTo>
                      <a:pt x="649" y="2446"/>
                    </a:lnTo>
                    <a:lnTo>
                      <a:pt x="649" y="2446"/>
                    </a:lnTo>
                    <a:lnTo>
                      <a:pt x="649" y="2446"/>
                    </a:lnTo>
                    <a:lnTo>
                      <a:pt x="649" y="2446"/>
                    </a:lnTo>
                    <a:lnTo>
                      <a:pt x="649" y="2440"/>
                    </a:lnTo>
                    <a:lnTo>
                      <a:pt x="649" y="2440"/>
                    </a:lnTo>
                    <a:lnTo>
                      <a:pt x="655" y="2440"/>
                    </a:lnTo>
                    <a:lnTo>
                      <a:pt x="649" y="2440"/>
                    </a:lnTo>
                    <a:lnTo>
                      <a:pt x="649" y="2440"/>
                    </a:lnTo>
                    <a:lnTo>
                      <a:pt x="649" y="2440"/>
                    </a:lnTo>
                    <a:lnTo>
                      <a:pt x="649" y="2440"/>
                    </a:lnTo>
                    <a:lnTo>
                      <a:pt x="649" y="2440"/>
                    </a:lnTo>
                    <a:lnTo>
                      <a:pt x="649" y="2434"/>
                    </a:lnTo>
                    <a:lnTo>
                      <a:pt x="649" y="2434"/>
                    </a:lnTo>
                    <a:lnTo>
                      <a:pt x="643" y="2434"/>
                    </a:lnTo>
                    <a:lnTo>
                      <a:pt x="643" y="2434"/>
                    </a:lnTo>
                    <a:lnTo>
                      <a:pt x="643" y="2434"/>
                    </a:lnTo>
                    <a:lnTo>
                      <a:pt x="643" y="2434"/>
                    </a:lnTo>
                    <a:lnTo>
                      <a:pt x="637" y="2440"/>
                    </a:lnTo>
                    <a:lnTo>
                      <a:pt x="637" y="2440"/>
                    </a:lnTo>
                    <a:lnTo>
                      <a:pt x="637" y="2440"/>
                    </a:lnTo>
                    <a:lnTo>
                      <a:pt x="637" y="2440"/>
                    </a:lnTo>
                    <a:lnTo>
                      <a:pt x="643" y="2446"/>
                    </a:lnTo>
                    <a:close/>
                    <a:moveTo>
                      <a:pt x="649" y="2458"/>
                    </a:moveTo>
                    <a:lnTo>
                      <a:pt x="649" y="2458"/>
                    </a:lnTo>
                    <a:lnTo>
                      <a:pt x="649" y="2458"/>
                    </a:lnTo>
                    <a:lnTo>
                      <a:pt x="649" y="2458"/>
                    </a:lnTo>
                    <a:lnTo>
                      <a:pt x="643" y="2458"/>
                    </a:lnTo>
                    <a:lnTo>
                      <a:pt x="643" y="2458"/>
                    </a:lnTo>
                    <a:lnTo>
                      <a:pt x="643" y="2458"/>
                    </a:lnTo>
                    <a:lnTo>
                      <a:pt x="643" y="2458"/>
                    </a:lnTo>
                    <a:lnTo>
                      <a:pt x="643" y="2458"/>
                    </a:lnTo>
                    <a:lnTo>
                      <a:pt x="643" y="2458"/>
                    </a:lnTo>
                    <a:lnTo>
                      <a:pt x="643" y="2458"/>
                    </a:lnTo>
                    <a:lnTo>
                      <a:pt x="643" y="2458"/>
                    </a:lnTo>
                    <a:lnTo>
                      <a:pt x="643" y="2452"/>
                    </a:lnTo>
                    <a:lnTo>
                      <a:pt x="637" y="2452"/>
                    </a:lnTo>
                    <a:lnTo>
                      <a:pt x="637" y="2452"/>
                    </a:lnTo>
                    <a:lnTo>
                      <a:pt x="637" y="2458"/>
                    </a:lnTo>
                    <a:lnTo>
                      <a:pt x="637" y="2458"/>
                    </a:lnTo>
                    <a:lnTo>
                      <a:pt x="637" y="2458"/>
                    </a:lnTo>
                    <a:lnTo>
                      <a:pt x="637" y="2458"/>
                    </a:lnTo>
                    <a:lnTo>
                      <a:pt x="637" y="2458"/>
                    </a:lnTo>
                    <a:lnTo>
                      <a:pt x="637" y="2458"/>
                    </a:lnTo>
                    <a:lnTo>
                      <a:pt x="637" y="2458"/>
                    </a:lnTo>
                    <a:lnTo>
                      <a:pt x="643" y="2464"/>
                    </a:lnTo>
                    <a:lnTo>
                      <a:pt x="643" y="2464"/>
                    </a:lnTo>
                    <a:lnTo>
                      <a:pt x="643" y="2464"/>
                    </a:lnTo>
                    <a:lnTo>
                      <a:pt x="643" y="2464"/>
                    </a:lnTo>
                    <a:lnTo>
                      <a:pt x="643" y="2464"/>
                    </a:lnTo>
                    <a:lnTo>
                      <a:pt x="643" y="2464"/>
                    </a:lnTo>
                    <a:lnTo>
                      <a:pt x="643" y="2464"/>
                    </a:lnTo>
                    <a:lnTo>
                      <a:pt x="643" y="2464"/>
                    </a:lnTo>
                    <a:lnTo>
                      <a:pt x="643" y="2464"/>
                    </a:lnTo>
                    <a:lnTo>
                      <a:pt x="643" y="2464"/>
                    </a:lnTo>
                    <a:lnTo>
                      <a:pt x="643" y="2464"/>
                    </a:lnTo>
                    <a:lnTo>
                      <a:pt x="643" y="2464"/>
                    </a:lnTo>
                    <a:lnTo>
                      <a:pt x="643" y="2458"/>
                    </a:lnTo>
                    <a:lnTo>
                      <a:pt x="643" y="2458"/>
                    </a:lnTo>
                    <a:lnTo>
                      <a:pt x="643" y="2458"/>
                    </a:lnTo>
                    <a:lnTo>
                      <a:pt x="643" y="2464"/>
                    </a:lnTo>
                    <a:lnTo>
                      <a:pt x="643" y="2464"/>
                    </a:lnTo>
                    <a:lnTo>
                      <a:pt x="643" y="2464"/>
                    </a:lnTo>
                    <a:lnTo>
                      <a:pt x="643" y="2458"/>
                    </a:lnTo>
                    <a:lnTo>
                      <a:pt x="643" y="2458"/>
                    </a:lnTo>
                    <a:lnTo>
                      <a:pt x="643" y="2458"/>
                    </a:lnTo>
                    <a:lnTo>
                      <a:pt x="649" y="2458"/>
                    </a:lnTo>
                    <a:lnTo>
                      <a:pt x="649" y="2458"/>
                    </a:lnTo>
                    <a:lnTo>
                      <a:pt x="649" y="2458"/>
                    </a:lnTo>
                    <a:lnTo>
                      <a:pt x="649" y="2458"/>
                    </a:lnTo>
                    <a:lnTo>
                      <a:pt x="649" y="2464"/>
                    </a:lnTo>
                    <a:lnTo>
                      <a:pt x="649" y="2464"/>
                    </a:lnTo>
                    <a:lnTo>
                      <a:pt x="649" y="2464"/>
                    </a:lnTo>
                    <a:lnTo>
                      <a:pt x="649" y="2458"/>
                    </a:lnTo>
                    <a:close/>
                    <a:moveTo>
                      <a:pt x="859" y="2410"/>
                    </a:moveTo>
                    <a:lnTo>
                      <a:pt x="859" y="2410"/>
                    </a:lnTo>
                    <a:lnTo>
                      <a:pt x="853" y="2410"/>
                    </a:lnTo>
                    <a:lnTo>
                      <a:pt x="853" y="2410"/>
                    </a:lnTo>
                    <a:lnTo>
                      <a:pt x="853" y="2404"/>
                    </a:lnTo>
                    <a:lnTo>
                      <a:pt x="853" y="2410"/>
                    </a:lnTo>
                    <a:lnTo>
                      <a:pt x="847" y="2410"/>
                    </a:lnTo>
                    <a:lnTo>
                      <a:pt x="847" y="2410"/>
                    </a:lnTo>
                    <a:lnTo>
                      <a:pt x="847" y="2416"/>
                    </a:lnTo>
                    <a:lnTo>
                      <a:pt x="841" y="2422"/>
                    </a:lnTo>
                    <a:lnTo>
                      <a:pt x="847" y="2422"/>
                    </a:lnTo>
                    <a:lnTo>
                      <a:pt x="847" y="2422"/>
                    </a:lnTo>
                    <a:lnTo>
                      <a:pt x="853" y="2422"/>
                    </a:lnTo>
                    <a:lnTo>
                      <a:pt x="853" y="2416"/>
                    </a:lnTo>
                    <a:lnTo>
                      <a:pt x="853" y="2416"/>
                    </a:lnTo>
                    <a:lnTo>
                      <a:pt x="853" y="2416"/>
                    </a:lnTo>
                    <a:lnTo>
                      <a:pt x="859" y="2416"/>
                    </a:lnTo>
                    <a:lnTo>
                      <a:pt x="859" y="2416"/>
                    </a:lnTo>
                    <a:lnTo>
                      <a:pt x="859" y="2416"/>
                    </a:lnTo>
                    <a:lnTo>
                      <a:pt x="865" y="2410"/>
                    </a:lnTo>
                    <a:lnTo>
                      <a:pt x="859" y="2410"/>
                    </a:lnTo>
                    <a:lnTo>
                      <a:pt x="859" y="2410"/>
                    </a:lnTo>
                    <a:close/>
                    <a:moveTo>
                      <a:pt x="1250" y="2242"/>
                    </a:moveTo>
                    <a:lnTo>
                      <a:pt x="1250" y="2242"/>
                    </a:lnTo>
                    <a:lnTo>
                      <a:pt x="1250" y="2242"/>
                    </a:lnTo>
                    <a:lnTo>
                      <a:pt x="1250" y="2242"/>
                    </a:lnTo>
                    <a:lnTo>
                      <a:pt x="1250" y="2242"/>
                    </a:lnTo>
                    <a:lnTo>
                      <a:pt x="1256" y="2236"/>
                    </a:lnTo>
                    <a:lnTo>
                      <a:pt x="1256" y="2236"/>
                    </a:lnTo>
                    <a:lnTo>
                      <a:pt x="1256" y="2236"/>
                    </a:lnTo>
                    <a:lnTo>
                      <a:pt x="1256" y="2236"/>
                    </a:lnTo>
                    <a:lnTo>
                      <a:pt x="1256" y="2236"/>
                    </a:lnTo>
                    <a:lnTo>
                      <a:pt x="1256" y="2236"/>
                    </a:lnTo>
                    <a:lnTo>
                      <a:pt x="1256" y="2236"/>
                    </a:lnTo>
                    <a:lnTo>
                      <a:pt x="1256" y="2236"/>
                    </a:lnTo>
                    <a:lnTo>
                      <a:pt x="1256" y="2236"/>
                    </a:lnTo>
                    <a:lnTo>
                      <a:pt x="1256" y="2236"/>
                    </a:lnTo>
                    <a:lnTo>
                      <a:pt x="1250" y="2230"/>
                    </a:lnTo>
                    <a:lnTo>
                      <a:pt x="1250" y="2230"/>
                    </a:lnTo>
                    <a:lnTo>
                      <a:pt x="1250" y="2230"/>
                    </a:lnTo>
                    <a:lnTo>
                      <a:pt x="1250" y="2230"/>
                    </a:lnTo>
                    <a:lnTo>
                      <a:pt x="1250" y="2230"/>
                    </a:lnTo>
                    <a:lnTo>
                      <a:pt x="1250" y="2230"/>
                    </a:lnTo>
                    <a:lnTo>
                      <a:pt x="1250" y="2230"/>
                    </a:lnTo>
                    <a:lnTo>
                      <a:pt x="1250" y="2230"/>
                    </a:lnTo>
                    <a:lnTo>
                      <a:pt x="1250" y="2230"/>
                    </a:lnTo>
                    <a:lnTo>
                      <a:pt x="1250" y="2224"/>
                    </a:lnTo>
                    <a:lnTo>
                      <a:pt x="1256" y="2224"/>
                    </a:lnTo>
                    <a:lnTo>
                      <a:pt x="1256" y="2224"/>
                    </a:lnTo>
                    <a:lnTo>
                      <a:pt x="1256" y="2224"/>
                    </a:lnTo>
                    <a:lnTo>
                      <a:pt x="1250" y="2224"/>
                    </a:lnTo>
                    <a:lnTo>
                      <a:pt x="1250" y="2224"/>
                    </a:lnTo>
                    <a:lnTo>
                      <a:pt x="1250" y="2224"/>
                    </a:lnTo>
                    <a:lnTo>
                      <a:pt x="1250" y="2230"/>
                    </a:lnTo>
                    <a:lnTo>
                      <a:pt x="1250" y="2230"/>
                    </a:lnTo>
                    <a:lnTo>
                      <a:pt x="1250" y="2230"/>
                    </a:lnTo>
                    <a:lnTo>
                      <a:pt x="1250" y="2230"/>
                    </a:lnTo>
                    <a:lnTo>
                      <a:pt x="1250" y="2224"/>
                    </a:lnTo>
                    <a:lnTo>
                      <a:pt x="1250" y="2224"/>
                    </a:lnTo>
                    <a:lnTo>
                      <a:pt x="1250" y="2224"/>
                    </a:lnTo>
                    <a:lnTo>
                      <a:pt x="1244" y="2224"/>
                    </a:lnTo>
                    <a:lnTo>
                      <a:pt x="1244" y="2224"/>
                    </a:lnTo>
                    <a:lnTo>
                      <a:pt x="1244" y="2224"/>
                    </a:lnTo>
                    <a:lnTo>
                      <a:pt x="1244" y="2224"/>
                    </a:lnTo>
                    <a:lnTo>
                      <a:pt x="1244" y="2224"/>
                    </a:lnTo>
                    <a:lnTo>
                      <a:pt x="1244" y="2224"/>
                    </a:lnTo>
                    <a:lnTo>
                      <a:pt x="1244" y="2230"/>
                    </a:lnTo>
                    <a:lnTo>
                      <a:pt x="1244" y="2230"/>
                    </a:lnTo>
                    <a:lnTo>
                      <a:pt x="1244" y="2230"/>
                    </a:lnTo>
                    <a:lnTo>
                      <a:pt x="1244" y="2230"/>
                    </a:lnTo>
                    <a:lnTo>
                      <a:pt x="1250" y="2230"/>
                    </a:lnTo>
                    <a:lnTo>
                      <a:pt x="1250" y="2230"/>
                    </a:lnTo>
                    <a:lnTo>
                      <a:pt x="1250" y="2230"/>
                    </a:lnTo>
                    <a:lnTo>
                      <a:pt x="1244" y="2236"/>
                    </a:lnTo>
                    <a:lnTo>
                      <a:pt x="1244" y="2236"/>
                    </a:lnTo>
                    <a:lnTo>
                      <a:pt x="1250" y="2236"/>
                    </a:lnTo>
                    <a:lnTo>
                      <a:pt x="1250" y="2236"/>
                    </a:lnTo>
                    <a:lnTo>
                      <a:pt x="1244" y="2242"/>
                    </a:lnTo>
                    <a:lnTo>
                      <a:pt x="1244" y="2242"/>
                    </a:lnTo>
                    <a:lnTo>
                      <a:pt x="1250" y="2242"/>
                    </a:lnTo>
                    <a:lnTo>
                      <a:pt x="1250" y="2242"/>
                    </a:lnTo>
                    <a:lnTo>
                      <a:pt x="1250" y="2242"/>
                    </a:lnTo>
                    <a:lnTo>
                      <a:pt x="1250" y="2242"/>
                    </a:lnTo>
                    <a:close/>
                    <a:moveTo>
                      <a:pt x="1238" y="2242"/>
                    </a:moveTo>
                    <a:lnTo>
                      <a:pt x="1238" y="2242"/>
                    </a:lnTo>
                    <a:lnTo>
                      <a:pt x="1238" y="2242"/>
                    </a:lnTo>
                    <a:lnTo>
                      <a:pt x="1238" y="2242"/>
                    </a:lnTo>
                    <a:lnTo>
                      <a:pt x="1238" y="2242"/>
                    </a:lnTo>
                    <a:lnTo>
                      <a:pt x="1238" y="2242"/>
                    </a:lnTo>
                    <a:lnTo>
                      <a:pt x="1238" y="2236"/>
                    </a:lnTo>
                    <a:lnTo>
                      <a:pt x="1238" y="2236"/>
                    </a:lnTo>
                    <a:lnTo>
                      <a:pt x="1238" y="2236"/>
                    </a:lnTo>
                    <a:lnTo>
                      <a:pt x="1238" y="2236"/>
                    </a:lnTo>
                    <a:lnTo>
                      <a:pt x="1232" y="2236"/>
                    </a:lnTo>
                    <a:lnTo>
                      <a:pt x="1232" y="2236"/>
                    </a:lnTo>
                    <a:lnTo>
                      <a:pt x="1232" y="2236"/>
                    </a:lnTo>
                    <a:lnTo>
                      <a:pt x="1232" y="2236"/>
                    </a:lnTo>
                    <a:lnTo>
                      <a:pt x="1232" y="2236"/>
                    </a:lnTo>
                    <a:lnTo>
                      <a:pt x="1232" y="2236"/>
                    </a:lnTo>
                    <a:lnTo>
                      <a:pt x="1232" y="2230"/>
                    </a:lnTo>
                    <a:lnTo>
                      <a:pt x="1232" y="2230"/>
                    </a:lnTo>
                    <a:lnTo>
                      <a:pt x="1226" y="2230"/>
                    </a:lnTo>
                    <a:lnTo>
                      <a:pt x="1226" y="2230"/>
                    </a:lnTo>
                    <a:lnTo>
                      <a:pt x="1226" y="2230"/>
                    </a:lnTo>
                    <a:lnTo>
                      <a:pt x="1220" y="2236"/>
                    </a:lnTo>
                    <a:lnTo>
                      <a:pt x="1220" y="2236"/>
                    </a:lnTo>
                    <a:lnTo>
                      <a:pt x="1220" y="2236"/>
                    </a:lnTo>
                    <a:lnTo>
                      <a:pt x="1220" y="2236"/>
                    </a:lnTo>
                    <a:lnTo>
                      <a:pt x="1220" y="2242"/>
                    </a:lnTo>
                    <a:lnTo>
                      <a:pt x="1220" y="2242"/>
                    </a:lnTo>
                    <a:lnTo>
                      <a:pt x="1220" y="2242"/>
                    </a:lnTo>
                    <a:lnTo>
                      <a:pt x="1220" y="2242"/>
                    </a:lnTo>
                    <a:lnTo>
                      <a:pt x="1220" y="2242"/>
                    </a:lnTo>
                    <a:lnTo>
                      <a:pt x="1220" y="2248"/>
                    </a:lnTo>
                    <a:lnTo>
                      <a:pt x="1220" y="2248"/>
                    </a:lnTo>
                    <a:lnTo>
                      <a:pt x="1220" y="2248"/>
                    </a:lnTo>
                    <a:lnTo>
                      <a:pt x="1226" y="2248"/>
                    </a:lnTo>
                    <a:lnTo>
                      <a:pt x="1226" y="2248"/>
                    </a:lnTo>
                    <a:lnTo>
                      <a:pt x="1226" y="2248"/>
                    </a:lnTo>
                    <a:lnTo>
                      <a:pt x="1226" y="2248"/>
                    </a:lnTo>
                    <a:lnTo>
                      <a:pt x="1226" y="2248"/>
                    </a:lnTo>
                    <a:lnTo>
                      <a:pt x="1226" y="2248"/>
                    </a:lnTo>
                    <a:lnTo>
                      <a:pt x="1232" y="2248"/>
                    </a:lnTo>
                    <a:lnTo>
                      <a:pt x="1232" y="2248"/>
                    </a:lnTo>
                    <a:lnTo>
                      <a:pt x="1232" y="2248"/>
                    </a:lnTo>
                    <a:lnTo>
                      <a:pt x="1232" y="2248"/>
                    </a:lnTo>
                    <a:lnTo>
                      <a:pt x="1232" y="2248"/>
                    </a:lnTo>
                    <a:lnTo>
                      <a:pt x="1232" y="2248"/>
                    </a:lnTo>
                    <a:lnTo>
                      <a:pt x="1232" y="2248"/>
                    </a:lnTo>
                    <a:lnTo>
                      <a:pt x="1232" y="2248"/>
                    </a:lnTo>
                    <a:lnTo>
                      <a:pt x="1238" y="2248"/>
                    </a:lnTo>
                    <a:lnTo>
                      <a:pt x="1238" y="2248"/>
                    </a:lnTo>
                    <a:lnTo>
                      <a:pt x="1238" y="2248"/>
                    </a:lnTo>
                    <a:lnTo>
                      <a:pt x="1244" y="2248"/>
                    </a:lnTo>
                    <a:lnTo>
                      <a:pt x="1244" y="2242"/>
                    </a:lnTo>
                    <a:lnTo>
                      <a:pt x="1244" y="2242"/>
                    </a:lnTo>
                    <a:lnTo>
                      <a:pt x="1244" y="2242"/>
                    </a:lnTo>
                    <a:lnTo>
                      <a:pt x="1244" y="2242"/>
                    </a:lnTo>
                    <a:lnTo>
                      <a:pt x="1238" y="2242"/>
                    </a:lnTo>
                    <a:close/>
                    <a:moveTo>
                      <a:pt x="961" y="2380"/>
                    </a:moveTo>
                    <a:lnTo>
                      <a:pt x="961" y="2380"/>
                    </a:lnTo>
                    <a:lnTo>
                      <a:pt x="961" y="2380"/>
                    </a:lnTo>
                    <a:lnTo>
                      <a:pt x="961" y="2380"/>
                    </a:lnTo>
                    <a:lnTo>
                      <a:pt x="961" y="2380"/>
                    </a:lnTo>
                    <a:lnTo>
                      <a:pt x="955" y="2380"/>
                    </a:lnTo>
                    <a:lnTo>
                      <a:pt x="955" y="2380"/>
                    </a:lnTo>
                    <a:lnTo>
                      <a:pt x="955" y="2380"/>
                    </a:lnTo>
                    <a:lnTo>
                      <a:pt x="955" y="2380"/>
                    </a:lnTo>
                    <a:lnTo>
                      <a:pt x="955" y="2380"/>
                    </a:lnTo>
                    <a:lnTo>
                      <a:pt x="955" y="2380"/>
                    </a:lnTo>
                    <a:lnTo>
                      <a:pt x="955" y="2380"/>
                    </a:lnTo>
                    <a:lnTo>
                      <a:pt x="949" y="2380"/>
                    </a:lnTo>
                    <a:lnTo>
                      <a:pt x="949" y="2380"/>
                    </a:lnTo>
                    <a:lnTo>
                      <a:pt x="949" y="2380"/>
                    </a:lnTo>
                    <a:lnTo>
                      <a:pt x="949" y="2380"/>
                    </a:lnTo>
                    <a:lnTo>
                      <a:pt x="949" y="2386"/>
                    </a:lnTo>
                    <a:lnTo>
                      <a:pt x="943" y="2392"/>
                    </a:lnTo>
                    <a:lnTo>
                      <a:pt x="949" y="2392"/>
                    </a:lnTo>
                    <a:lnTo>
                      <a:pt x="949" y="2392"/>
                    </a:lnTo>
                    <a:lnTo>
                      <a:pt x="949" y="2392"/>
                    </a:lnTo>
                    <a:lnTo>
                      <a:pt x="949" y="2392"/>
                    </a:lnTo>
                    <a:lnTo>
                      <a:pt x="949" y="2392"/>
                    </a:lnTo>
                    <a:lnTo>
                      <a:pt x="949" y="2392"/>
                    </a:lnTo>
                    <a:lnTo>
                      <a:pt x="949" y="2392"/>
                    </a:lnTo>
                    <a:lnTo>
                      <a:pt x="955" y="2386"/>
                    </a:lnTo>
                    <a:lnTo>
                      <a:pt x="955" y="2386"/>
                    </a:lnTo>
                    <a:lnTo>
                      <a:pt x="955" y="2386"/>
                    </a:lnTo>
                    <a:lnTo>
                      <a:pt x="961" y="2386"/>
                    </a:lnTo>
                    <a:lnTo>
                      <a:pt x="961" y="2386"/>
                    </a:lnTo>
                    <a:lnTo>
                      <a:pt x="961" y="2380"/>
                    </a:lnTo>
                    <a:lnTo>
                      <a:pt x="961" y="2380"/>
                    </a:lnTo>
                    <a:lnTo>
                      <a:pt x="961" y="2380"/>
                    </a:lnTo>
                    <a:lnTo>
                      <a:pt x="961" y="2380"/>
                    </a:lnTo>
                    <a:lnTo>
                      <a:pt x="961" y="2380"/>
                    </a:lnTo>
                    <a:close/>
                    <a:moveTo>
                      <a:pt x="1015" y="2362"/>
                    </a:moveTo>
                    <a:lnTo>
                      <a:pt x="1015" y="2362"/>
                    </a:lnTo>
                    <a:lnTo>
                      <a:pt x="1015" y="2362"/>
                    </a:lnTo>
                    <a:lnTo>
                      <a:pt x="1015" y="2362"/>
                    </a:lnTo>
                    <a:lnTo>
                      <a:pt x="1015" y="2362"/>
                    </a:lnTo>
                    <a:lnTo>
                      <a:pt x="1009" y="2362"/>
                    </a:lnTo>
                    <a:lnTo>
                      <a:pt x="1009" y="2362"/>
                    </a:lnTo>
                    <a:lnTo>
                      <a:pt x="1009" y="2362"/>
                    </a:lnTo>
                    <a:lnTo>
                      <a:pt x="1009" y="2362"/>
                    </a:lnTo>
                    <a:lnTo>
                      <a:pt x="1009" y="2362"/>
                    </a:lnTo>
                    <a:lnTo>
                      <a:pt x="1009" y="2362"/>
                    </a:lnTo>
                    <a:lnTo>
                      <a:pt x="1009" y="2362"/>
                    </a:lnTo>
                    <a:lnTo>
                      <a:pt x="1009" y="2362"/>
                    </a:lnTo>
                    <a:lnTo>
                      <a:pt x="1003" y="2362"/>
                    </a:lnTo>
                    <a:lnTo>
                      <a:pt x="1003" y="2362"/>
                    </a:lnTo>
                    <a:lnTo>
                      <a:pt x="1003" y="2362"/>
                    </a:lnTo>
                    <a:lnTo>
                      <a:pt x="1003" y="2362"/>
                    </a:lnTo>
                    <a:lnTo>
                      <a:pt x="1003" y="2362"/>
                    </a:lnTo>
                    <a:lnTo>
                      <a:pt x="997" y="2362"/>
                    </a:lnTo>
                    <a:lnTo>
                      <a:pt x="997" y="2362"/>
                    </a:lnTo>
                    <a:lnTo>
                      <a:pt x="997" y="2362"/>
                    </a:lnTo>
                    <a:lnTo>
                      <a:pt x="991" y="2368"/>
                    </a:lnTo>
                    <a:lnTo>
                      <a:pt x="991" y="2368"/>
                    </a:lnTo>
                    <a:lnTo>
                      <a:pt x="997" y="2368"/>
                    </a:lnTo>
                    <a:lnTo>
                      <a:pt x="997" y="2368"/>
                    </a:lnTo>
                    <a:lnTo>
                      <a:pt x="997" y="2368"/>
                    </a:lnTo>
                    <a:lnTo>
                      <a:pt x="997" y="2368"/>
                    </a:lnTo>
                    <a:lnTo>
                      <a:pt x="997" y="2368"/>
                    </a:lnTo>
                    <a:lnTo>
                      <a:pt x="997" y="2368"/>
                    </a:lnTo>
                    <a:lnTo>
                      <a:pt x="997" y="2368"/>
                    </a:lnTo>
                    <a:lnTo>
                      <a:pt x="997" y="2368"/>
                    </a:lnTo>
                    <a:lnTo>
                      <a:pt x="1003" y="2368"/>
                    </a:lnTo>
                    <a:lnTo>
                      <a:pt x="1003" y="2368"/>
                    </a:lnTo>
                    <a:lnTo>
                      <a:pt x="1009" y="2368"/>
                    </a:lnTo>
                    <a:lnTo>
                      <a:pt x="1009" y="2368"/>
                    </a:lnTo>
                    <a:lnTo>
                      <a:pt x="1009" y="2368"/>
                    </a:lnTo>
                    <a:lnTo>
                      <a:pt x="1009" y="2374"/>
                    </a:lnTo>
                    <a:lnTo>
                      <a:pt x="1009" y="2368"/>
                    </a:lnTo>
                    <a:lnTo>
                      <a:pt x="1009" y="2368"/>
                    </a:lnTo>
                    <a:lnTo>
                      <a:pt x="1009" y="2368"/>
                    </a:lnTo>
                    <a:lnTo>
                      <a:pt x="1015" y="2368"/>
                    </a:lnTo>
                    <a:lnTo>
                      <a:pt x="1015" y="2368"/>
                    </a:lnTo>
                    <a:lnTo>
                      <a:pt x="1009" y="2368"/>
                    </a:lnTo>
                    <a:lnTo>
                      <a:pt x="1015" y="2362"/>
                    </a:lnTo>
                    <a:lnTo>
                      <a:pt x="1015" y="2362"/>
                    </a:lnTo>
                    <a:close/>
                    <a:moveTo>
                      <a:pt x="1574" y="2140"/>
                    </a:moveTo>
                    <a:lnTo>
                      <a:pt x="1574" y="2140"/>
                    </a:lnTo>
                    <a:lnTo>
                      <a:pt x="1574" y="2140"/>
                    </a:lnTo>
                    <a:lnTo>
                      <a:pt x="1574" y="2140"/>
                    </a:lnTo>
                    <a:lnTo>
                      <a:pt x="1574" y="2134"/>
                    </a:lnTo>
                    <a:lnTo>
                      <a:pt x="1574" y="2134"/>
                    </a:lnTo>
                    <a:lnTo>
                      <a:pt x="1574" y="2134"/>
                    </a:lnTo>
                    <a:lnTo>
                      <a:pt x="1574" y="2134"/>
                    </a:lnTo>
                    <a:lnTo>
                      <a:pt x="1574" y="2128"/>
                    </a:lnTo>
                    <a:lnTo>
                      <a:pt x="1574" y="2128"/>
                    </a:lnTo>
                    <a:lnTo>
                      <a:pt x="1574" y="2128"/>
                    </a:lnTo>
                    <a:lnTo>
                      <a:pt x="1574" y="2128"/>
                    </a:lnTo>
                    <a:lnTo>
                      <a:pt x="1574" y="2128"/>
                    </a:lnTo>
                    <a:lnTo>
                      <a:pt x="1574" y="2128"/>
                    </a:lnTo>
                    <a:lnTo>
                      <a:pt x="1574" y="2128"/>
                    </a:lnTo>
                    <a:lnTo>
                      <a:pt x="1574" y="2128"/>
                    </a:lnTo>
                    <a:lnTo>
                      <a:pt x="1574" y="2134"/>
                    </a:lnTo>
                    <a:lnTo>
                      <a:pt x="1574" y="2134"/>
                    </a:lnTo>
                    <a:lnTo>
                      <a:pt x="1574" y="2134"/>
                    </a:lnTo>
                    <a:lnTo>
                      <a:pt x="1574" y="2134"/>
                    </a:lnTo>
                    <a:lnTo>
                      <a:pt x="1574" y="2134"/>
                    </a:lnTo>
                    <a:lnTo>
                      <a:pt x="1574" y="2134"/>
                    </a:lnTo>
                    <a:lnTo>
                      <a:pt x="1568" y="2134"/>
                    </a:lnTo>
                    <a:lnTo>
                      <a:pt x="1574" y="2140"/>
                    </a:lnTo>
                    <a:lnTo>
                      <a:pt x="1568" y="2140"/>
                    </a:lnTo>
                    <a:lnTo>
                      <a:pt x="1568" y="2134"/>
                    </a:lnTo>
                    <a:lnTo>
                      <a:pt x="1568" y="2134"/>
                    </a:lnTo>
                    <a:lnTo>
                      <a:pt x="1568" y="2140"/>
                    </a:lnTo>
                    <a:lnTo>
                      <a:pt x="1568" y="2146"/>
                    </a:lnTo>
                    <a:lnTo>
                      <a:pt x="1568" y="2146"/>
                    </a:lnTo>
                    <a:lnTo>
                      <a:pt x="1568" y="2146"/>
                    </a:lnTo>
                    <a:lnTo>
                      <a:pt x="1568" y="2146"/>
                    </a:lnTo>
                    <a:lnTo>
                      <a:pt x="1568" y="2146"/>
                    </a:lnTo>
                    <a:lnTo>
                      <a:pt x="1568" y="2146"/>
                    </a:lnTo>
                    <a:lnTo>
                      <a:pt x="1568" y="2146"/>
                    </a:lnTo>
                    <a:lnTo>
                      <a:pt x="1568" y="2146"/>
                    </a:lnTo>
                    <a:lnTo>
                      <a:pt x="1568" y="2140"/>
                    </a:lnTo>
                    <a:lnTo>
                      <a:pt x="1568" y="2140"/>
                    </a:lnTo>
                    <a:lnTo>
                      <a:pt x="1568" y="2140"/>
                    </a:lnTo>
                    <a:lnTo>
                      <a:pt x="1562" y="2140"/>
                    </a:lnTo>
                    <a:lnTo>
                      <a:pt x="1562" y="2140"/>
                    </a:lnTo>
                    <a:lnTo>
                      <a:pt x="1562" y="2140"/>
                    </a:lnTo>
                    <a:lnTo>
                      <a:pt x="1562" y="2140"/>
                    </a:lnTo>
                    <a:lnTo>
                      <a:pt x="1562" y="2140"/>
                    </a:lnTo>
                    <a:lnTo>
                      <a:pt x="1562" y="2146"/>
                    </a:lnTo>
                    <a:lnTo>
                      <a:pt x="1562" y="2146"/>
                    </a:lnTo>
                    <a:lnTo>
                      <a:pt x="1562" y="2146"/>
                    </a:lnTo>
                    <a:lnTo>
                      <a:pt x="1562" y="2140"/>
                    </a:lnTo>
                    <a:lnTo>
                      <a:pt x="1556" y="2140"/>
                    </a:lnTo>
                    <a:lnTo>
                      <a:pt x="1556" y="2140"/>
                    </a:lnTo>
                    <a:lnTo>
                      <a:pt x="1556" y="2146"/>
                    </a:lnTo>
                    <a:lnTo>
                      <a:pt x="1562" y="2146"/>
                    </a:lnTo>
                    <a:lnTo>
                      <a:pt x="1562" y="2146"/>
                    </a:lnTo>
                    <a:lnTo>
                      <a:pt x="1562" y="2146"/>
                    </a:lnTo>
                    <a:lnTo>
                      <a:pt x="1562" y="2146"/>
                    </a:lnTo>
                    <a:lnTo>
                      <a:pt x="1562" y="2146"/>
                    </a:lnTo>
                    <a:lnTo>
                      <a:pt x="1562" y="2146"/>
                    </a:lnTo>
                    <a:lnTo>
                      <a:pt x="1562" y="2146"/>
                    </a:lnTo>
                    <a:lnTo>
                      <a:pt x="1562" y="2146"/>
                    </a:lnTo>
                    <a:lnTo>
                      <a:pt x="1562" y="2152"/>
                    </a:lnTo>
                    <a:lnTo>
                      <a:pt x="1562" y="2152"/>
                    </a:lnTo>
                    <a:lnTo>
                      <a:pt x="1562" y="2152"/>
                    </a:lnTo>
                    <a:lnTo>
                      <a:pt x="1562" y="2152"/>
                    </a:lnTo>
                    <a:lnTo>
                      <a:pt x="1562" y="2152"/>
                    </a:lnTo>
                    <a:lnTo>
                      <a:pt x="1562" y="2152"/>
                    </a:lnTo>
                    <a:lnTo>
                      <a:pt x="1556" y="2158"/>
                    </a:lnTo>
                    <a:lnTo>
                      <a:pt x="1556" y="2164"/>
                    </a:lnTo>
                    <a:lnTo>
                      <a:pt x="1556" y="2164"/>
                    </a:lnTo>
                    <a:lnTo>
                      <a:pt x="1556" y="2164"/>
                    </a:lnTo>
                    <a:lnTo>
                      <a:pt x="1556" y="2164"/>
                    </a:lnTo>
                    <a:lnTo>
                      <a:pt x="1556" y="2164"/>
                    </a:lnTo>
                    <a:lnTo>
                      <a:pt x="1556" y="2170"/>
                    </a:lnTo>
                    <a:lnTo>
                      <a:pt x="1556" y="2170"/>
                    </a:lnTo>
                    <a:lnTo>
                      <a:pt x="1556" y="2164"/>
                    </a:lnTo>
                    <a:lnTo>
                      <a:pt x="1556" y="2164"/>
                    </a:lnTo>
                    <a:lnTo>
                      <a:pt x="1562" y="2164"/>
                    </a:lnTo>
                    <a:lnTo>
                      <a:pt x="1562" y="2158"/>
                    </a:lnTo>
                    <a:lnTo>
                      <a:pt x="1562" y="2158"/>
                    </a:lnTo>
                    <a:lnTo>
                      <a:pt x="1568" y="2152"/>
                    </a:lnTo>
                    <a:lnTo>
                      <a:pt x="1568" y="2152"/>
                    </a:lnTo>
                    <a:lnTo>
                      <a:pt x="1568" y="2152"/>
                    </a:lnTo>
                    <a:lnTo>
                      <a:pt x="1568" y="2146"/>
                    </a:lnTo>
                    <a:lnTo>
                      <a:pt x="1568" y="2146"/>
                    </a:lnTo>
                    <a:lnTo>
                      <a:pt x="1574" y="2146"/>
                    </a:lnTo>
                    <a:lnTo>
                      <a:pt x="1574" y="2146"/>
                    </a:lnTo>
                    <a:lnTo>
                      <a:pt x="1574" y="2146"/>
                    </a:lnTo>
                    <a:lnTo>
                      <a:pt x="1568" y="2146"/>
                    </a:lnTo>
                    <a:lnTo>
                      <a:pt x="1568" y="2146"/>
                    </a:lnTo>
                    <a:lnTo>
                      <a:pt x="1574" y="2140"/>
                    </a:lnTo>
                    <a:lnTo>
                      <a:pt x="1574" y="2140"/>
                    </a:lnTo>
                    <a:lnTo>
                      <a:pt x="1574" y="2140"/>
                    </a:lnTo>
                    <a:lnTo>
                      <a:pt x="1574" y="2146"/>
                    </a:lnTo>
                    <a:lnTo>
                      <a:pt x="1574" y="2146"/>
                    </a:lnTo>
                    <a:lnTo>
                      <a:pt x="1574" y="2146"/>
                    </a:lnTo>
                    <a:lnTo>
                      <a:pt x="1574" y="2146"/>
                    </a:lnTo>
                    <a:lnTo>
                      <a:pt x="1574" y="2146"/>
                    </a:lnTo>
                    <a:lnTo>
                      <a:pt x="1574" y="2146"/>
                    </a:lnTo>
                    <a:lnTo>
                      <a:pt x="1574" y="2140"/>
                    </a:lnTo>
                    <a:lnTo>
                      <a:pt x="1580" y="2140"/>
                    </a:lnTo>
                    <a:lnTo>
                      <a:pt x="1580" y="2140"/>
                    </a:lnTo>
                    <a:lnTo>
                      <a:pt x="1580" y="2140"/>
                    </a:lnTo>
                    <a:lnTo>
                      <a:pt x="1580" y="2140"/>
                    </a:lnTo>
                    <a:lnTo>
                      <a:pt x="1580" y="2134"/>
                    </a:lnTo>
                    <a:lnTo>
                      <a:pt x="1580" y="2134"/>
                    </a:lnTo>
                    <a:lnTo>
                      <a:pt x="1574" y="2140"/>
                    </a:lnTo>
                    <a:close/>
                    <a:moveTo>
                      <a:pt x="1424" y="2212"/>
                    </a:moveTo>
                    <a:lnTo>
                      <a:pt x="1418" y="2212"/>
                    </a:lnTo>
                    <a:lnTo>
                      <a:pt x="1418" y="2212"/>
                    </a:lnTo>
                    <a:lnTo>
                      <a:pt x="1418" y="2212"/>
                    </a:lnTo>
                    <a:lnTo>
                      <a:pt x="1418" y="2212"/>
                    </a:lnTo>
                    <a:lnTo>
                      <a:pt x="1418" y="2212"/>
                    </a:lnTo>
                    <a:lnTo>
                      <a:pt x="1418" y="2212"/>
                    </a:lnTo>
                    <a:lnTo>
                      <a:pt x="1418" y="2212"/>
                    </a:lnTo>
                    <a:lnTo>
                      <a:pt x="1418" y="2212"/>
                    </a:lnTo>
                    <a:lnTo>
                      <a:pt x="1418" y="2206"/>
                    </a:lnTo>
                    <a:lnTo>
                      <a:pt x="1412" y="2206"/>
                    </a:lnTo>
                    <a:lnTo>
                      <a:pt x="1412" y="2206"/>
                    </a:lnTo>
                    <a:lnTo>
                      <a:pt x="1412" y="2206"/>
                    </a:lnTo>
                    <a:lnTo>
                      <a:pt x="1406" y="2206"/>
                    </a:lnTo>
                    <a:lnTo>
                      <a:pt x="1406" y="2206"/>
                    </a:lnTo>
                    <a:lnTo>
                      <a:pt x="1406" y="2206"/>
                    </a:lnTo>
                    <a:lnTo>
                      <a:pt x="1406" y="2206"/>
                    </a:lnTo>
                    <a:lnTo>
                      <a:pt x="1406" y="2206"/>
                    </a:lnTo>
                    <a:lnTo>
                      <a:pt x="1406" y="2206"/>
                    </a:lnTo>
                    <a:lnTo>
                      <a:pt x="1406" y="2206"/>
                    </a:lnTo>
                    <a:lnTo>
                      <a:pt x="1406" y="2212"/>
                    </a:lnTo>
                    <a:lnTo>
                      <a:pt x="1412" y="2212"/>
                    </a:lnTo>
                    <a:lnTo>
                      <a:pt x="1412" y="2212"/>
                    </a:lnTo>
                    <a:lnTo>
                      <a:pt x="1412" y="2212"/>
                    </a:lnTo>
                    <a:lnTo>
                      <a:pt x="1418" y="2218"/>
                    </a:lnTo>
                    <a:lnTo>
                      <a:pt x="1418" y="2218"/>
                    </a:lnTo>
                    <a:lnTo>
                      <a:pt x="1418" y="2218"/>
                    </a:lnTo>
                    <a:lnTo>
                      <a:pt x="1418" y="2218"/>
                    </a:lnTo>
                    <a:lnTo>
                      <a:pt x="1418" y="2218"/>
                    </a:lnTo>
                    <a:lnTo>
                      <a:pt x="1418" y="2218"/>
                    </a:lnTo>
                    <a:lnTo>
                      <a:pt x="1418" y="2218"/>
                    </a:lnTo>
                    <a:lnTo>
                      <a:pt x="1418" y="2218"/>
                    </a:lnTo>
                    <a:lnTo>
                      <a:pt x="1418" y="2218"/>
                    </a:lnTo>
                    <a:lnTo>
                      <a:pt x="1424" y="2218"/>
                    </a:lnTo>
                    <a:lnTo>
                      <a:pt x="1424" y="2218"/>
                    </a:lnTo>
                    <a:lnTo>
                      <a:pt x="1424" y="2212"/>
                    </a:lnTo>
                    <a:lnTo>
                      <a:pt x="1424" y="2212"/>
                    </a:lnTo>
                    <a:lnTo>
                      <a:pt x="1424" y="2212"/>
                    </a:lnTo>
                    <a:close/>
                    <a:moveTo>
                      <a:pt x="1442" y="2158"/>
                    </a:moveTo>
                    <a:lnTo>
                      <a:pt x="1442" y="2158"/>
                    </a:lnTo>
                    <a:lnTo>
                      <a:pt x="1442" y="2158"/>
                    </a:lnTo>
                    <a:lnTo>
                      <a:pt x="1436" y="2158"/>
                    </a:lnTo>
                    <a:lnTo>
                      <a:pt x="1436" y="2158"/>
                    </a:lnTo>
                    <a:lnTo>
                      <a:pt x="1430" y="2158"/>
                    </a:lnTo>
                    <a:lnTo>
                      <a:pt x="1430" y="2164"/>
                    </a:lnTo>
                    <a:lnTo>
                      <a:pt x="1430" y="2164"/>
                    </a:lnTo>
                    <a:lnTo>
                      <a:pt x="1430" y="2164"/>
                    </a:lnTo>
                    <a:lnTo>
                      <a:pt x="1430" y="2164"/>
                    </a:lnTo>
                    <a:lnTo>
                      <a:pt x="1430" y="2170"/>
                    </a:lnTo>
                    <a:lnTo>
                      <a:pt x="1430" y="2170"/>
                    </a:lnTo>
                    <a:lnTo>
                      <a:pt x="1436" y="2170"/>
                    </a:lnTo>
                    <a:lnTo>
                      <a:pt x="1436" y="2170"/>
                    </a:lnTo>
                    <a:lnTo>
                      <a:pt x="1436" y="2170"/>
                    </a:lnTo>
                    <a:lnTo>
                      <a:pt x="1442" y="2164"/>
                    </a:lnTo>
                    <a:lnTo>
                      <a:pt x="1442" y="2164"/>
                    </a:lnTo>
                    <a:lnTo>
                      <a:pt x="1442" y="2164"/>
                    </a:lnTo>
                    <a:lnTo>
                      <a:pt x="1442" y="2164"/>
                    </a:lnTo>
                    <a:lnTo>
                      <a:pt x="1442" y="2158"/>
                    </a:lnTo>
                    <a:close/>
                    <a:moveTo>
                      <a:pt x="1544" y="2134"/>
                    </a:moveTo>
                    <a:lnTo>
                      <a:pt x="1544" y="2134"/>
                    </a:lnTo>
                    <a:lnTo>
                      <a:pt x="1538" y="2134"/>
                    </a:lnTo>
                    <a:lnTo>
                      <a:pt x="1538" y="2134"/>
                    </a:lnTo>
                    <a:lnTo>
                      <a:pt x="1538" y="2134"/>
                    </a:lnTo>
                    <a:lnTo>
                      <a:pt x="1538" y="2134"/>
                    </a:lnTo>
                    <a:lnTo>
                      <a:pt x="1538" y="2134"/>
                    </a:lnTo>
                    <a:lnTo>
                      <a:pt x="1538" y="2134"/>
                    </a:lnTo>
                    <a:lnTo>
                      <a:pt x="1538" y="2134"/>
                    </a:lnTo>
                    <a:lnTo>
                      <a:pt x="1538" y="2128"/>
                    </a:lnTo>
                    <a:lnTo>
                      <a:pt x="1538" y="2128"/>
                    </a:lnTo>
                    <a:lnTo>
                      <a:pt x="1538" y="2128"/>
                    </a:lnTo>
                    <a:lnTo>
                      <a:pt x="1538" y="2128"/>
                    </a:lnTo>
                    <a:lnTo>
                      <a:pt x="1538" y="2128"/>
                    </a:lnTo>
                    <a:lnTo>
                      <a:pt x="1538" y="2128"/>
                    </a:lnTo>
                    <a:lnTo>
                      <a:pt x="1538" y="2128"/>
                    </a:lnTo>
                    <a:lnTo>
                      <a:pt x="1538" y="2122"/>
                    </a:lnTo>
                    <a:lnTo>
                      <a:pt x="1538" y="2122"/>
                    </a:lnTo>
                    <a:lnTo>
                      <a:pt x="1538" y="2116"/>
                    </a:lnTo>
                    <a:lnTo>
                      <a:pt x="1538" y="2116"/>
                    </a:lnTo>
                    <a:lnTo>
                      <a:pt x="1538" y="2116"/>
                    </a:lnTo>
                    <a:lnTo>
                      <a:pt x="1538" y="2116"/>
                    </a:lnTo>
                    <a:lnTo>
                      <a:pt x="1538" y="2116"/>
                    </a:lnTo>
                    <a:lnTo>
                      <a:pt x="1532" y="2116"/>
                    </a:lnTo>
                    <a:lnTo>
                      <a:pt x="1532" y="2122"/>
                    </a:lnTo>
                    <a:lnTo>
                      <a:pt x="1532" y="2122"/>
                    </a:lnTo>
                    <a:lnTo>
                      <a:pt x="1532" y="2122"/>
                    </a:lnTo>
                    <a:lnTo>
                      <a:pt x="1532" y="2122"/>
                    </a:lnTo>
                    <a:lnTo>
                      <a:pt x="1532" y="2122"/>
                    </a:lnTo>
                    <a:lnTo>
                      <a:pt x="1532" y="2122"/>
                    </a:lnTo>
                    <a:lnTo>
                      <a:pt x="1532" y="2122"/>
                    </a:lnTo>
                    <a:lnTo>
                      <a:pt x="1532" y="2122"/>
                    </a:lnTo>
                    <a:lnTo>
                      <a:pt x="1532" y="2122"/>
                    </a:lnTo>
                    <a:lnTo>
                      <a:pt x="1532" y="2122"/>
                    </a:lnTo>
                    <a:lnTo>
                      <a:pt x="1532" y="2122"/>
                    </a:lnTo>
                    <a:lnTo>
                      <a:pt x="1532" y="2122"/>
                    </a:lnTo>
                    <a:lnTo>
                      <a:pt x="1526" y="2122"/>
                    </a:lnTo>
                    <a:lnTo>
                      <a:pt x="1532" y="2122"/>
                    </a:lnTo>
                    <a:lnTo>
                      <a:pt x="1532" y="2116"/>
                    </a:lnTo>
                    <a:lnTo>
                      <a:pt x="1532" y="2116"/>
                    </a:lnTo>
                    <a:lnTo>
                      <a:pt x="1532" y="2116"/>
                    </a:lnTo>
                    <a:lnTo>
                      <a:pt x="1526" y="2116"/>
                    </a:lnTo>
                    <a:lnTo>
                      <a:pt x="1526" y="2116"/>
                    </a:lnTo>
                    <a:lnTo>
                      <a:pt x="1520" y="2116"/>
                    </a:lnTo>
                    <a:lnTo>
                      <a:pt x="1520" y="2122"/>
                    </a:lnTo>
                    <a:lnTo>
                      <a:pt x="1520" y="2122"/>
                    </a:lnTo>
                    <a:lnTo>
                      <a:pt x="1520" y="2122"/>
                    </a:lnTo>
                    <a:lnTo>
                      <a:pt x="1520" y="2128"/>
                    </a:lnTo>
                    <a:lnTo>
                      <a:pt x="1520" y="2128"/>
                    </a:lnTo>
                    <a:lnTo>
                      <a:pt x="1520" y="2128"/>
                    </a:lnTo>
                    <a:lnTo>
                      <a:pt x="1520" y="2128"/>
                    </a:lnTo>
                    <a:lnTo>
                      <a:pt x="1520" y="2128"/>
                    </a:lnTo>
                    <a:lnTo>
                      <a:pt x="1520" y="2128"/>
                    </a:lnTo>
                    <a:lnTo>
                      <a:pt x="1520" y="2134"/>
                    </a:lnTo>
                    <a:lnTo>
                      <a:pt x="1520" y="2134"/>
                    </a:lnTo>
                    <a:lnTo>
                      <a:pt x="1520" y="2134"/>
                    </a:lnTo>
                    <a:lnTo>
                      <a:pt x="1520" y="2134"/>
                    </a:lnTo>
                    <a:lnTo>
                      <a:pt x="1520" y="2140"/>
                    </a:lnTo>
                    <a:lnTo>
                      <a:pt x="1520" y="2140"/>
                    </a:lnTo>
                    <a:lnTo>
                      <a:pt x="1520" y="2140"/>
                    </a:lnTo>
                    <a:lnTo>
                      <a:pt x="1520" y="2146"/>
                    </a:lnTo>
                    <a:lnTo>
                      <a:pt x="1520" y="2140"/>
                    </a:lnTo>
                    <a:lnTo>
                      <a:pt x="1526" y="2140"/>
                    </a:lnTo>
                    <a:lnTo>
                      <a:pt x="1526" y="2134"/>
                    </a:lnTo>
                    <a:lnTo>
                      <a:pt x="1526" y="2134"/>
                    </a:lnTo>
                    <a:lnTo>
                      <a:pt x="1526" y="2134"/>
                    </a:lnTo>
                    <a:lnTo>
                      <a:pt x="1526" y="2134"/>
                    </a:lnTo>
                    <a:lnTo>
                      <a:pt x="1526" y="2134"/>
                    </a:lnTo>
                    <a:lnTo>
                      <a:pt x="1526" y="2134"/>
                    </a:lnTo>
                    <a:lnTo>
                      <a:pt x="1532" y="2134"/>
                    </a:lnTo>
                    <a:lnTo>
                      <a:pt x="1532" y="2134"/>
                    </a:lnTo>
                    <a:lnTo>
                      <a:pt x="1532" y="2134"/>
                    </a:lnTo>
                    <a:lnTo>
                      <a:pt x="1532" y="2134"/>
                    </a:lnTo>
                    <a:lnTo>
                      <a:pt x="1532" y="2134"/>
                    </a:lnTo>
                    <a:lnTo>
                      <a:pt x="1532" y="2140"/>
                    </a:lnTo>
                    <a:lnTo>
                      <a:pt x="1532" y="2140"/>
                    </a:lnTo>
                    <a:lnTo>
                      <a:pt x="1532" y="2140"/>
                    </a:lnTo>
                    <a:lnTo>
                      <a:pt x="1532" y="2140"/>
                    </a:lnTo>
                    <a:lnTo>
                      <a:pt x="1532" y="2140"/>
                    </a:lnTo>
                    <a:lnTo>
                      <a:pt x="1538" y="2140"/>
                    </a:lnTo>
                    <a:lnTo>
                      <a:pt x="1538" y="2140"/>
                    </a:lnTo>
                    <a:lnTo>
                      <a:pt x="1538" y="2140"/>
                    </a:lnTo>
                    <a:lnTo>
                      <a:pt x="1538" y="2140"/>
                    </a:lnTo>
                    <a:lnTo>
                      <a:pt x="1538" y="2140"/>
                    </a:lnTo>
                    <a:lnTo>
                      <a:pt x="1538" y="2140"/>
                    </a:lnTo>
                    <a:lnTo>
                      <a:pt x="1538" y="2134"/>
                    </a:lnTo>
                    <a:lnTo>
                      <a:pt x="1538" y="2134"/>
                    </a:lnTo>
                    <a:lnTo>
                      <a:pt x="1544" y="2134"/>
                    </a:lnTo>
                    <a:lnTo>
                      <a:pt x="1544" y="2134"/>
                    </a:lnTo>
                    <a:lnTo>
                      <a:pt x="1544" y="2134"/>
                    </a:lnTo>
                    <a:lnTo>
                      <a:pt x="1544" y="2134"/>
                    </a:lnTo>
                    <a:close/>
                    <a:moveTo>
                      <a:pt x="985" y="1929"/>
                    </a:moveTo>
                    <a:lnTo>
                      <a:pt x="985" y="1929"/>
                    </a:lnTo>
                    <a:lnTo>
                      <a:pt x="985" y="1929"/>
                    </a:lnTo>
                    <a:lnTo>
                      <a:pt x="985" y="1929"/>
                    </a:lnTo>
                    <a:lnTo>
                      <a:pt x="985" y="1929"/>
                    </a:lnTo>
                    <a:lnTo>
                      <a:pt x="985" y="1929"/>
                    </a:lnTo>
                    <a:lnTo>
                      <a:pt x="985" y="1923"/>
                    </a:lnTo>
                    <a:lnTo>
                      <a:pt x="985" y="1923"/>
                    </a:lnTo>
                    <a:lnTo>
                      <a:pt x="991" y="1923"/>
                    </a:lnTo>
                    <a:lnTo>
                      <a:pt x="985" y="1923"/>
                    </a:lnTo>
                    <a:lnTo>
                      <a:pt x="985" y="1923"/>
                    </a:lnTo>
                    <a:lnTo>
                      <a:pt x="985" y="1923"/>
                    </a:lnTo>
                    <a:lnTo>
                      <a:pt x="979" y="1929"/>
                    </a:lnTo>
                    <a:lnTo>
                      <a:pt x="979" y="1929"/>
                    </a:lnTo>
                    <a:lnTo>
                      <a:pt x="973" y="1929"/>
                    </a:lnTo>
                    <a:lnTo>
                      <a:pt x="973" y="1929"/>
                    </a:lnTo>
                    <a:lnTo>
                      <a:pt x="973" y="1929"/>
                    </a:lnTo>
                    <a:lnTo>
                      <a:pt x="973" y="1929"/>
                    </a:lnTo>
                    <a:lnTo>
                      <a:pt x="973" y="1929"/>
                    </a:lnTo>
                    <a:lnTo>
                      <a:pt x="973" y="1929"/>
                    </a:lnTo>
                    <a:lnTo>
                      <a:pt x="973" y="1929"/>
                    </a:lnTo>
                    <a:lnTo>
                      <a:pt x="973" y="1929"/>
                    </a:lnTo>
                    <a:lnTo>
                      <a:pt x="973" y="1935"/>
                    </a:lnTo>
                    <a:lnTo>
                      <a:pt x="973" y="1935"/>
                    </a:lnTo>
                    <a:lnTo>
                      <a:pt x="973" y="1935"/>
                    </a:lnTo>
                    <a:lnTo>
                      <a:pt x="973" y="1935"/>
                    </a:lnTo>
                    <a:lnTo>
                      <a:pt x="979" y="1935"/>
                    </a:lnTo>
                    <a:lnTo>
                      <a:pt x="979" y="1935"/>
                    </a:lnTo>
                    <a:lnTo>
                      <a:pt x="979" y="1935"/>
                    </a:lnTo>
                    <a:lnTo>
                      <a:pt x="979" y="1935"/>
                    </a:lnTo>
                    <a:lnTo>
                      <a:pt x="979" y="1935"/>
                    </a:lnTo>
                    <a:lnTo>
                      <a:pt x="979" y="1941"/>
                    </a:lnTo>
                    <a:lnTo>
                      <a:pt x="979" y="1935"/>
                    </a:lnTo>
                    <a:lnTo>
                      <a:pt x="979" y="1935"/>
                    </a:lnTo>
                    <a:lnTo>
                      <a:pt x="979" y="1935"/>
                    </a:lnTo>
                    <a:lnTo>
                      <a:pt x="979" y="1935"/>
                    </a:lnTo>
                    <a:lnTo>
                      <a:pt x="985" y="1935"/>
                    </a:lnTo>
                    <a:lnTo>
                      <a:pt x="985" y="1929"/>
                    </a:lnTo>
                    <a:close/>
                    <a:moveTo>
                      <a:pt x="865" y="1581"/>
                    </a:moveTo>
                    <a:lnTo>
                      <a:pt x="865" y="1581"/>
                    </a:lnTo>
                    <a:lnTo>
                      <a:pt x="859" y="1575"/>
                    </a:lnTo>
                    <a:lnTo>
                      <a:pt x="859" y="1575"/>
                    </a:lnTo>
                    <a:lnTo>
                      <a:pt x="853" y="1575"/>
                    </a:lnTo>
                    <a:lnTo>
                      <a:pt x="847" y="1575"/>
                    </a:lnTo>
                    <a:lnTo>
                      <a:pt x="835" y="1563"/>
                    </a:lnTo>
                    <a:lnTo>
                      <a:pt x="829" y="1563"/>
                    </a:lnTo>
                    <a:lnTo>
                      <a:pt x="829" y="1563"/>
                    </a:lnTo>
                    <a:lnTo>
                      <a:pt x="829" y="1557"/>
                    </a:lnTo>
                    <a:lnTo>
                      <a:pt x="829" y="1557"/>
                    </a:lnTo>
                    <a:lnTo>
                      <a:pt x="829" y="1557"/>
                    </a:lnTo>
                    <a:lnTo>
                      <a:pt x="829" y="1551"/>
                    </a:lnTo>
                    <a:lnTo>
                      <a:pt x="829" y="1551"/>
                    </a:lnTo>
                    <a:lnTo>
                      <a:pt x="823" y="1551"/>
                    </a:lnTo>
                    <a:lnTo>
                      <a:pt x="823" y="1551"/>
                    </a:lnTo>
                    <a:lnTo>
                      <a:pt x="823" y="1557"/>
                    </a:lnTo>
                    <a:lnTo>
                      <a:pt x="823" y="1557"/>
                    </a:lnTo>
                    <a:lnTo>
                      <a:pt x="823" y="1557"/>
                    </a:lnTo>
                    <a:lnTo>
                      <a:pt x="823" y="1557"/>
                    </a:lnTo>
                    <a:lnTo>
                      <a:pt x="823" y="1557"/>
                    </a:lnTo>
                    <a:lnTo>
                      <a:pt x="823" y="1557"/>
                    </a:lnTo>
                    <a:lnTo>
                      <a:pt x="823" y="1557"/>
                    </a:lnTo>
                    <a:lnTo>
                      <a:pt x="817" y="1557"/>
                    </a:lnTo>
                    <a:lnTo>
                      <a:pt x="817" y="1557"/>
                    </a:lnTo>
                    <a:lnTo>
                      <a:pt x="817" y="1563"/>
                    </a:lnTo>
                    <a:lnTo>
                      <a:pt x="823" y="1563"/>
                    </a:lnTo>
                    <a:lnTo>
                      <a:pt x="817" y="1563"/>
                    </a:lnTo>
                    <a:lnTo>
                      <a:pt x="817" y="1563"/>
                    </a:lnTo>
                    <a:lnTo>
                      <a:pt x="823" y="1563"/>
                    </a:lnTo>
                    <a:lnTo>
                      <a:pt x="835" y="1575"/>
                    </a:lnTo>
                    <a:lnTo>
                      <a:pt x="835" y="1575"/>
                    </a:lnTo>
                    <a:lnTo>
                      <a:pt x="835" y="1575"/>
                    </a:lnTo>
                    <a:lnTo>
                      <a:pt x="835" y="1575"/>
                    </a:lnTo>
                    <a:lnTo>
                      <a:pt x="841" y="1575"/>
                    </a:lnTo>
                    <a:lnTo>
                      <a:pt x="841" y="1581"/>
                    </a:lnTo>
                    <a:lnTo>
                      <a:pt x="841" y="1581"/>
                    </a:lnTo>
                    <a:lnTo>
                      <a:pt x="841" y="1581"/>
                    </a:lnTo>
                    <a:lnTo>
                      <a:pt x="841" y="1581"/>
                    </a:lnTo>
                    <a:lnTo>
                      <a:pt x="847" y="1581"/>
                    </a:lnTo>
                    <a:lnTo>
                      <a:pt x="847" y="1581"/>
                    </a:lnTo>
                    <a:lnTo>
                      <a:pt x="847" y="1581"/>
                    </a:lnTo>
                    <a:lnTo>
                      <a:pt x="853" y="1581"/>
                    </a:lnTo>
                    <a:lnTo>
                      <a:pt x="853" y="1581"/>
                    </a:lnTo>
                    <a:lnTo>
                      <a:pt x="853" y="1581"/>
                    </a:lnTo>
                    <a:lnTo>
                      <a:pt x="859" y="1581"/>
                    </a:lnTo>
                    <a:lnTo>
                      <a:pt x="859" y="1581"/>
                    </a:lnTo>
                    <a:lnTo>
                      <a:pt x="865" y="1581"/>
                    </a:lnTo>
                    <a:lnTo>
                      <a:pt x="865" y="1587"/>
                    </a:lnTo>
                    <a:lnTo>
                      <a:pt x="865" y="1587"/>
                    </a:lnTo>
                    <a:lnTo>
                      <a:pt x="865" y="1587"/>
                    </a:lnTo>
                    <a:lnTo>
                      <a:pt x="865" y="1587"/>
                    </a:lnTo>
                    <a:lnTo>
                      <a:pt x="865" y="1581"/>
                    </a:lnTo>
                    <a:lnTo>
                      <a:pt x="865" y="1581"/>
                    </a:lnTo>
                    <a:close/>
                    <a:moveTo>
                      <a:pt x="1021" y="1990"/>
                    </a:moveTo>
                    <a:lnTo>
                      <a:pt x="1021" y="1990"/>
                    </a:lnTo>
                    <a:lnTo>
                      <a:pt x="1021" y="1990"/>
                    </a:lnTo>
                    <a:lnTo>
                      <a:pt x="1015" y="1990"/>
                    </a:lnTo>
                    <a:lnTo>
                      <a:pt x="1009" y="1990"/>
                    </a:lnTo>
                    <a:lnTo>
                      <a:pt x="1009" y="1990"/>
                    </a:lnTo>
                    <a:lnTo>
                      <a:pt x="1009" y="1990"/>
                    </a:lnTo>
                    <a:lnTo>
                      <a:pt x="1009" y="1996"/>
                    </a:lnTo>
                    <a:lnTo>
                      <a:pt x="1015" y="1996"/>
                    </a:lnTo>
                    <a:lnTo>
                      <a:pt x="1015" y="1996"/>
                    </a:lnTo>
                    <a:lnTo>
                      <a:pt x="1015" y="1996"/>
                    </a:lnTo>
                    <a:lnTo>
                      <a:pt x="1021" y="1996"/>
                    </a:lnTo>
                    <a:lnTo>
                      <a:pt x="1021" y="1996"/>
                    </a:lnTo>
                    <a:lnTo>
                      <a:pt x="1021" y="1996"/>
                    </a:lnTo>
                    <a:lnTo>
                      <a:pt x="1027" y="1990"/>
                    </a:lnTo>
                    <a:lnTo>
                      <a:pt x="1021" y="1990"/>
                    </a:lnTo>
                    <a:lnTo>
                      <a:pt x="1021" y="1990"/>
                    </a:lnTo>
                    <a:close/>
                    <a:moveTo>
                      <a:pt x="2956" y="1905"/>
                    </a:moveTo>
                    <a:lnTo>
                      <a:pt x="2956" y="1905"/>
                    </a:lnTo>
                    <a:lnTo>
                      <a:pt x="2956" y="1911"/>
                    </a:lnTo>
                    <a:lnTo>
                      <a:pt x="2962" y="1911"/>
                    </a:lnTo>
                    <a:lnTo>
                      <a:pt x="2968" y="1911"/>
                    </a:lnTo>
                    <a:lnTo>
                      <a:pt x="2968" y="1911"/>
                    </a:lnTo>
                    <a:lnTo>
                      <a:pt x="2968" y="1911"/>
                    </a:lnTo>
                    <a:lnTo>
                      <a:pt x="2968" y="1911"/>
                    </a:lnTo>
                    <a:lnTo>
                      <a:pt x="2968" y="1911"/>
                    </a:lnTo>
                    <a:lnTo>
                      <a:pt x="2968" y="1905"/>
                    </a:lnTo>
                    <a:lnTo>
                      <a:pt x="2968" y="1905"/>
                    </a:lnTo>
                    <a:lnTo>
                      <a:pt x="2968" y="1905"/>
                    </a:lnTo>
                    <a:lnTo>
                      <a:pt x="2968" y="1905"/>
                    </a:lnTo>
                    <a:lnTo>
                      <a:pt x="2968" y="1905"/>
                    </a:lnTo>
                    <a:lnTo>
                      <a:pt x="2968" y="1905"/>
                    </a:lnTo>
                    <a:lnTo>
                      <a:pt x="2968" y="1905"/>
                    </a:lnTo>
                    <a:lnTo>
                      <a:pt x="2968" y="1905"/>
                    </a:lnTo>
                    <a:lnTo>
                      <a:pt x="2968" y="1905"/>
                    </a:lnTo>
                    <a:lnTo>
                      <a:pt x="2968" y="1905"/>
                    </a:lnTo>
                    <a:lnTo>
                      <a:pt x="2968" y="1905"/>
                    </a:lnTo>
                    <a:lnTo>
                      <a:pt x="2974" y="1905"/>
                    </a:lnTo>
                    <a:lnTo>
                      <a:pt x="2968" y="1899"/>
                    </a:lnTo>
                    <a:lnTo>
                      <a:pt x="2974" y="1899"/>
                    </a:lnTo>
                    <a:lnTo>
                      <a:pt x="2974" y="1899"/>
                    </a:lnTo>
                    <a:lnTo>
                      <a:pt x="2974" y="1899"/>
                    </a:lnTo>
                    <a:lnTo>
                      <a:pt x="2974" y="1899"/>
                    </a:lnTo>
                    <a:lnTo>
                      <a:pt x="2974" y="1899"/>
                    </a:lnTo>
                    <a:lnTo>
                      <a:pt x="2974" y="1893"/>
                    </a:lnTo>
                    <a:lnTo>
                      <a:pt x="2974" y="1893"/>
                    </a:lnTo>
                    <a:lnTo>
                      <a:pt x="2974" y="1893"/>
                    </a:lnTo>
                    <a:lnTo>
                      <a:pt x="2974" y="1893"/>
                    </a:lnTo>
                    <a:lnTo>
                      <a:pt x="2974" y="1893"/>
                    </a:lnTo>
                    <a:lnTo>
                      <a:pt x="2974" y="1893"/>
                    </a:lnTo>
                    <a:lnTo>
                      <a:pt x="2974" y="1893"/>
                    </a:lnTo>
                    <a:lnTo>
                      <a:pt x="2968" y="1887"/>
                    </a:lnTo>
                    <a:lnTo>
                      <a:pt x="2968" y="1887"/>
                    </a:lnTo>
                    <a:lnTo>
                      <a:pt x="2968" y="1893"/>
                    </a:lnTo>
                    <a:lnTo>
                      <a:pt x="2968" y="1887"/>
                    </a:lnTo>
                    <a:lnTo>
                      <a:pt x="2968" y="1887"/>
                    </a:lnTo>
                    <a:lnTo>
                      <a:pt x="2974" y="1887"/>
                    </a:lnTo>
                    <a:lnTo>
                      <a:pt x="2974" y="1887"/>
                    </a:lnTo>
                    <a:lnTo>
                      <a:pt x="2974" y="1887"/>
                    </a:lnTo>
                    <a:lnTo>
                      <a:pt x="2968" y="1887"/>
                    </a:lnTo>
                    <a:lnTo>
                      <a:pt x="2968" y="1887"/>
                    </a:lnTo>
                    <a:lnTo>
                      <a:pt x="2968" y="1881"/>
                    </a:lnTo>
                    <a:lnTo>
                      <a:pt x="2962" y="1881"/>
                    </a:lnTo>
                    <a:lnTo>
                      <a:pt x="2962" y="1881"/>
                    </a:lnTo>
                    <a:lnTo>
                      <a:pt x="2956" y="1881"/>
                    </a:lnTo>
                    <a:lnTo>
                      <a:pt x="2962" y="1881"/>
                    </a:lnTo>
                    <a:lnTo>
                      <a:pt x="2962" y="1881"/>
                    </a:lnTo>
                    <a:lnTo>
                      <a:pt x="2962" y="1875"/>
                    </a:lnTo>
                    <a:lnTo>
                      <a:pt x="2962" y="1875"/>
                    </a:lnTo>
                    <a:lnTo>
                      <a:pt x="2962" y="1875"/>
                    </a:lnTo>
                    <a:lnTo>
                      <a:pt x="2962" y="1875"/>
                    </a:lnTo>
                    <a:lnTo>
                      <a:pt x="2962" y="1875"/>
                    </a:lnTo>
                    <a:lnTo>
                      <a:pt x="2962" y="1875"/>
                    </a:lnTo>
                    <a:lnTo>
                      <a:pt x="2962" y="1869"/>
                    </a:lnTo>
                    <a:lnTo>
                      <a:pt x="2962" y="1875"/>
                    </a:lnTo>
                    <a:lnTo>
                      <a:pt x="2962" y="1869"/>
                    </a:lnTo>
                    <a:lnTo>
                      <a:pt x="2962" y="1869"/>
                    </a:lnTo>
                    <a:lnTo>
                      <a:pt x="2962" y="1869"/>
                    </a:lnTo>
                    <a:lnTo>
                      <a:pt x="2956" y="1869"/>
                    </a:lnTo>
                    <a:lnTo>
                      <a:pt x="2956" y="1869"/>
                    </a:lnTo>
                    <a:lnTo>
                      <a:pt x="2962" y="1869"/>
                    </a:lnTo>
                    <a:lnTo>
                      <a:pt x="2968" y="1875"/>
                    </a:lnTo>
                    <a:lnTo>
                      <a:pt x="2974" y="1875"/>
                    </a:lnTo>
                    <a:lnTo>
                      <a:pt x="2974" y="1875"/>
                    </a:lnTo>
                    <a:lnTo>
                      <a:pt x="2974" y="1881"/>
                    </a:lnTo>
                    <a:lnTo>
                      <a:pt x="2974" y="1881"/>
                    </a:lnTo>
                    <a:lnTo>
                      <a:pt x="2980" y="1881"/>
                    </a:lnTo>
                    <a:lnTo>
                      <a:pt x="2986" y="1887"/>
                    </a:lnTo>
                    <a:lnTo>
                      <a:pt x="2992" y="1893"/>
                    </a:lnTo>
                    <a:lnTo>
                      <a:pt x="3004" y="1899"/>
                    </a:lnTo>
                    <a:lnTo>
                      <a:pt x="3004" y="1899"/>
                    </a:lnTo>
                    <a:lnTo>
                      <a:pt x="3010" y="1899"/>
                    </a:lnTo>
                    <a:lnTo>
                      <a:pt x="3010" y="1899"/>
                    </a:lnTo>
                    <a:lnTo>
                      <a:pt x="3016" y="1899"/>
                    </a:lnTo>
                    <a:lnTo>
                      <a:pt x="3010" y="1899"/>
                    </a:lnTo>
                    <a:lnTo>
                      <a:pt x="3016" y="1899"/>
                    </a:lnTo>
                    <a:lnTo>
                      <a:pt x="3016" y="1899"/>
                    </a:lnTo>
                    <a:lnTo>
                      <a:pt x="3016" y="1899"/>
                    </a:lnTo>
                    <a:lnTo>
                      <a:pt x="3016" y="1893"/>
                    </a:lnTo>
                    <a:lnTo>
                      <a:pt x="3016" y="1893"/>
                    </a:lnTo>
                    <a:lnTo>
                      <a:pt x="3016" y="1893"/>
                    </a:lnTo>
                    <a:lnTo>
                      <a:pt x="3016" y="1893"/>
                    </a:lnTo>
                    <a:lnTo>
                      <a:pt x="3016" y="1893"/>
                    </a:lnTo>
                    <a:lnTo>
                      <a:pt x="3016" y="1887"/>
                    </a:lnTo>
                    <a:lnTo>
                      <a:pt x="3016" y="1887"/>
                    </a:lnTo>
                    <a:lnTo>
                      <a:pt x="3016" y="1887"/>
                    </a:lnTo>
                    <a:lnTo>
                      <a:pt x="3010" y="1881"/>
                    </a:lnTo>
                    <a:lnTo>
                      <a:pt x="3010" y="1875"/>
                    </a:lnTo>
                    <a:lnTo>
                      <a:pt x="3010" y="1875"/>
                    </a:lnTo>
                    <a:lnTo>
                      <a:pt x="3010" y="1875"/>
                    </a:lnTo>
                    <a:lnTo>
                      <a:pt x="3010" y="1869"/>
                    </a:lnTo>
                    <a:lnTo>
                      <a:pt x="3010" y="1869"/>
                    </a:lnTo>
                    <a:lnTo>
                      <a:pt x="3010" y="1869"/>
                    </a:lnTo>
                    <a:lnTo>
                      <a:pt x="3010" y="1869"/>
                    </a:lnTo>
                    <a:lnTo>
                      <a:pt x="3004" y="1869"/>
                    </a:lnTo>
                    <a:lnTo>
                      <a:pt x="3004" y="1869"/>
                    </a:lnTo>
                    <a:lnTo>
                      <a:pt x="3004" y="1869"/>
                    </a:lnTo>
                    <a:lnTo>
                      <a:pt x="3004" y="1869"/>
                    </a:lnTo>
                    <a:lnTo>
                      <a:pt x="3004" y="1869"/>
                    </a:lnTo>
                    <a:lnTo>
                      <a:pt x="3004" y="1869"/>
                    </a:lnTo>
                    <a:lnTo>
                      <a:pt x="2998" y="1869"/>
                    </a:lnTo>
                    <a:lnTo>
                      <a:pt x="2998" y="1869"/>
                    </a:lnTo>
                    <a:lnTo>
                      <a:pt x="2998" y="1869"/>
                    </a:lnTo>
                    <a:lnTo>
                      <a:pt x="2998" y="1869"/>
                    </a:lnTo>
                    <a:lnTo>
                      <a:pt x="2998" y="1869"/>
                    </a:lnTo>
                    <a:lnTo>
                      <a:pt x="2998" y="1875"/>
                    </a:lnTo>
                    <a:lnTo>
                      <a:pt x="2992" y="1875"/>
                    </a:lnTo>
                    <a:lnTo>
                      <a:pt x="2992" y="1875"/>
                    </a:lnTo>
                    <a:lnTo>
                      <a:pt x="2992" y="1875"/>
                    </a:lnTo>
                    <a:lnTo>
                      <a:pt x="2992" y="1875"/>
                    </a:lnTo>
                    <a:lnTo>
                      <a:pt x="2992" y="1875"/>
                    </a:lnTo>
                    <a:lnTo>
                      <a:pt x="2992" y="1875"/>
                    </a:lnTo>
                    <a:lnTo>
                      <a:pt x="2992" y="1869"/>
                    </a:lnTo>
                    <a:lnTo>
                      <a:pt x="2986" y="1869"/>
                    </a:lnTo>
                    <a:lnTo>
                      <a:pt x="2986" y="1875"/>
                    </a:lnTo>
                    <a:lnTo>
                      <a:pt x="2986" y="1875"/>
                    </a:lnTo>
                    <a:lnTo>
                      <a:pt x="2986" y="1869"/>
                    </a:lnTo>
                    <a:lnTo>
                      <a:pt x="2986" y="1869"/>
                    </a:lnTo>
                    <a:lnTo>
                      <a:pt x="2986" y="1869"/>
                    </a:lnTo>
                    <a:lnTo>
                      <a:pt x="2986" y="1869"/>
                    </a:lnTo>
                    <a:lnTo>
                      <a:pt x="2986" y="1869"/>
                    </a:lnTo>
                    <a:lnTo>
                      <a:pt x="2986" y="1863"/>
                    </a:lnTo>
                    <a:lnTo>
                      <a:pt x="2980" y="1863"/>
                    </a:lnTo>
                    <a:lnTo>
                      <a:pt x="2980" y="1863"/>
                    </a:lnTo>
                    <a:lnTo>
                      <a:pt x="2974" y="1863"/>
                    </a:lnTo>
                    <a:lnTo>
                      <a:pt x="2974" y="1863"/>
                    </a:lnTo>
                    <a:lnTo>
                      <a:pt x="2974" y="1857"/>
                    </a:lnTo>
                    <a:lnTo>
                      <a:pt x="2974" y="1857"/>
                    </a:lnTo>
                    <a:lnTo>
                      <a:pt x="2974" y="1857"/>
                    </a:lnTo>
                    <a:lnTo>
                      <a:pt x="2974" y="1857"/>
                    </a:lnTo>
                    <a:lnTo>
                      <a:pt x="2974" y="1857"/>
                    </a:lnTo>
                    <a:lnTo>
                      <a:pt x="2974" y="1857"/>
                    </a:lnTo>
                    <a:lnTo>
                      <a:pt x="2974" y="1857"/>
                    </a:lnTo>
                    <a:lnTo>
                      <a:pt x="2968" y="1851"/>
                    </a:lnTo>
                    <a:lnTo>
                      <a:pt x="2962" y="1851"/>
                    </a:lnTo>
                    <a:lnTo>
                      <a:pt x="2956" y="1851"/>
                    </a:lnTo>
                    <a:lnTo>
                      <a:pt x="2956" y="1845"/>
                    </a:lnTo>
                    <a:lnTo>
                      <a:pt x="2956" y="1845"/>
                    </a:lnTo>
                    <a:lnTo>
                      <a:pt x="2956" y="1845"/>
                    </a:lnTo>
                    <a:lnTo>
                      <a:pt x="2956" y="1845"/>
                    </a:lnTo>
                    <a:lnTo>
                      <a:pt x="2956" y="1845"/>
                    </a:lnTo>
                    <a:lnTo>
                      <a:pt x="2956" y="1845"/>
                    </a:lnTo>
                    <a:lnTo>
                      <a:pt x="2968" y="1851"/>
                    </a:lnTo>
                    <a:lnTo>
                      <a:pt x="2974" y="1857"/>
                    </a:lnTo>
                    <a:lnTo>
                      <a:pt x="2974" y="1857"/>
                    </a:lnTo>
                    <a:lnTo>
                      <a:pt x="2980" y="1857"/>
                    </a:lnTo>
                    <a:lnTo>
                      <a:pt x="2980" y="1857"/>
                    </a:lnTo>
                    <a:lnTo>
                      <a:pt x="2980" y="1857"/>
                    </a:lnTo>
                    <a:lnTo>
                      <a:pt x="2992" y="1863"/>
                    </a:lnTo>
                    <a:lnTo>
                      <a:pt x="2992" y="1863"/>
                    </a:lnTo>
                    <a:lnTo>
                      <a:pt x="3004" y="1863"/>
                    </a:lnTo>
                    <a:lnTo>
                      <a:pt x="3004" y="1863"/>
                    </a:lnTo>
                    <a:lnTo>
                      <a:pt x="3004" y="1863"/>
                    </a:lnTo>
                    <a:lnTo>
                      <a:pt x="3004" y="1863"/>
                    </a:lnTo>
                    <a:lnTo>
                      <a:pt x="3010" y="1863"/>
                    </a:lnTo>
                    <a:lnTo>
                      <a:pt x="3010" y="1863"/>
                    </a:lnTo>
                    <a:lnTo>
                      <a:pt x="3004" y="1863"/>
                    </a:lnTo>
                    <a:lnTo>
                      <a:pt x="3004" y="1863"/>
                    </a:lnTo>
                    <a:lnTo>
                      <a:pt x="3004" y="1857"/>
                    </a:lnTo>
                    <a:lnTo>
                      <a:pt x="3004" y="1857"/>
                    </a:lnTo>
                    <a:lnTo>
                      <a:pt x="3004" y="1857"/>
                    </a:lnTo>
                    <a:lnTo>
                      <a:pt x="3004" y="1857"/>
                    </a:lnTo>
                    <a:lnTo>
                      <a:pt x="3004" y="1857"/>
                    </a:lnTo>
                    <a:lnTo>
                      <a:pt x="2998" y="1857"/>
                    </a:lnTo>
                    <a:lnTo>
                      <a:pt x="2998" y="1857"/>
                    </a:lnTo>
                    <a:lnTo>
                      <a:pt x="2998" y="1851"/>
                    </a:lnTo>
                    <a:lnTo>
                      <a:pt x="2992" y="1851"/>
                    </a:lnTo>
                    <a:lnTo>
                      <a:pt x="2992" y="1851"/>
                    </a:lnTo>
                    <a:lnTo>
                      <a:pt x="2992" y="1851"/>
                    </a:lnTo>
                    <a:lnTo>
                      <a:pt x="2998" y="1851"/>
                    </a:lnTo>
                    <a:lnTo>
                      <a:pt x="2998" y="1851"/>
                    </a:lnTo>
                    <a:lnTo>
                      <a:pt x="2998" y="1851"/>
                    </a:lnTo>
                    <a:lnTo>
                      <a:pt x="3004" y="1851"/>
                    </a:lnTo>
                    <a:lnTo>
                      <a:pt x="3010" y="1857"/>
                    </a:lnTo>
                    <a:lnTo>
                      <a:pt x="3010" y="1857"/>
                    </a:lnTo>
                    <a:lnTo>
                      <a:pt x="3010" y="1857"/>
                    </a:lnTo>
                    <a:lnTo>
                      <a:pt x="3010" y="1857"/>
                    </a:lnTo>
                    <a:lnTo>
                      <a:pt x="3010" y="1857"/>
                    </a:lnTo>
                    <a:lnTo>
                      <a:pt x="3010" y="1851"/>
                    </a:lnTo>
                    <a:lnTo>
                      <a:pt x="3010" y="1851"/>
                    </a:lnTo>
                    <a:lnTo>
                      <a:pt x="3010" y="1851"/>
                    </a:lnTo>
                    <a:lnTo>
                      <a:pt x="3010" y="1851"/>
                    </a:lnTo>
                    <a:lnTo>
                      <a:pt x="3010" y="1851"/>
                    </a:lnTo>
                    <a:lnTo>
                      <a:pt x="3010" y="1845"/>
                    </a:lnTo>
                    <a:lnTo>
                      <a:pt x="3010" y="1845"/>
                    </a:lnTo>
                    <a:lnTo>
                      <a:pt x="3010" y="1845"/>
                    </a:lnTo>
                    <a:lnTo>
                      <a:pt x="3010" y="1845"/>
                    </a:lnTo>
                    <a:lnTo>
                      <a:pt x="3010" y="1845"/>
                    </a:lnTo>
                    <a:lnTo>
                      <a:pt x="3010" y="1845"/>
                    </a:lnTo>
                    <a:lnTo>
                      <a:pt x="3010" y="1839"/>
                    </a:lnTo>
                    <a:lnTo>
                      <a:pt x="3004" y="1839"/>
                    </a:lnTo>
                    <a:lnTo>
                      <a:pt x="2998" y="1833"/>
                    </a:lnTo>
                    <a:lnTo>
                      <a:pt x="2998" y="1833"/>
                    </a:lnTo>
                    <a:lnTo>
                      <a:pt x="2998" y="1833"/>
                    </a:lnTo>
                    <a:lnTo>
                      <a:pt x="2998" y="1833"/>
                    </a:lnTo>
                    <a:lnTo>
                      <a:pt x="2998" y="1833"/>
                    </a:lnTo>
                    <a:lnTo>
                      <a:pt x="2998" y="1833"/>
                    </a:lnTo>
                    <a:lnTo>
                      <a:pt x="2992" y="1833"/>
                    </a:lnTo>
                    <a:lnTo>
                      <a:pt x="2992" y="1833"/>
                    </a:lnTo>
                    <a:lnTo>
                      <a:pt x="2992" y="1833"/>
                    </a:lnTo>
                    <a:lnTo>
                      <a:pt x="2992" y="1833"/>
                    </a:lnTo>
                    <a:lnTo>
                      <a:pt x="2986" y="1833"/>
                    </a:lnTo>
                    <a:lnTo>
                      <a:pt x="2986" y="1833"/>
                    </a:lnTo>
                    <a:lnTo>
                      <a:pt x="2986" y="1833"/>
                    </a:lnTo>
                    <a:lnTo>
                      <a:pt x="2986" y="1827"/>
                    </a:lnTo>
                    <a:lnTo>
                      <a:pt x="2986" y="1827"/>
                    </a:lnTo>
                    <a:lnTo>
                      <a:pt x="2986" y="1827"/>
                    </a:lnTo>
                    <a:lnTo>
                      <a:pt x="2986" y="1827"/>
                    </a:lnTo>
                    <a:lnTo>
                      <a:pt x="2980" y="1827"/>
                    </a:lnTo>
                    <a:lnTo>
                      <a:pt x="2980" y="1827"/>
                    </a:lnTo>
                    <a:lnTo>
                      <a:pt x="2980" y="1827"/>
                    </a:lnTo>
                    <a:lnTo>
                      <a:pt x="2980" y="1827"/>
                    </a:lnTo>
                    <a:lnTo>
                      <a:pt x="2980" y="1833"/>
                    </a:lnTo>
                    <a:lnTo>
                      <a:pt x="2980" y="1833"/>
                    </a:lnTo>
                    <a:lnTo>
                      <a:pt x="2980" y="1833"/>
                    </a:lnTo>
                    <a:lnTo>
                      <a:pt x="2980" y="1833"/>
                    </a:lnTo>
                    <a:lnTo>
                      <a:pt x="2974" y="1839"/>
                    </a:lnTo>
                    <a:lnTo>
                      <a:pt x="2974" y="1839"/>
                    </a:lnTo>
                    <a:lnTo>
                      <a:pt x="2974" y="1845"/>
                    </a:lnTo>
                    <a:lnTo>
                      <a:pt x="2974" y="1845"/>
                    </a:lnTo>
                    <a:lnTo>
                      <a:pt x="2968" y="1845"/>
                    </a:lnTo>
                    <a:lnTo>
                      <a:pt x="2968" y="1845"/>
                    </a:lnTo>
                    <a:lnTo>
                      <a:pt x="2968" y="1845"/>
                    </a:lnTo>
                    <a:lnTo>
                      <a:pt x="2968" y="1845"/>
                    </a:lnTo>
                    <a:lnTo>
                      <a:pt x="2968" y="1845"/>
                    </a:lnTo>
                    <a:lnTo>
                      <a:pt x="2968" y="1845"/>
                    </a:lnTo>
                    <a:lnTo>
                      <a:pt x="2968" y="1851"/>
                    </a:lnTo>
                    <a:lnTo>
                      <a:pt x="2968" y="1845"/>
                    </a:lnTo>
                    <a:lnTo>
                      <a:pt x="2962" y="1845"/>
                    </a:lnTo>
                    <a:lnTo>
                      <a:pt x="2962" y="1845"/>
                    </a:lnTo>
                    <a:lnTo>
                      <a:pt x="2962" y="1845"/>
                    </a:lnTo>
                    <a:lnTo>
                      <a:pt x="2962" y="1845"/>
                    </a:lnTo>
                    <a:lnTo>
                      <a:pt x="2968" y="1845"/>
                    </a:lnTo>
                    <a:lnTo>
                      <a:pt x="2968" y="1845"/>
                    </a:lnTo>
                    <a:lnTo>
                      <a:pt x="2968" y="1845"/>
                    </a:lnTo>
                    <a:lnTo>
                      <a:pt x="2968" y="1839"/>
                    </a:lnTo>
                    <a:lnTo>
                      <a:pt x="2968" y="1839"/>
                    </a:lnTo>
                    <a:lnTo>
                      <a:pt x="2968" y="1839"/>
                    </a:lnTo>
                    <a:lnTo>
                      <a:pt x="2968" y="1839"/>
                    </a:lnTo>
                    <a:lnTo>
                      <a:pt x="2968" y="1839"/>
                    </a:lnTo>
                    <a:lnTo>
                      <a:pt x="2968" y="1839"/>
                    </a:lnTo>
                    <a:lnTo>
                      <a:pt x="2962" y="1839"/>
                    </a:lnTo>
                    <a:lnTo>
                      <a:pt x="2962" y="1839"/>
                    </a:lnTo>
                    <a:lnTo>
                      <a:pt x="2962" y="1839"/>
                    </a:lnTo>
                    <a:lnTo>
                      <a:pt x="2968" y="1839"/>
                    </a:lnTo>
                    <a:lnTo>
                      <a:pt x="2968" y="1839"/>
                    </a:lnTo>
                    <a:lnTo>
                      <a:pt x="2968" y="1839"/>
                    </a:lnTo>
                    <a:lnTo>
                      <a:pt x="2974" y="1833"/>
                    </a:lnTo>
                    <a:lnTo>
                      <a:pt x="2974" y="1833"/>
                    </a:lnTo>
                    <a:lnTo>
                      <a:pt x="2974" y="1833"/>
                    </a:lnTo>
                    <a:lnTo>
                      <a:pt x="2974" y="1833"/>
                    </a:lnTo>
                    <a:lnTo>
                      <a:pt x="2974" y="1833"/>
                    </a:lnTo>
                    <a:lnTo>
                      <a:pt x="2974" y="1833"/>
                    </a:lnTo>
                    <a:lnTo>
                      <a:pt x="2974" y="1827"/>
                    </a:lnTo>
                    <a:lnTo>
                      <a:pt x="2974" y="1827"/>
                    </a:lnTo>
                    <a:lnTo>
                      <a:pt x="2974" y="1827"/>
                    </a:lnTo>
                    <a:lnTo>
                      <a:pt x="2980" y="1827"/>
                    </a:lnTo>
                    <a:lnTo>
                      <a:pt x="2974" y="1821"/>
                    </a:lnTo>
                    <a:lnTo>
                      <a:pt x="2974" y="1821"/>
                    </a:lnTo>
                    <a:lnTo>
                      <a:pt x="2974" y="1821"/>
                    </a:lnTo>
                    <a:lnTo>
                      <a:pt x="2974" y="1821"/>
                    </a:lnTo>
                    <a:lnTo>
                      <a:pt x="2974" y="1821"/>
                    </a:lnTo>
                    <a:lnTo>
                      <a:pt x="2974" y="1821"/>
                    </a:lnTo>
                    <a:lnTo>
                      <a:pt x="2968" y="1821"/>
                    </a:lnTo>
                    <a:lnTo>
                      <a:pt x="2968" y="1821"/>
                    </a:lnTo>
                    <a:lnTo>
                      <a:pt x="2968" y="1815"/>
                    </a:lnTo>
                    <a:lnTo>
                      <a:pt x="2968" y="1815"/>
                    </a:lnTo>
                    <a:lnTo>
                      <a:pt x="2968" y="1821"/>
                    </a:lnTo>
                    <a:lnTo>
                      <a:pt x="2962" y="1815"/>
                    </a:lnTo>
                    <a:lnTo>
                      <a:pt x="2962" y="1815"/>
                    </a:lnTo>
                    <a:lnTo>
                      <a:pt x="2962" y="1815"/>
                    </a:lnTo>
                    <a:lnTo>
                      <a:pt x="2956" y="1815"/>
                    </a:lnTo>
                    <a:lnTo>
                      <a:pt x="2950" y="1815"/>
                    </a:lnTo>
                    <a:lnTo>
                      <a:pt x="2950" y="1821"/>
                    </a:lnTo>
                    <a:lnTo>
                      <a:pt x="2950" y="1821"/>
                    </a:lnTo>
                    <a:lnTo>
                      <a:pt x="2950" y="1821"/>
                    </a:lnTo>
                    <a:lnTo>
                      <a:pt x="2950" y="1827"/>
                    </a:lnTo>
                    <a:lnTo>
                      <a:pt x="2950" y="1827"/>
                    </a:lnTo>
                    <a:lnTo>
                      <a:pt x="2950" y="1827"/>
                    </a:lnTo>
                    <a:lnTo>
                      <a:pt x="2944" y="1821"/>
                    </a:lnTo>
                    <a:lnTo>
                      <a:pt x="2944" y="1821"/>
                    </a:lnTo>
                    <a:lnTo>
                      <a:pt x="2938" y="1821"/>
                    </a:lnTo>
                    <a:lnTo>
                      <a:pt x="2938" y="1821"/>
                    </a:lnTo>
                    <a:lnTo>
                      <a:pt x="2938" y="1821"/>
                    </a:lnTo>
                    <a:lnTo>
                      <a:pt x="2938" y="1821"/>
                    </a:lnTo>
                    <a:lnTo>
                      <a:pt x="2938" y="1821"/>
                    </a:lnTo>
                    <a:lnTo>
                      <a:pt x="2938" y="1821"/>
                    </a:lnTo>
                    <a:lnTo>
                      <a:pt x="2938" y="1821"/>
                    </a:lnTo>
                    <a:lnTo>
                      <a:pt x="2938" y="1827"/>
                    </a:lnTo>
                    <a:lnTo>
                      <a:pt x="2938" y="1827"/>
                    </a:lnTo>
                    <a:lnTo>
                      <a:pt x="2938" y="1827"/>
                    </a:lnTo>
                    <a:lnTo>
                      <a:pt x="2938" y="1827"/>
                    </a:lnTo>
                    <a:lnTo>
                      <a:pt x="2938" y="1827"/>
                    </a:lnTo>
                    <a:lnTo>
                      <a:pt x="2938" y="1833"/>
                    </a:lnTo>
                    <a:lnTo>
                      <a:pt x="2938" y="1833"/>
                    </a:lnTo>
                    <a:lnTo>
                      <a:pt x="2938" y="1833"/>
                    </a:lnTo>
                    <a:lnTo>
                      <a:pt x="2944" y="1839"/>
                    </a:lnTo>
                    <a:lnTo>
                      <a:pt x="2938" y="1833"/>
                    </a:lnTo>
                    <a:lnTo>
                      <a:pt x="2938" y="1833"/>
                    </a:lnTo>
                    <a:lnTo>
                      <a:pt x="2938" y="1833"/>
                    </a:lnTo>
                    <a:lnTo>
                      <a:pt x="2938" y="1833"/>
                    </a:lnTo>
                    <a:lnTo>
                      <a:pt x="2938" y="1827"/>
                    </a:lnTo>
                    <a:lnTo>
                      <a:pt x="2938" y="1827"/>
                    </a:lnTo>
                    <a:lnTo>
                      <a:pt x="2932" y="1827"/>
                    </a:lnTo>
                    <a:lnTo>
                      <a:pt x="2932" y="1827"/>
                    </a:lnTo>
                    <a:lnTo>
                      <a:pt x="2932" y="1827"/>
                    </a:lnTo>
                    <a:lnTo>
                      <a:pt x="2932" y="1821"/>
                    </a:lnTo>
                    <a:lnTo>
                      <a:pt x="2932" y="1821"/>
                    </a:lnTo>
                    <a:lnTo>
                      <a:pt x="2932" y="1821"/>
                    </a:lnTo>
                    <a:lnTo>
                      <a:pt x="2932" y="1821"/>
                    </a:lnTo>
                    <a:lnTo>
                      <a:pt x="2932" y="1821"/>
                    </a:lnTo>
                    <a:lnTo>
                      <a:pt x="2926" y="1821"/>
                    </a:lnTo>
                    <a:lnTo>
                      <a:pt x="2926" y="1821"/>
                    </a:lnTo>
                    <a:lnTo>
                      <a:pt x="2926" y="1821"/>
                    </a:lnTo>
                    <a:lnTo>
                      <a:pt x="2932" y="1827"/>
                    </a:lnTo>
                    <a:lnTo>
                      <a:pt x="2932" y="1827"/>
                    </a:lnTo>
                    <a:lnTo>
                      <a:pt x="2932" y="1827"/>
                    </a:lnTo>
                    <a:lnTo>
                      <a:pt x="2932" y="1827"/>
                    </a:lnTo>
                    <a:lnTo>
                      <a:pt x="2932" y="1833"/>
                    </a:lnTo>
                    <a:lnTo>
                      <a:pt x="2932" y="1833"/>
                    </a:lnTo>
                    <a:lnTo>
                      <a:pt x="2926" y="1827"/>
                    </a:lnTo>
                    <a:lnTo>
                      <a:pt x="2926" y="1827"/>
                    </a:lnTo>
                    <a:lnTo>
                      <a:pt x="2926" y="1827"/>
                    </a:lnTo>
                    <a:lnTo>
                      <a:pt x="2926" y="1827"/>
                    </a:lnTo>
                    <a:lnTo>
                      <a:pt x="2926" y="1827"/>
                    </a:lnTo>
                    <a:lnTo>
                      <a:pt x="2926" y="1833"/>
                    </a:lnTo>
                    <a:lnTo>
                      <a:pt x="2926" y="1833"/>
                    </a:lnTo>
                    <a:lnTo>
                      <a:pt x="2932" y="1839"/>
                    </a:lnTo>
                    <a:lnTo>
                      <a:pt x="2932" y="1839"/>
                    </a:lnTo>
                    <a:lnTo>
                      <a:pt x="2932" y="1845"/>
                    </a:lnTo>
                    <a:lnTo>
                      <a:pt x="2932" y="1845"/>
                    </a:lnTo>
                    <a:lnTo>
                      <a:pt x="2938" y="1845"/>
                    </a:lnTo>
                    <a:lnTo>
                      <a:pt x="2938" y="1851"/>
                    </a:lnTo>
                    <a:lnTo>
                      <a:pt x="2944" y="1857"/>
                    </a:lnTo>
                    <a:lnTo>
                      <a:pt x="2944" y="1857"/>
                    </a:lnTo>
                    <a:lnTo>
                      <a:pt x="2944" y="1857"/>
                    </a:lnTo>
                    <a:lnTo>
                      <a:pt x="2944" y="1857"/>
                    </a:lnTo>
                    <a:lnTo>
                      <a:pt x="2938" y="1851"/>
                    </a:lnTo>
                    <a:lnTo>
                      <a:pt x="2932" y="1845"/>
                    </a:lnTo>
                    <a:lnTo>
                      <a:pt x="2932" y="1845"/>
                    </a:lnTo>
                    <a:lnTo>
                      <a:pt x="2926" y="1845"/>
                    </a:lnTo>
                    <a:lnTo>
                      <a:pt x="2926" y="1845"/>
                    </a:lnTo>
                    <a:lnTo>
                      <a:pt x="2926" y="1845"/>
                    </a:lnTo>
                    <a:lnTo>
                      <a:pt x="2926" y="1845"/>
                    </a:lnTo>
                    <a:lnTo>
                      <a:pt x="2926" y="1845"/>
                    </a:lnTo>
                    <a:lnTo>
                      <a:pt x="2926" y="1845"/>
                    </a:lnTo>
                    <a:lnTo>
                      <a:pt x="2926" y="1851"/>
                    </a:lnTo>
                    <a:lnTo>
                      <a:pt x="2926" y="1851"/>
                    </a:lnTo>
                    <a:lnTo>
                      <a:pt x="2926" y="1851"/>
                    </a:lnTo>
                    <a:lnTo>
                      <a:pt x="2926" y="1857"/>
                    </a:lnTo>
                    <a:lnTo>
                      <a:pt x="2926" y="1857"/>
                    </a:lnTo>
                    <a:lnTo>
                      <a:pt x="2926" y="1863"/>
                    </a:lnTo>
                    <a:lnTo>
                      <a:pt x="2926" y="1863"/>
                    </a:lnTo>
                    <a:lnTo>
                      <a:pt x="2926" y="1863"/>
                    </a:lnTo>
                    <a:lnTo>
                      <a:pt x="2926" y="1863"/>
                    </a:lnTo>
                    <a:lnTo>
                      <a:pt x="2926" y="1863"/>
                    </a:lnTo>
                    <a:lnTo>
                      <a:pt x="2926" y="1857"/>
                    </a:lnTo>
                    <a:lnTo>
                      <a:pt x="2926" y="1857"/>
                    </a:lnTo>
                    <a:lnTo>
                      <a:pt x="2926" y="1863"/>
                    </a:lnTo>
                    <a:lnTo>
                      <a:pt x="2926" y="1863"/>
                    </a:lnTo>
                    <a:lnTo>
                      <a:pt x="2926" y="1863"/>
                    </a:lnTo>
                    <a:lnTo>
                      <a:pt x="2932" y="1863"/>
                    </a:lnTo>
                    <a:lnTo>
                      <a:pt x="2932" y="1863"/>
                    </a:lnTo>
                    <a:lnTo>
                      <a:pt x="2932" y="1863"/>
                    </a:lnTo>
                    <a:lnTo>
                      <a:pt x="2932" y="1869"/>
                    </a:lnTo>
                    <a:lnTo>
                      <a:pt x="2932" y="1869"/>
                    </a:lnTo>
                    <a:lnTo>
                      <a:pt x="2932" y="1863"/>
                    </a:lnTo>
                    <a:lnTo>
                      <a:pt x="2932" y="1863"/>
                    </a:lnTo>
                    <a:lnTo>
                      <a:pt x="2932" y="1869"/>
                    </a:lnTo>
                    <a:lnTo>
                      <a:pt x="2938" y="1869"/>
                    </a:lnTo>
                    <a:lnTo>
                      <a:pt x="2944" y="1875"/>
                    </a:lnTo>
                    <a:lnTo>
                      <a:pt x="2944" y="1875"/>
                    </a:lnTo>
                    <a:lnTo>
                      <a:pt x="2944" y="1875"/>
                    </a:lnTo>
                    <a:lnTo>
                      <a:pt x="2938" y="1881"/>
                    </a:lnTo>
                    <a:lnTo>
                      <a:pt x="2938" y="1881"/>
                    </a:lnTo>
                    <a:lnTo>
                      <a:pt x="2938" y="1881"/>
                    </a:lnTo>
                    <a:lnTo>
                      <a:pt x="2938" y="1881"/>
                    </a:lnTo>
                    <a:lnTo>
                      <a:pt x="2944" y="1881"/>
                    </a:lnTo>
                    <a:lnTo>
                      <a:pt x="2944" y="1881"/>
                    </a:lnTo>
                    <a:lnTo>
                      <a:pt x="2944" y="1881"/>
                    </a:lnTo>
                    <a:lnTo>
                      <a:pt x="2944" y="1881"/>
                    </a:lnTo>
                    <a:lnTo>
                      <a:pt x="2944" y="1881"/>
                    </a:lnTo>
                    <a:lnTo>
                      <a:pt x="2944" y="1881"/>
                    </a:lnTo>
                    <a:lnTo>
                      <a:pt x="2944" y="1881"/>
                    </a:lnTo>
                    <a:lnTo>
                      <a:pt x="2944" y="1881"/>
                    </a:lnTo>
                    <a:lnTo>
                      <a:pt x="2944" y="1881"/>
                    </a:lnTo>
                    <a:lnTo>
                      <a:pt x="2950" y="1881"/>
                    </a:lnTo>
                    <a:lnTo>
                      <a:pt x="2950" y="1881"/>
                    </a:lnTo>
                    <a:lnTo>
                      <a:pt x="2950" y="1881"/>
                    </a:lnTo>
                    <a:lnTo>
                      <a:pt x="2950" y="1887"/>
                    </a:lnTo>
                    <a:lnTo>
                      <a:pt x="2950" y="1887"/>
                    </a:lnTo>
                    <a:lnTo>
                      <a:pt x="2950" y="1887"/>
                    </a:lnTo>
                    <a:lnTo>
                      <a:pt x="2950" y="1887"/>
                    </a:lnTo>
                    <a:lnTo>
                      <a:pt x="2950" y="1887"/>
                    </a:lnTo>
                    <a:lnTo>
                      <a:pt x="2944" y="1887"/>
                    </a:lnTo>
                    <a:lnTo>
                      <a:pt x="2944" y="1887"/>
                    </a:lnTo>
                    <a:lnTo>
                      <a:pt x="2944" y="1887"/>
                    </a:lnTo>
                    <a:lnTo>
                      <a:pt x="2944" y="1887"/>
                    </a:lnTo>
                    <a:lnTo>
                      <a:pt x="2944" y="1887"/>
                    </a:lnTo>
                    <a:lnTo>
                      <a:pt x="2944" y="1887"/>
                    </a:lnTo>
                    <a:lnTo>
                      <a:pt x="2944" y="1887"/>
                    </a:lnTo>
                    <a:lnTo>
                      <a:pt x="2956" y="1899"/>
                    </a:lnTo>
                    <a:lnTo>
                      <a:pt x="2962" y="1899"/>
                    </a:lnTo>
                    <a:lnTo>
                      <a:pt x="2962" y="1905"/>
                    </a:lnTo>
                    <a:lnTo>
                      <a:pt x="2956" y="1905"/>
                    </a:lnTo>
                    <a:lnTo>
                      <a:pt x="2956" y="1899"/>
                    </a:lnTo>
                    <a:lnTo>
                      <a:pt x="2956" y="1899"/>
                    </a:lnTo>
                    <a:lnTo>
                      <a:pt x="2950" y="1893"/>
                    </a:lnTo>
                    <a:lnTo>
                      <a:pt x="2950" y="1893"/>
                    </a:lnTo>
                    <a:lnTo>
                      <a:pt x="2950" y="1893"/>
                    </a:lnTo>
                    <a:lnTo>
                      <a:pt x="2950" y="1899"/>
                    </a:lnTo>
                    <a:lnTo>
                      <a:pt x="2950" y="1899"/>
                    </a:lnTo>
                    <a:lnTo>
                      <a:pt x="2950" y="1899"/>
                    </a:lnTo>
                    <a:lnTo>
                      <a:pt x="2950" y="1899"/>
                    </a:lnTo>
                    <a:lnTo>
                      <a:pt x="2950" y="1899"/>
                    </a:lnTo>
                    <a:lnTo>
                      <a:pt x="2956" y="1905"/>
                    </a:lnTo>
                    <a:lnTo>
                      <a:pt x="2956" y="1905"/>
                    </a:lnTo>
                    <a:lnTo>
                      <a:pt x="2956" y="1905"/>
                    </a:lnTo>
                    <a:close/>
                    <a:moveTo>
                      <a:pt x="3040" y="1941"/>
                    </a:moveTo>
                    <a:lnTo>
                      <a:pt x="3040" y="1941"/>
                    </a:lnTo>
                    <a:lnTo>
                      <a:pt x="3040" y="1941"/>
                    </a:lnTo>
                    <a:lnTo>
                      <a:pt x="3040" y="1941"/>
                    </a:lnTo>
                    <a:lnTo>
                      <a:pt x="3040" y="1941"/>
                    </a:lnTo>
                    <a:lnTo>
                      <a:pt x="3040" y="1941"/>
                    </a:lnTo>
                    <a:lnTo>
                      <a:pt x="3040" y="1935"/>
                    </a:lnTo>
                    <a:lnTo>
                      <a:pt x="3040" y="1935"/>
                    </a:lnTo>
                    <a:lnTo>
                      <a:pt x="3040" y="1935"/>
                    </a:lnTo>
                    <a:lnTo>
                      <a:pt x="3040" y="1935"/>
                    </a:lnTo>
                    <a:lnTo>
                      <a:pt x="3040" y="1935"/>
                    </a:lnTo>
                    <a:lnTo>
                      <a:pt x="3046" y="1935"/>
                    </a:lnTo>
                    <a:lnTo>
                      <a:pt x="3046" y="1935"/>
                    </a:lnTo>
                    <a:lnTo>
                      <a:pt x="3046" y="1935"/>
                    </a:lnTo>
                    <a:lnTo>
                      <a:pt x="3046" y="1935"/>
                    </a:lnTo>
                    <a:lnTo>
                      <a:pt x="3046" y="1935"/>
                    </a:lnTo>
                    <a:lnTo>
                      <a:pt x="3046" y="1935"/>
                    </a:lnTo>
                    <a:lnTo>
                      <a:pt x="3046" y="1935"/>
                    </a:lnTo>
                    <a:lnTo>
                      <a:pt x="3046" y="1935"/>
                    </a:lnTo>
                    <a:lnTo>
                      <a:pt x="3046" y="1929"/>
                    </a:lnTo>
                    <a:lnTo>
                      <a:pt x="3046" y="1929"/>
                    </a:lnTo>
                    <a:lnTo>
                      <a:pt x="3046" y="1929"/>
                    </a:lnTo>
                    <a:lnTo>
                      <a:pt x="3046" y="1929"/>
                    </a:lnTo>
                    <a:lnTo>
                      <a:pt x="3052" y="1929"/>
                    </a:lnTo>
                    <a:lnTo>
                      <a:pt x="3052" y="1929"/>
                    </a:lnTo>
                    <a:lnTo>
                      <a:pt x="3052" y="1929"/>
                    </a:lnTo>
                    <a:lnTo>
                      <a:pt x="3052" y="1929"/>
                    </a:lnTo>
                    <a:lnTo>
                      <a:pt x="3052" y="1929"/>
                    </a:lnTo>
                    <a:lnTo>
                      <a:pt x="3052" y="1929"/>
                    </a:lnTo>
                    <a:lnTo>
                      <a:pt x="3052" y="1929"/>
                    </a:lnTo>
                    <a:lnTo>
                      <a:pt x="3052" y="1923"/>
                    </a:lnTo>
                    <a:lnTo>
                      <a:pt x="3058" y="1923"/>
                    </a:lnTo>
                    <a:lnTo>
                      <a:pt x="3058" y="1923"/>
                    </a:lnTo>
                    <a:lnTo>
                      <a:pt x="3058" y="1923"/>
                    </a:lnTo>
                    <a:lnTo>
                      <a:pt x="3058" y="1923"/>
                    </a:lnTo>
                    <a:lnTo>
                      <a:pt x="3058" y="1923"/>
                    </a:lnTo>
                    <a:lnTo>
                      <a:pt x="3058" y="1917"/>
                    </a:lnTo>
                    <a:lnTo>
                      <a:pt x="3058" y="1917"/>
                    </a:lnTo>
                    <a:lnTo>
                      <a:pt x="3052" y="1917"/>
                    </a:lnTo>
                    <a:lnTo>
                      <a:pt x="3052" y="1917"/>
                    </a:lnTo>
                    <a:lnTo>
                      <a:pt x="3052" y="1917"/>
                    </a:lnTo>
                    <a:lnTo>
                      <a:pt x="3052" y="1917"/>
                    </a:lnTo>
                    <a:lnTo>
                      <a:pt x="3052" y="1911"/>
                    </a:lnTo>
                    <a:lnTo>
                      <a:pt x="3052" y="1911"/>
                    </a:lnTo>
                    <a:lnTo>
                      <a:pt x="3052" y="1911"/>
                    </a:lnTo>
                    <a:lnTo>
                      <a:pt x="3052" y="1911"/>
                    </a:lnTo>
                    <a:lnTo>
                      <a:pt x="3058" y="1911"/>
                    </a:lnTo>
                    <a:lnTo>
                      <a:pt x="3058" y="1911"/>
                    </a:lnTo>
                    <a:lnTo>
                      <a:pt x="3058" y="1911"/>
                    </a:lnTo>
                    <a:lnTo>
                      <a:pt x="3058" y="1917"/>
                    </a:lnTo>
                    <a:lnTo>
                      <a:pt x="3058" y="1917"/>
                    </a:lnTo>
                    <a:lnTo>
                      <a:pt x="3058" y="1917"/>
                    </a:lnTo>
                    <a:lnTo>
                      <a:pt x="3058" y="1911"/>
                    </a:lnTo>
                    <a:lnTo>
                      <a:pt x="3058" y="1911"/>
                    </a:lnTo>
                    <a:lnTo>
                      <a:pt x="3058" y="1911"/>
                    </a:lnTo>
                    <a:lnTo>
                      <a:pt x="3058" y="1911"/>
                    </a:lnTo>
                    <a:lnTo>
                      <a:pt x="3058" y="1911"/>
                    </a:lnTo>
                    <a:lnTo>
                      <a:pt x="3058" y="1911"/>
                    </a:lnTo>
                    <a:lnTo>
                      <a:pt x="3058" y="1911"/>
                    </a:lnTo>
                    <a:lnTo>
                      <a:pt x="3064" y="1917"/>
                    </a:lnTo>
                    <a:lnTo>
                      <a:pt x="3064" y="1917"/>
                    </a:lnTo>
                    <a:lnTo>
                      <a:pt x="3064" y="1917"/>
                    </a:lnTo>
                    <a:lnTo>
                      <a:pt x="3070" y="1911"/>
                    </a:lnTo>
                    <a:lnTo>
                      <a:pt x="3070" y="1911"/>
                    </a:lnTo>
                    <a:lnTo>
                      <a:pt x="3070" y="1911"/>
                    </a:lnTo>
                    <a:lnTo>
                      <a:pt x="3070" y="1911"/>
                    </a:lnTo>
                    <a:lnTo>
                      <a:pt x="3070" y="1911"/>
                    </a:lnTo>
                    <a:lnTo>
                      <a:pt x="3070" y="1905"/>
                    </a:lnTo>
                    <a:lnTo>
                      <a:pt x="3070" y="1905"/>
                    </a:lnTo>
                    <a:lnTo>
                      <a:pt x="3070" y="1905"/>
                    </a:lnTo>
                    <a:lnTo>
                      <a:pt x="3070" y="1905"/>
                    </a:lnTo>
                    <a:lnTo>
                      <a:pt x="3070" y="1905"/>
                    </a:lnTo>
                    <a:lnTo>
                      <a:pt x="3070" y="1905"/>
                    </a:lnTo>
                    <a:lnTo>
                      <a:pt x="3070" y="1905"/>
                    </a:lnTo>
                    <a:lnTo>
                      <a:pt x="3070" y="1905"/>
                    </a:lnTo>
                    <a:lnTo>
                      <a:pt x="3070" y="1905"/>
                    </a:lnTo>
                    <a:lnTo>
                      <a:pt x="3064" y="1905"/>
                    </a:lnTo>
                    <a:lnTo>
                      <a:pt x="3064" y="1905"/>
                    </a:lnTo>
                    <a:lnTo>
                      <a:pt x="3064" y="1905"/>
                    </a:lnTo>
                    <a:lnTo>
                      <a:pt x="3064" y="1899"/>
                    </a:lnTo>
                    <a:lnTo>
                      <a:pt x="3064" y="1899"/>
                    </a:lnTo>
                    <a:lnTo>
                      <a:pt x="3058" y="1899"/>
                    </a:lnTo>
                    <a:lnTo>
                      <a:pt x="3058" y="1899"/>
                    </a:lnTo>
                    <a:lnTo>
                      <a:pt x="3058" y="1899"/>
                    </a:lnTo>
                    <a:lnTo>
                      <a:pt x="3058" y="1899"/>
                    </a:lnTo>
                    <a:lnTo>
                      <a:pt x="3058" y="1899"/>
                    </a:lnTo>
                    <a:lnTo>
                      <a:pt x="3058" y="1899"/>
                    </a:lnTo>
                    <a:lnTo>
                      <a:pt x="3058" y="1899"/>
                    </a:lnTo>
                    <a:lnTo>
                      <a:pt x="3058" y="1893"/>
                    </a:lnTo>
                    <a:lnTo>
                      <a:pt x="3058" y="1893"/>
                    </a:lnTo>
                    <a:lnTo>
                      <a:pt x="3058" y="1899"/>
                    </a:lnTo>
                    <a:lnTo>
                      <a:pt x="3058" y="1899"/>
                    </a:lnTo>
                    <a:lnTo>
                      <a:pt x="3064" y="1899"/>
                    </a:lnTo>
                    <a:lnTo>
                      <a:pt x="3064" y="1899"/>
                    </a:lnTo>
                    <a:lnTo>
                      <a:pt x="3064" y="1899"/>
                    </a:lnTo>
                    <a:lnTo>
                      <a:pt x="3070" y="1899"/>
                    </a:lnTo>
                    <a:lnTo>
                      <a:pt x="3070" y="1899"/>
                    </a:lnTo>
                    <a:lnTo>
                      <a:pt x="3064" y="1899"/>
                    </a:lnTo>
                    <a:lnTo>
                      <a:pt x="3070" y="1899"/>
                    </a:lnTo>
                    <a:lnTo>
                      <a:pt x="3070" y="1899"/>
                    </a:lnTo>
                    <a:lnTo>
                      <a:pt x="3070" y="1899"/>
                    </a:lnTo>
                    <a:lnTo>
                      <a:pt x="3070" y="1899"/>
                    </a:lnTo>
                    <a:lnTo>
                      <a:pt x="3070" y="1899"/>
                    </a:lnTo>
                    <a:lnTo>
                      <a:pt x="3070" y="1899"/>
                    </a:lnTo>
                    <a:lnTo>
                      <a:pt x="3070" y="1899"/>
                    </a:lnTo>
                    <a:lnTo>
                      <a:pt x="3070" y="1899"/>
                    </a:lnTo>
                    <a:lnTo>
                      <a:pt x="3070" y="1899"/>
                    </a:lnTo>
                    <a:lnTo>
                      <a:pt x="3070" y="1893"/>
                    </a:lnTo>
                    <a:lnTo>
                      <a:pt x="3064" y="1893"/>
                    </a:lnTo>
                    <a:lnTo>
                      <a:pt x="3064" y="1893"/>
                    </a:lnTo>
                    <a:lnTo>
                      <a:pt x="3064" y="1887"/>
                    </a:lnTo>
                    <a:lnTo>
                      <a:pt x="3064" y="1881"/>
                    </a:lnTo>
                    <a:lnTo>
                      <a:pt x="3064" y="1881"/>
                    </a:lnTo>
                    <a:lnTo>
                      <a:pt x="3064" y="1881"/>
                    </a:lnTo>
                    <a:lnTo>
                      <a:pt x="3064" y="1881"/>
                    </a:lnTo>
                    <a:lnTo>
                      <a:pt x="3064" y="1881"/>
                    </a:lnTo>
                    <a:lnTo>
                      <a:pt x="3058" y="1881"/>
                    </a:lnTo>
                    <a:lnTo>
                      <a:pt x="3058" y="1881"/>
                    </a:lnTo>
                    <a:lnTo>
                      <a:pt x="3058" y="1875"/>
                    </a:lnTo>
                    <a:lnTo>
                      <a:pt x="3058" y="1875"/>
                    </a:lnTo>
                    <a:lnTo>
                      <a:pt x="3058" y="1875"/>
                    </a:lnTo>
                    <a:lnTo>
                      <a:pt x="3052" y="1857"/>
                    </a:lnTo>
                    <a:lnTo>
                      <a:pt x="3046" y="1857"/>
                    </a:lnTo>
                    <a:lnTo>
                      <a:pt x="3046" y="1863"/>
                    </a:lnTo>
                    <a:lnTo>
                      <a:pt x="3046" y="1863"/>
                    </a:lnTo>
                    <a:lnTo>
                      <a:pt x="3046" y="1857"/>
                    </a:lnTo>
                    <a:lnTo>
                      <a:pt x="3046" y="1857"/>
                    </a:lnTo>
                    <a:lnTo>
                      <a:pt x="3046" y="1857"/>
                    </a:lnTo>
                    <a:lnTo>
                      <a:pt x="3046" y="1851"/>
                    </a:lnTo>
                    <a:lnTo>
                      <a:pt x="3046" y="1851"/>
                    </a:lnTo>
                    <a:lnTo>
                      <a:pt x="3046" y="1851"/>
                    </a:lnTo>
                    <a:lnTo>
                      <a:pt x="3046" y="1845"/>
                    </a:lnTo>
                    <a:lnTo>
                      <a:pt x="3046" y="1845"/>
                    </a:lnTo>
                    <a:lnTo>
                      <a:pt x="3046" y="1845"/>
                    </a:lnTo>
                    <a:lnTo>
                      <a:pt x="3046" y="1845"/>
                    </a:lnTo>
                    <a:lnTo>
                      <a:pt x="3046" y="1845"/>
                    </a:lnTo>
                    <a:lnTo>
                      <a:pt x="3052" y="1845"/>
                    </a:lnTo>
                    <a:lnTo>
                      <a:pt x="3046" y="1845"/>
                    </a:lnTo>
                    <a:lnTo>
                      <a:pt x="3046" y="1839"/>
                    </a:lnTo>
                    <a:lnTo>
                      <a:pt x="3046" y="1839"/>
                    </a:lnTo>
                    <a:lnTo>
                      <a:pt x="3046" y="1839"/>
                    </a:lnTo>
                    <a:lnTo>
                      <a:pt x="3046" y="1839"/>
                    </a:lnTo>
                    <a:lnTo>
                      <a:pt x="3046" y="1839"/>
                    </a:lnTo>
                    <a:lnTo>
                      <a:pt x="3046" y="1839"/>
                    </a:lnTo>
                    <a:lnTo>
                      <a:pt x="3046" y="1839"/>
                    </a:lnTo>
                    <a:lnTo>
                      <a:pt x="3046" y="1839"/>
                    </a:lnTo>
                    <a:lnTo>
                      <a:pt x="3046" y="1833"/>
                    </a:lnTo>
                    <a:lnTo>
                      <a:pt x="3046" y="1833"/>
                    </a:lnTo>
                    <a:lnTo>
                      <a:pt x="3046" y="1833"/>
                    </a:lnTo>
                    <a:lnTo>
                      <a:pt x="3046" y="1833"/>
                    </a:lnTo>
                    <a:lnTo>
                      <a:pt x="3046" y="1833"/>
                    </a:lnTo>
                    <a:lnTo>
                      <a:pt x="3046" y="1833"/>
                    </a:lnTo>
                    <a:lnTo>
                      <a:pt x="3046" y="1833"/>
                    </a:lnTo>
                    <a:lnTo>
                      <a:pt x="3046" y="1833"/>
                    </a:lnTo>
                    <a:lnTo>
                      <a:pt x="3046" y="1833"/>
                    </a:lnTo>
                    <a:lnTo>
                      <a:pt x="3046" y="1833"/>
                    </a:lnTo>
                    <a:lnTo>
                      <a:pt x="3052" y="1833"/>
                    </a:lnTo>
                    <a:lnTo>
                      <a:pt x="3052" y="1839"/>
                    </a:lnTo>
                    <a:lnTo>
                      <a:pt x="3052" y="1839"/>
                    </a:lnTo>
                    <a:lnTo>
                      <a:pt x="3052" y="1845"/>
                    </a:lnTo>
                    <a:lnTo>
                      <a:pt x="3052" y="1839"/>
                    </a:lnTo>
                    <a:lnTo>
                      <a:pt x="3052" y="1839"/>
                    </a:lnTo>
                    <a:lnTo>
                      <a:pt x="3052" y="1839"/>
                    </a:lnTo>
                    <a:lnTo>
                      <a:pt x="3052" y="1839"/>
                    </a:lnTo>
                    <a:lnTo>
                      <a:pt x="3052" y="1845"/>
                    </a:lnTo>
                    <a:lnTo>
                      <a:pt x="3052" y="1845"/>
                    </a:lnTo>
                    <a:lnTo>
                      <a:pt x="3052" y="1845"/>
                    </a:lnTo>
                    <a:lnTo>
                      <a:pt x="3052" y="1851"/>
                    </a:lnTo>
                    <a:lnTo>
                      <a:pt x="3058" y="1857"/>
                    </a:lnTo>
                    <a:lnTo>
                      <a:pt x="3058" y="1857"/>
                    </a:lnTo>
                    <a:lnTo>
                      <a:pt x="3058" y="1857"/>
                    </a:lnTo>
                    <a:lnTo>
                      <a:pt x="3058" y="1863"/>
                    </a:lnTo>
                    <a:lnTo>
                      <a:pt x="3064" y="1863"/>
                    </a:lnTo>
                    <a:lnTo>
                      <a:pt x="3064" y="1863"/>
                    </a:lnTo>
                    <a:lnTo>
                      <a:pt x="3064" y="1869"/>
                    </a:lnTo>
                    <a:lnTo>
                      <a:pt x="3064" y="1869"/>
                    </a:lnTo>
                    <a:lnTo>
                      <a:pt x="3064" y="1869"/>
                    </a:lnTo>
                    <a:lnTo>
                      <a:pt x="3064" y="1869"/>
                    </a:lnTo>
                    <a:lnTo>
                      <a:pt x="3064" y="1875"/>
                    </a:lnTo>
                    <a:lnTo>
                      <a:pt x="3064" y="1875"/>
                    </a:lnTo>
                    <a:lnTo>
                      <a:pt x="3064" y="1875"/>
                    </a:lnTo>
                    <a:lnTo>
                      <a:pt x="3064" y="1875"/>
                    </a:lnTo>
                    <a:lnTo>
                      <a:pt x="3070" y="1881"/>
                    </a:lnTo>
                    <a:lnTo>
                      <a:pt x="3070" y="1881"/>
                    </a:lnTo>
                    <a:lnTo>
                      <a:pt x="3070" y="1887"/>
                    </a:lnTo>
                    <a:lnTo>
                      <a:pt x="3070" y="1887"/>
                    </a:lnTo>
                    <a:lnTo>
                      <a:pt x="3076" y="1887"/>
                    </a:lnTo>
                    <a:lnTo>
                      <a:pt x="3076" y="1887"/>
                    </a:lnTo>
                    <a:lnTo>
                      <a:pt x="3076" y="1887"/>
                    </a:lnTo>
                    <a:lnTo>
                      <a:pt x="3070" y="1881"/>
                    </a:lnTo>
                    <a:lnTo>
                      <a:pt x="3070" y="1875"/>
                    </a:lnTo>
                    <a:lnTo>
                      <a:pt x="3070" y="1875"/>
                    </a:lnTo>
                    <a:lnTo>
                      <a:pt x="3070" y="1875"/>
                    </a:lnTo>
                    <a:lnTo>
                      <a:pt x="3070" y="1869"/>
                    </a:lnTo>
                    <a:lnTo>
                      <a:pt x="3070" y="1869"/>
                    </a:lnTo>
                    <a:lnTo>
                      <a:pt x="3070" y="1869"/>
                    </a:lnTo>
                    <a:lnTo>
                      <a:pt x="3070" y="1869"/>
                    </a:lnTo>
                    <a:lnTo>
                      <a:pt x="3070" y="1869"/>
                    </a:lnTo>
                    <a:lnTo>
                      <a:pt x="3070" y="1863"/>
                    </a:lnTo>
                    <a:lnTo>
                      <a:pt x="3070" y="1863"/>
                    </a:lnTo>
                    <a:lnTo>
                      <a:pt x="3070" y="1863"/>
                    </a:lnTo>
                    <a:lnTo>
                      <a:pt x="3064" y="1857"/>
                    </a:lnTo>
                    <a:lnTo>
                      <a:pt x="3064" y="1857"/>
                    </a:lnTo>
                    <a:lnTo>
                      <a:pt x="3064" y="1851"/>
                    </a:lnTo>
                    <a:lnTo>
                      <a:pt x="3058" y="1845"/>
                    </a:lnTo>
                    <a:lnTo>
                      <a:pt x="3058" y="1845"/>
                    </a:lnTo>
                    <a:lnTo>
                      <a:pt x="3058" y="1839"/>
                    </a:lnTo>
                    <a:lnTo>
                      <a:pt x="3052" y="1833"/>
                    </a:lnTo>
                    <a:lnTo>
                      <a:pt x="3052" y="1833"/>
                    </a:lnTo>
                    <a:lnTo>
                      <a:pt x="3052" y="1833"/>
                    </a:lnTo>
                    <a:lnTo>
                      <a:pt x="3052" y="1827"/>
                    </a:lnTo>
                    <a:lnTo>
                      <a:pt x="3052" y="1827"/>
                    </a:lnTo>
                    <a:lnTo>
                      <a:pt x="3052" y="1827"/>
                    </a:lnTo>
                    <a:lnTo>
                      <a:pt x="3052" y="1827"/>
                    </a:lnTo>
                    <a:lnTo>
                      <a:pt x="3052" y="1827"/>
                    </a:lnTo>
                    <a:lnTo>
                      <a:pt x="3052" y="1827"/>
                    </a:lnTo>
                    <a:lnTo>
                      <a:pt x="3052" y="1827"/>
                    </a:lnTo>
                    <a:lnTo>
                      <a:pt x="3052" y="1827"/>
                    </a:lnTo>
                    <a:lnTo>
                      <a:pt x="3046" y="1827"/>
                    </a:lnTo>
                    <a:lnTo>
                      <a:pt x="3040" y="1827"/>
                    </a:lnTo>
                    <a:lnTo>
                      <a:pt x="3040" y="1827"/>
                    </a:lnTo>
                    <a:lnTo>
                      <a:pt x="3034" y="1821"/>
                    </a:lnTo>
                    <a:lnTo>
                      <a:pt x="3034" y="1821"/>
                    </a:lnTo>
                    <a:lnTo>
                      <a:pt x="3028" y="1821"/>
                    </a:lnTo>
                    <a:lnTo>
                      <a:pt x="3028" y="1821"/>
                    </a:lnTo>
                    <a:lnTo>
                      <a:pt x="3028" y="1821"/>
                    </a:lnTo>
                    <a:lnTo>
                      <a:pt x="3028" y="1827"/>
                    </a:lnTo>
                    <a:lnTo>
                      <a:pt x="3022" y="1827"/>
                    </a:lnTo>
                    <a:lnTo>
                      <a:pt x="3022" y="1821"/>
                    </a:lnTo>
                    <a:lnTo>
                      <a:pt x="3022" y="1821"/>
                    </a:lnTo>
                    <a:lnTo>
                      <a:pt x="3022" y="1821"/>
                    </a:lnTo>
                    <a:lnTo>
                      <a:pt x="3022" y="1815"/>
                    </a:lnTo>
                    <a:lnTo>
                      <a:pt x="3022" y="1815"/>
                    </a:lnTo>
                    <a:lnTo>
                      <a:pt x="3022" y="1815"/>
                    </a:lnTo>
                    <a:lnTo>
                      <a:pt x="3016" y="1815"/>
                    </a:lnTo>
                    <a:lnTo>
                      <a:pt x="3016" y="1809"/>
                    </a:lnTo>
                    <a:lnTo>
                      <a:pt x="3016" y="1809"/>
                    </a:lnTo>
                    <a:lnTo>
                      <a:pt x="3016" y="1809"/>
                    </a:lnTo>
                    <a:lnTo>
                      <a:pt x="3016" y="1809"/>
                    </a:lnTo>
                    <a:lnTo>
                      <a:pt x="3016" y="1809"/>
                    </a:lnTo>
                    <a:lnTo>
                      <a:pt x="3016" y="1803"/>
                    </a:lnTo>
                    <a:lnTo>
                      <a:pt x="3016" y="1803"/>
                    </a:lnTo>
                    <a:lnTo>
                      <a:pt x="3010" y="1803"/>
                    </a:lnTo>
                    <a:lnTo>
                      <a:pt x="3010" y="1803"/>
                    </a:lnTo>
                    <a:lnTo>
                      <a:pt x="3010" y="1803"/>
                    </a:lnTo>
                    <a:lnTo>
                      <a:pt x="3010" y="1803"/>
                    </a:lnTo>
                    <a:lnTo>
                      <a:pt x="3010" y="1803"/>
                    </a:lnTo>
                    <a:lnTo>
                      <a:pt x="3010" y="1797"/>
                    </a:lnTo>
                    <a:lnTo>
                      <a:pt x="3010" y="1797"/>
                    </a:lnTo>
                    <a:lnTo>
                      <a:pt x="3010" y="1797"/>
                    </a:lnTo>
                    <a:lnTo>
                      <a:pt x="3010" y="1797"/>
                    </a:lnTo>
                    <a:lnTo>
                      <a:pt x="3004" y="1803"/>
                    </a:lnTo>
                    <a:lnTo>
                      <a:pt x="3004" y="1803"/>
                    </a:lnTo>
                    <a:lnTo>
                      <a:pt x="3010" y="1809"/>
                    </a:lnTo>
                    <a:lnTo>
                      <a:pt x="3010" y="1815"/>
                    </a:lnTo>
                    <a:lnTo>
                      <a:pt x="3010" y="1815"/>
                    </a:lnTo>
                    <a:lnTo>
                      <a:pt x="3010" y="1815"/>
                    </a:lnTo>
                    <a:lnTo>
                      <a:pt x="3010" y="1815"/>
                    </a:lnTo>
                    <a:lnTo>
                      <a:pt x="3010" y="1815"/>
                    </a:lnTo>
                    <a:lnTo>
                      <a:pt x="3010" y="1815"/>
                    </a:lnTo>
                    <a:lnTo>
                      <a:pt x="3010" y="1821"/>
                    </a:lnTo>
                    <a:lnTo>
                      <a:pt x="3010" y="1821"/>
                    </a:lnTo>
                    <a:lnTo>
                      <a:pt x="3010" y="1821"/>
                    </a:lnTo>
                    <a:lnTo>
                      <a:pt x="3010" y="1821"/>
                    </a:lnTo>
                    <a:lnTo>
                      <a:pt x="3016" y="1821"/>
                    </a:lnTo>
                    <a:lnTo>
                      <a:pt x="3016" y="1827"/>
                    </a:lnTo>
                    <a:lnTo>
                      <a:pt x="3016" y="1827"/>
                    </a:lnTo>
                    <a:lnTo>
                      <a:pt x="3016" y="1833"/>
                    </a:lnTo>
                    <a:lnTo>
                      <a:pt x="3016" y="1833"/>
                    </a:lnTo>
                    <a:lnTo>
                      <a:pt x="3016" y="1827"/>
                    </a:lnTo>
                    <a:lnTo>
                      <a:pt x="3016" y="1827"/>
                    </a:lnTo>
                    <a:lnTo>
                      <a:pt x="3016" y="1827"/>
                    </a:lnTo>
                    <a:lnTo>
                      <a:pt x="3016" y="1827"/>
                    </a:lnTo>
                    <a:lnTo>
                      <a:pt x="3016" y="1821"/>
                    </a:lnTo>
                    <a:lnTo>
                      <a:pt x="3022" y="1821"/>
                    </a:lnTo>
                    <a:lnTo>
                      <a:pt x="3022" y="1821"/>
                    </a:lnTo>
                    <a:lnTo>
                      <a:pt x="3022" y="1821"/>
                    </a:lnTo>
                    <a:lnTo>
                      <a:pt x="3022" y="1827"/>
                    </a:lnTo>
                    <a:lnTo>
                      <a:pt x="3022" y="1827"/>
                    </a:lnTo>
                    <a:lnTo>
                      <a:pt x="3022" y="1827"/>
                    </a:lnTo>
                    <a:lnTo>
                      <a:pt x="3016" y="1827"/>
                    </a:lnTo>
                    <a:lnTo>
                      <a:pt x="3022" y="1827"/>
                    </a:lnTo>
                    <a:lnTo>
                      <a:pt x="3022" y="1827"/>
                    </a:lnTo>
                    <a:lnTo>
                      <a:pt x="3022" y="1827"/>
                    </a:lnTo>
                    <a:lnTo>
                      <a:pt x="3022" y="1833"/>
                    </a:lnTo>
                    <a:lnTo>
                      <a:pt x="3022" y="1833"/>
                    </a:lnTo>
                    <a:lnTo>
                      <a:pt x="3016" y="1833"/>
                    </a:lnTo>
                    <a:lnTo>
                      <a:pt x="3016" y="1839"/>
                    </a:lnTo>
                    <a:lnTo>
                      <a:pt x="3016" y="1839"/>
                    </a:lnTo>
                    <a:lnTo>
                      <a:pt x="3016" y="1839"/>
                    </a:lnTo>
                    <a:lnTo>
                      <a:pt x="3016" y="1845"/>
                    </a:lnTo>
                    <a:lnTo>
                      <a:pt x="3022" y="1845"/>
                    </a:lnTo>
                    <a:lnTo>
                      <a:pt x="3016" y="1845"/>
                    </a:lnTo>
                    <a:lnTo>
                      <a:pt x="3016" y="1845"/>
                    </a:lnTo>
                    <a:lnTo>
                      <a:pt x="3022" y="1845"/>
                    </a:lnTo>
                    <a:lnTo>
                      <a:pt x="3022" y="1851"/>
                    </a:lnTo>
                    <a:lnTo>
                      <a:pt x="3022" y="1857"/>
                    </a:lnTo>
                    <a:lnTo>
                      <a:pt x="3022" y="1863"/>
                    </a:lnTo>
                    <a:lnTo>
                      <a:pt x="3022" y="1863"/>
                    </a:lnTo>
                    <a:lnTo>
                      <a:pt x="3022" y="1869"/>
                    </a:lnTo>
                    <a:lnTo>
                      <a:pt x="3022" y="1869"/>
                    </a:lnTo>
                    <a:lnTo>
                      <a:pt x="3022" y="1869"/>
                    </a:lnTo>
                    <a:lnTo>
                      <a:pt x="3022" y="1869"/>
                    </a:lnTo>
                    <a:lnTo>
                      <a:pt x="3022" y="1875"/>
                    </a:lnTo>
                    <a:lnTo>
                      <a:pt x="3022" y="1875"/>
                    </a:lnTo>
                    <a:lnTo>
                      <a:pt x="3022" y="1875"/>
                    </a:lnTo>
                    <a:lnTo>
                      <a:pt x="3022" y="1875"/>
                    </a:lnTo>
                    <a:lnTo>
                      <a:pt x="3022" y="1881"/>
                    </a:lnTo>
                    <a:lnTo>
                      <a:pt x="3022" y="1881"/>
                    </a:lnTo>
                    <a:lnTo>
                      <a:pt x="3028" y="1887"/>
                    </a:lnTo>
                    <a:lnTo>
                      <a:pt x="3028" y="1887"/>
                    </a:lnTo>
                    <a:lnTo>
                      <a:pt x="3028" y="1887"/>
                    </a:lnTo>
                    <a:lnTo>
                      <a:pt x="3028" y="1887"/>
                    </a:lnTo>
                    <a:lnTo>
                      <a:pt x="3028" y="1893"/>
                    </a:lnTo>
                    <a:lnTo>
                      <a:pt x="3028" y="1893"/>
                    </a:lnTo>
                    <a:lnTo>
                      <a:pt x="3034" y="1893"/>
                    </a:lnTo>
                    <a:lnTo>
                      <a:pt x="3034" y="1893"/>
                    </a:lnTo>
                    <a:lnTo>
                      <a:pt x="3040" y="1893"/>
                    </a:lnTo>
                    <a:lnTo>
                      <a:pt x="3040" y="1893"/>
                    </a:lnTo>
                    <a:lnTo>
                      <a:pt x="3040" y="1893"/>
                    </a:lnTo>
                    <a:lnTo>
                      <a:pt x="3040" y="1893"/>
                    </a:lnTo>
                    <a:lnTo>
                      <a:pt x="3034" y="1893"/>
                    </a:lnTo>
                    <a:lnTo>
                      <a:pt x="3034" y="1899"/>
                    </a:lnTo>
                    <a:lnTo>
                      <a:pt x="3034" y="1899"/>
                    </a:lnTo>
                    <a:lnTo>
                      <a:pt x="3034" y="1899"/>
                    </a:lnTo>
                    <a:lnTo>
                      <a:pt x="3034" y="1899"/>
                    </a:lnTo>
                    <a:lnTo>
                      <a:pt x="3028" y="1899"/>
                    </a:lnTo>
                    <a:lnTo>
                      <a:pt x="3028" y="1899"/>
                    </a:lnTo>
                    <a:lnTo>
                      <a:pt x="3028" y="1899"/>
                    </a:lnTo>
                    <a:lnTo>
                      <a:pt x="3028" y="1899"/>
                    </a:lnTo>
                    <a:lnTo>
                      <a:pt x="3034" y="1899"/>
                    </a:lnTo>
                    <a:lnTo>
                      <a:pt x="3034" y="1899"/>
                    </a:lnTo>
                    <a:lnTo>
                      <a:pt x="3034" y="1899"/>
                    </a:lnTo>
                    <a:lnTo>
                      <a:pt x="3034" y="1905"/>
                    </a:lnTo>
                    <a:lnTo>
                      <a:pt x="3034" y="1905"/>
                    </a:lnTo>
                    <a:lnTo>
                      <a:pt x="3034" y="1905"/>
                    </a:lnTo>
                    <a:lnTo>
                      <a:pt x="3040" y="1911"/>
                    </a:lnTo>
                    <a:lnTo>
                      <a:pt x="3040" y="1905"/>
                    </a:lnTo>
                    <a:lnTo>
                      <a:pt x="3046" y="1905"/>
                    </a:lnTo>
                    <a:lnTo>
                      <a:pt x="3046" y="1911"/>
                    </a:lnTo>
                    <a:lnTo>
                      <a:pt x="3046" y="1911"/>
                    </a:lnTo>
                    <a:lnTo>
                      <a:pt x="3040" y="1911"/>
                    </a:lnTo>
                    <a:lnTo>
                      <a:pt x="3040" y="1911"/>
                    </a:lnTo>
                    <a:lnTo>
                      <a:pt x="3040" y="1911"/>
                    </a:lnTo>
                    <a:lnTo>
                      <a:pt x="3046" y="1911"/>
                    </a:lnTo>
                    <a:lnTo>
                      <a:pt x="3046" y="1911"/>
                    </a:lnTo>
                    <a:lnTo>
                      <a:pt x="3046" y="1917"/>
                    </a:lnTo>
                    <a:lnTo>
                      <a:pt x="3040" y="1911"/>
                    </a:lnTo>
                    <a:lnTo>
                      <a:pt x="3040" y="1911"/>
                    </a:lnTo>
                    <a:lnTo>
                      <a:pt x="3034" y="1911"/>
                    </a:lnTo>
                    <a:lnTo>
                      <a:pt x="3034" y="1905"/>
                    </a:lnTo>
                    <a:lnTo>
                      <a:pt x="3034" y="1905"/>
                    </a:lnTo>
                    <a:lnTo>
                      <a:pt x="3034" y="1905"/>
                    </a:lnTo>
                    <a:lnTo>
                      <a:pt x="3028" y="1905"/>
                    </a:lnTo>
                    <a:lnTo>
                      <a:pt x="3028" y="1911"/>
                    </a:lnTo>
                    <a:lnTo>
                      <a:pt x="3028" y="1911"/>
                    </a:lnTo>
                    <a:lnTo>
                      <a:pt x="3028" y="1911"/>
                    </a:lnTo>
                    <a:lnTo>
                      <a:pt x="3034" y="1911"/>
                    </a:lnTo>
                    <a:lnTo>
                      <a:pt x="3034" y="1911"/>
                    </a:lnTo>
                    <a:lnTo>
                      <a:pt x="3034" y="1911"/>
                    </a:lnTo>
                    <a:lnTo>
                      <a:pt x="3034" y="1911"/>
                    </a:lnTo>
                    <a:lnTo>
                      <a:pt x="3034" y="1917"/>
                    </a:lnTo>
                    <a:lnTo>
                      <a:pt x="3034" y="1917"/>
                    </a:lnTo>
                    <a:lnTo>
                      <a:pt x="3034" y="1917"/>
                    </a:lnTo>
                    <a:lnTo>
                      <a:pt x="3034" y="1917"/>
                    </a:lnTo>
                    <a:lnTo>
                      <a:pt x="3028" y="1917"/>
                    </a:lnTo>
                    <a:lnTo>
                      <a:pt x="3028" y="1923"/>
                    </a:lnTo>
                    <a:lnTo>
                      <a:pt x="3028" y="1923"/>
                    </a:lnTo>
                    <a:lnTo>
                      <a:pt x="3028" y="1923"/>
                    </a:lnTo>
                    <a:lnTo>
                      <a:pt x="3028" y="1923"/>
                    </a:lnTo>
                    <a:lnTo>
                      <a:pt x="3034" y="1923"/>
                    </a:lnTo>
                    <a:lnTo>
                      <a:pt x="3034" y="1923"/>
                    </a:lnTo>
                    <a:lnTo>
                      <a:pt x="3034" y="1929"/>
                    </a:lnTo>
                    <a:lnTo>
                      <a:pt x="3028" y="1929"/>
                    </a:lnTo>
                    <a:lnTo>
                      <a:pt x="3028" y="1923"/>
                    </a:lnTo>
                    <a:lnTo>
                      <a:pt x="3028" y="1923"/>
                    </a:lnTo>
                    <a:lnTo>
                      <a:pt x="3028" y="1929"/>
                    </a:lnTo>
                    <a:lnTo>
                      <a:pt x="3028" y="1929"/>
                    </a:lnTo>
                    <a:lnTo>
                      <a:pt x="3028" y="1929"/>
                    </a:lnTo>
                    <a:lnTo>
                      <a:pt x="3028" y="1929"/>
                    </a:lnTo>
                    <a:lnTo>
                      <a:pt x="3028" y="1935"/>
                    </a:lnTo>
                    <a:lnTo>
                      <a:pt x="3028" y="1935"/>
                    </a:lnTo>
                    <a:lnTo>
                      <a:pt x="3028" y="1935"/>
                    </a:lnTo>
                    <a:lnTo>
                      <a:pt x="3028" y="1935"/>
                    </a:lnTo>
                    <a:lnTo>
                      <a:pt x="3028" y="1941"/>
                    </a:lnTo>
                    <a:lnTo>
                      <a:pt x="3028" y="1947"/>
                    </a:lnTo>
                    <a:lnTo>
                      <a:pt x="3028" y="1947"/>
                    </a:lnTo>
                    <a:lnTo>
                      <a:pt x="3028" y="1947"/>
                    </a:lnTo>
                    <a:lnTo>
                      <a:pt x="3028" y="1947"/>
                    </a:lnTo>
                    <a:lnTo>
                      <a:pt x="3034" y="1947"/>
                    </a:lnTo>
                    <a:lnTo>
                      <a:pt x="3034" y="1947"/>
                    </a:lnTo>
                    <a:lnTo>
                      <a:pt x="3034" y="1947"/>
                    </a:lnTo>
                    <a:lnTo>
                      <a:pt x="3040" y="1941"/>
                    </a:lnTo>
                    <a:lnTo>
                      <a:pt x="3040" y="1941"/>
                    </a:lnTo>
                    <a:lnTo>
                      <a:pt x="3040" y="1941"/>
                    </a:lnTo>
                    <a:close/>
                    <a:moveTo>
                      <a:pt x="2974" y="1935"/>
                    </a:moveTo>
                    <a:lnTo>
                      <a:pt x="2968" y="1935"/>
                    </a:lnTo>
                    <a:lnTo>
                      <a:pt x="2968" y="1929"/>
                    </a:lnTo>
                    <a:lnTo>
                      <a:pt x="2968" y="1929"/>
                    </a:lnTo>
                    <a:lnTo>
                      <a:pt x="2968" y="1929"/>
                    </a:lnTo>
                    <a:lnTo>
                      <a:pt x="2968" y="1923"/>
                    </a:lnTo>
                    <a:lnTo>
                      <a:pt x="2968" y="1923"/>
                    </a:lnTo>
                    <a:lnTo>
                      <a:pt x="2974" y="1923"/>
                    </a:lnTo>
                    <a:lnTo>
                      <a:pt x="2974" y="1923"/>
                    </a:lnTo>
                    <a:lnTo>
                      <a:pt x="2974" y="1923"/>
                    </a:lnTo>
                    <a:lnTo>
                      <a:pt x="2974" y="1923"/>
                    </a:lnTo>
                    <a:lnTo>
                      <a:pt x="2968" y="1923"/>
                    </a:lnTo>
                    <a:lnTo>
                      <a:pt x="2968" y="1917"/>
                    </a:lnTo>
                    <a:lnTo>
                      <a:pt x="2962" y="1917"/>
                    </a:lnTo>
                    <a:lnTo>
                      <a:pt x="2956" y="1917"/>
                    </a:lnTo>
                    <a:lnTo>
                      <a:pt x="2956" y="1917"/>
                    </a:lnTo>
                    <a:lnTo>
                      <a:pt x="2956" y="1917"/>
                    </a:lnTo>
                    <a:lnTo>
                      <a:pt x="2956" y="1917"/>
                    </a:lnTo>
                    <a:lnTo>
                      <a:pt x="2956" y="1923"/>
                    </a:lnTo>
                    <a:lnTo>
                      <a:pt x="2956" y="1923"/>
                    </a:lnTo>
                    <a:lnTo>
                      <a:pt x="2956" y="1923"/>
                    </a:lnTo>
                    <a:lnTo>
                      <a:pt x="2956" y="1923"/>
                    </a:lnTo>
                    <a:lnTo>
                      <a:pt x="2956" y="1923"/>
                    </a:lnTo>
                    <a:lnTo>
                      <a:pt x="2956" y="1923"/>
                    </a:lnTo>
                    <a:lnTo>
                      <a:pt x="2962" y="1923"/>
                    </a:lnTo>
                    <a:lnTo>
                      <a:pt x="2962" y="1923"/>
                    </a:lnTo>
                    <a:lnTo>
                      <a:pt x="2956" y="1929"/>
                    </a:lnTo>
                    <a:lnTo>
                      <a:pt x="2956" y="1929"/>
                    </a:lnTo>
                    <a:lnTo>
                      <a:pt x="2956" y="1929"/>
                    </a:lnTo>
                    <a:lnTo>
                      <a:pt x="2962" y="1929"/>
                    </a:lnTo>
                    <a:lnTo>
                      <a:pt x="2962" y="1929"/>
                    </a:lnTo>
                    <a:lnTo>
                      <a:pt x="2962" y="1935"/>
                    </a:lnTo>
                    <a:lnTo>
                      <a:pt x="2962" y="1935"/>
                    </a:lnTo>
                    <a:lnTo>
                      <a:pt x="2962" y="1935"/>
                    </a:lnTo>
                    <a:lnTo>
                      <a:pt x="2962" y="1941"/>
                    </a:lnTo>
                    <a:lnTo>
                      <a:pt x="2956" y="1941"/>
                    </a:lnTo>
                    <a:lnTo>
                      <a:pt x="2956" y="1941"/>
                    </a:lnTo>
                    <a:lnTo>
                      <a:pt x="2956" y="1941"/>
                    </a:lnTo>
                    <a:lnTo>
                      <a:pt x="2956" y="1953"/>
                    </a:lnTo>
                    <a:lnTo>
                      <a:pt x="2962" y="1947"/>
                    </a:lnTo>
                    <a:lnTo>
                      <a:pt x="2968" y="1947"/>
                    </a:lnTo>
                    <a:lnTo>
                      <a:pt x="2968" y="1947"/>
                    </a:lnTo>
                    <a:lnTo>
                      <a:pt x="2968" y="1947"/>
                    </a:lnTo>
                    <a:lnTo>
                      <a:pt x="2968" y="1947"/>
                    </a:lnTo>
                    <a:lnTo>
                      <a:pt x="2968" y="1947"/>
                    </a:lnTo>
                    <a:lnTo>
                      <a:pt x="2968" y="1947"/>
                    </a:lnTo>
                    <a:lnTo>
                      <a:pt x="2974" y="1935"/>
                    </a:lnTo>
                    <a:lnTo>
                      <a:pt x="2974" y="1935"/>
                    </a:lnTo>
                    <a:lnTo>
                      <a:pt x="2974" y="1935"/>
                    </a:lnTo>
                    <a:lnTo>
                      <a:pt x="2974" y="1935"/>
                    </a:lnTo>
                    <a:close/>
                    <a:moveTo>
                      <a:pt x="3028" y="1978"/>
                    </a:moveTo>
                    <a:lnTo>
                      <a:pt x="3028" y="1978"/>
                    </a:lnTo>
                    <a:lnTo>
                      <a:pt x="3028" y="1971"/>
                    </a:lnTo>
                    <a:lnTo>
                      <a:pt x="3028" y="1971"/>
                    </a:lnTo>
                    <a:lnTo>
                      <a:pt x="3028" y="1971"/>
                    </a:lnTo>
                    <a:lnTo>
                      <a:pt x="3022" y="1965"/>
                    </a:lnTo>
                    <a:lnTo>
                      <a:pt x="3022" y="1965"/>
                    </a:lnTo>
                    <a:lnTo>
                      <a:pt x="3022" y="1959"/>
                    </a:lnTo>
                    <a:lnTo>
                      <a:pt x="3022" y="1959"/>
                    </a:lnTo>
                    <a:lnTo>
                      <a:pt x="3022" y="1959"/>
                    </a:lnTo>
                    <a:lnTo>
                      <a:pt x="3022" y="1953"/>
                    </a:lnTo>
                    <a:lnTo>
                      <a:pt x="3022" y="1953"/>
                    </a:lnTo>
                    <a:lnTo>
                      <a:pt x="3022" y="1953"/>
                    </a:lnTo>
                    <a:lnTo>
                      <a:pt x="3022" y="1953"/>
                    </a:lnTo>
                    <a:lnTo>
                      <a:pt x="3022" y="1953"/>
                    </a:lnTo>
                    <a:lnTo>
                      <a:pt x="3022" y="1947"/>
                    </a:lnTo>
                    <a:lnTo>
                      <a:pt x="3022" y="1947"/>
                    </a:lnTo>
                    <a:lnTo>
                      <a:pt x="3022" y="1947"/>
                    </a:lnTo>
                    <a:lnTo>
                      <a:pt x="3022" y="1947"/>
                    </a:lnTo>
                    <a:lnTo>
                      <a:pt x="3022" y="1947"/>
                    </a:lnTo>
                    <a:lnTo>
                      <a:pt x="3022" y="1947"/>
                    </a:lnTo>
                    <a:lnTo>
                      <a:pt x="3022" y="1947"/>
                    </a:lnTo>
                    <a:lnTo>
                      <a:pt x="3022" y="1947"/>
                    </a:lnTo>
                    <a:lnTo>
                      <a:pt x="3022" y="1941"/>
                    </a:lnTo>
                    <a:lnTo>
                      <a:pt x="3022" y="1941"/>
                    </a:lnTo>
                    <a:lnTo>
                      <a:pt x="3016" y="1941"/>
                    </a:lnTo>
                    <a:lnTo>
                      <a:pt x="3016" y="1941"/>
                    </a:lnTo>
                    <a:lnTo>
                      <a:pt x="3016" y="1941"/>
                    </a:lnTo>
                    <a:lnTo>
                      <a:pt x="3016" y="1941"/>
                    </a:lnTo>
                    <a:lnTo>
                      <a:pt x="3016" y="1935"/>
                    </a:lnTo>
                    <a:lnTo>
                      <a:pt x="3016" y="1935"/>
                    </a:lnTo>
                    <a:lnTo>
                      <a:pt x="3016" y="1935"/>
                    </a:lnTo>
                    <a:lnTo>
                      <a:pt x="3016" y="1935"/>
                    </a:lnTo>
                    <a:lnTo>
                      <a:pt x="3016" y="1929"/>
                    </a:lnTo>
                    <a:lnTo>
                      <a:pt x="3016" y="1929"/>
                    </a:lnTo>
                    <a:lnTo>
                      <a:pt x="3016" y="1929"/>
                    </a:lnTo>
                    <a:lnTo>
                      <a:pt x="3016" y="1929"/>
                    </a:lnTo>
                    <a:lnTo>
                      <a:pt x="3016" y="1923"/>
                    </a:lnTo>
                    <a:lnTo>
                      <a:pt x="3016" y="1923"/>
                    </a:lnTo>
                    <a:lnTo>
                      <a:pt x="3016" y="1923"/>
                    </a:lnTo>
                    <a:lnTo>
                      <a:pt x="3016" y="1923"/>
                    </a:lnTo>
                    <a:lnTo>
                      <a:pt x="3016" y="1923"/>
                    </a:lnTo>
                    <a:lnTo>
                      <a:pt x="3010" y="1923"/>
                    </a:lnTo>
                    <a:lnTo>
                      <a:pt x="3010" y="1923"/>
                    </a:lnTo>
                    <a:lnTo>
                      <a:pt x="3010" y="1923"/>
                    </a:lnTo>
                    <a:lnTo>
                      <a:pt x="3010" y="1917"/>
                    </a:lnTo>
                    <a:lnTo>
                      <a:pt x="3010" y="1917"/>
                    </a:lnTo>
                    <a:lnTo>
                      <a:pt x="3010" y="1917"/>
                    </a:lnTo>
                    <a:lnTo>
                      <a:pt x="3010" y="1917"/>
                    </a:lnTo>
                    <a:lnTo>
                      <a:pt x="3010" y="1917"/>
                    </a:lnTo>
                    <a:lnTo>
                      <a:pt x="3010" y="1917"/>
                    </a:lnTo>
                    <a:lnTo>
                      <a:pt x="3004" y="1917"/>
                    </a:lnTo>
                    <a:lnTo>
                      <a:pt x="3004" y="1917"/>
                    </a:lnTo>
                    <a:lnTo>
                      <a:pt x="3004" y="1917"/>
                    </a:lnTo>
                    <a:lnTo>
                      <a:pt x="3010" y="1917"/>
                    </a:lnTo>
                    <a:lnTo>
                      <a:pt x="3010" y="1917"/>
                    </a:lnTo>
                    <a:lnTo>
                      <a:pt x="3004" y="1911"/>
                    </a:lnTo>
                    <a:lnTo>
                      <a:pt x="3004" y="1911"/>
                    </a:lnTo>
                    <a:lnTo>
                      <a:pt x="3010" y="1911"/>
                    </a:lnTo>
                    <a:lnTo>
                      <a:pt x="3010" y="1917"/>
                    </a:lnTo>
                    <a:lnTo>
                      <a:pt x="3010" y="1911"/>
                    </a:lnTo>
                    <a:lnTo>
                      <a:pt x="3004" y="1905"/>
                    </a:lnTo>
                    <a:lnTo>
                      <a:pt x="3004" y="1905"/>
                    </a:lnTo>
                    <a:lnTo>
                      <a:pt x="3004" y="1905"/>
                    </a:lnTo>
                    <a:lnTo>
                      <a:pt x="3004" y="1905"/>
                    </a:lnTo>
                    <a:lnTo>
                      <a:pt x="3004" y="1905"/>
                    </a:lnTo>
                    <a:lnTo>
                      <a:pt x="2998" y="1905"/>
                    </a:lnTo>
                    <a:lnTo>
                      <a:pt x="2998" y="1905"/>
                    </a:lnTo>
                    <a:lnTo>
                      <a:pt x="2992" y="1905"/>
                    </a:lnTo>
                    <a:lnTo>
                      <a:pt x="2992" y="1905"/>
                    </a:lnTo>
                    <a:lnTo>
                      <a:pt x="2992" y="1905"/>
                    </a:lnTo>
                    <a:lnTo>
                      <a:pt x="2998" y="1899"/>
                    </a:lnTo>
                    <a:lnTo>
                      <a:pt x="2998" y="1899"/>
                    </a:lnTo>
                    <a:lnTo>
                      <a:pt x="2992" y="1899"/>
                    </a:lnTo>
                    <a:lnTo>
                      <a:pt x="2992" y="1899"/>
                    </a:lnTo>
                    <a:lnTo>
                      <a:pt x="2992" y="1899"/>
                    </a:lnTo>
                    <a:lnTo>
                      <a:pt x="2992" y="1899"/>
                    </a:lnTo>
                    <a:lnTo>
                      <a:pt x="2992" y="1899"/>
                    </a:lnTo>
                    <a:lnTo>
                      <a:pt x="2986" y="1899"/>
                    </a:lnTo>
                    <a:lnTo>
                      <a:pt x="2986" y="1899"/>
                    </a:lnTo>
                    <a:lnTo>
                      <a:pt x="2986" y="1899"/>
                    </a:lnTo>
                    <a:lnTo>
                      <a:pt x="2986" y="1899"/>
                    </a:lnTo>
                    <a:lnTo>
                      <a:pt x="2986" y="1905"/>
                    </a:lnTo>
                    <a:lnTo>
                      <a:pt x="2980" y="1905"/>
                    </a:lnTo>
                    <a:lnTo>
                      <a:pt x="2980" y="1899"/>
                    </a:lnTo>
                    <a:lnTo>
                      <a:pt x="2986" y="1899"/>
                    </a:lnTo>
                    <a:lnTo>
                      <a:pt x="2986" y="1899"/>
                    </a:lnTo>
                    <a:lnTo>
                      <a:pt x="2992" y="1893"/>
                    </a:lnTo>
                    <a:lnTo>
                      <a:pt x="2986" y="1893"/>
                    </a:lnTo>
                    <a:lnTo>
                      <a:pt x="2986" y="1893"/>
                    </a:lnTo>
                    <a:lnTo>
                      <a:pt x="2980" y="1893"/>
                    </a:lnTo>
                    <a:lnTo>
                      <a:pt x="2980" y="1893"/>
                    </a:lnTo>
                    <a:lnTo>
                      <a:pt x="2974" y="1893"/>
                    </a:lnTo>
                    <a:lnTo>
                      <a:pt x="2974" y="1893"/>
                    </a:lnTo>
                    <a:lnTo>
                      <a:pt x="2974" y="1893"/>
                    </a:lnTo>
                    <a:lnTo>
                      <a:pt x="2974" y="1893"/>
                    </a:lnTo>
                    <a:lnTo>
                      <a:pt x="2974" y="1899"/>
                    </a:lnTo>
                    <a:lnTo>
                      <a:pt x="2974" y="1899"/>
                    </a:lnTo>
                    <a:lnTo>
                      <a:pt x="2974" y="1899"/>
                    </a:lnTo>
                    <a:lnTo>
                      <a:pt x="2974" y="1899"/>
                    </a:lnTo>
                    <a:lnTo>
                      <a:pt x="2974" y="1899"/>
                    </a:lnTo>
                    <a:lnTo>
                      <a:pt x="2974" y="1899"/>
                    </a:lnTo>
                    <a:lnTo>
                      <a:pt x="2974" y="1899"/>
                    </a:lnTo>
                    <a:lnTo>
                      <a:pt x="2974" y="1899"/>
                    </a:lnTo>
                    <a:lnTo>
                      <a:pt x="2974" y="1905"/>
                    </a:lnTo>
                    <a:lnTo>
                      <a:pt x="2974" y="1905"/>
                    </a:lnTo>
                    <a:lnTo>
                      <a:pt x="2974" y="1905"/>
                    </a:lnTo>
                    <a:lnTo>
                      <a:pt x="2974" y="1905"/>
                    </a:lnTo>
                    <a:lnTo>
                      <a:pt x="2974" y="1905"/>
                    </a:lnTo>
                    <a:lnTo>
                      <a:pt x="2974" y="1905"/>
                    </a:lnTo>
                    <a:lnTo>
                      <a:pt x="2968" y="1905"/>
                    </a:lnTo>
                    <a:lnTo>
                      <a:pt x="2968" y="1911"/>
                    </a:lnTo>
                    <a:lnTo>
                      <a:pt x="2974" y="1905"/>
                    </a:lnTo>
                    <a:lnTo>
                      <a:pt x="2974" y="1911"/>
                    </a:lnTo>
                    <a:lnTo>
                      <a:pt x="2974" y="1911"/>
                    </a:lnTo>
                    <a:lnTo>
                      <a:pt x="2980" y="1911"/>
                    </a:lnTo>
                    <a:lnTo>
                      <a:pt x="2980" y="1911"/>
                    </a:lnTo>
                    <a:lnTo>
                      <a:pt x="2980" y="1911"/>
                    </a:lnTo>
                    <a:lnTo>
                      <a:pt x="2980" y="1911"/>
                    </a:lnTo>
                    <a:lnTo>
                      <a:pt x="2968" y="1911"/>
                    </a:lnTo>
                    <a:lnTo>
                      <a:pt x="2968" y="1911"/>
                    </a:lnTo>
                    <a:lnTo>
                      <a:pt x="2968" y="1911"/>
                    </a:lnTo>
                    <a:lnTo>
                      <a:pt x="2968" y="1911"/>
                    </a:lnTo>
                    <a:lnTo>
                      <a:pt x="2968" y="1911"/>
                    </a:lnTo>
                    <a:lnTo>
                      <a:pt x="2968" y="1917"/>
                    </a:lnTo>
                    <a:lnTo>
                      <a:pt x="2968" y="1917"/>
                    </a:lnTo>
                    <a:lnTo>
                      <a:pt x="2974" y="1917"/>
                    </a:lnTo>
                    <a:lnTo>
                      <a:pt x="2974" y="1923"/>
                    </a:lnTo>
                    <a:lnTo>
                      <a:pt x="2974" y="1923"/>
                    </a:lnTo>
                    <a:lnTo>
                      <a:pt x="2974" y="1923"/>
                    </a:lnTo>
                    <a:lnTo>
                      <a:pt x="2980" y="1923"/>
                    </a:lnTo>
                    <a:lnTo>
                      <a:pt x="2980" y="1923"/>
                    </a:lnTo>
                    <a:lnTo>
                      <a:pt x="2980" y="1923"/>
                    </a:lnTo>
                    <a:lnTo>
                      <a:pt x="2980" y="1923"/>
                    </a:lnTo>
                    <a:lnTo>
                      <a:pt x="2986" y="1923"/>
                    </a:lnTo>
                    <a:lnTo>
                      <a:pt x="2986" y="1929"/>
                    </a:lnTo>
                    <a:lnTo>
                      <a:pt x="2986" y="1929"/>
                    </a:lnTo>
                    <a:lnTo>
                      <a:pt x="2986" y="1929"/>
                    </a:lnTo>
                    <a:lnTo>
                      <a:pt x="2980" y="1929"/>
                    </a:lnTo>
                    <a:lnTo>
                      <a:pt x="2980" y="1929"/>
                    </a:lnTo>
                    <a:lnTo>
                      <a:pt x="2980" y="1935"/>
                    </a:lnTo>
                    <a:lnTo>
                      <a:pt x="2980" y="1935"/>
                    </a:lnTo>
                    <a:lnTo>
                      <a:pt x="2986" y="1935"/>
                    </a:lnTo>
                    <a:lnTo>
                      <a:pt x="2986" y="1929"/>
                    </a:lnTo>
                    <a:lnTo>
                      <a:pt x="2986" y="1929"/>
                    </a:lnTo>
                    <a:lnTo>
                      <a:pt x="2986" y="1929"/>
                    </a:lnTo>
                    <a:lnTo>
                      <a:pt x="2986" y="1929"/>
                    </a:lnTo>
                    <a:lnTo>
                      <a:pt x="2992" y="1929"/>
                    </a:lnTo>
                    <a:lnTo>
                      <a:pt x="2992" y="1935"/>
                    </a:lnTo>
                    <a:lnTo>
                      <a:pt x="2986" y="1935"/>
                    </a:lnTo>
                    <a:lnTo>
                      <a:pt x="2986" y="1935"/>
                    </a:lnTo>
                    <a:lnTo>
                      <a:pt x="2986" y="1935"/>
                    </a:lnTo>
                    <a:lnTo>
                      <a:pt x="2986" y="1941"/>
                    </a:lnTo>
                    <a:lnTo>
                      <a:pt x="2986" y="1941"/>
                    </a:lnTo>
                    <a:lnTo>
                      <a:pt x="2986" y="1947"/>
                    </a:lnTo>
                    <a:lnTo>
                      <a:pt x="2992" y="1947"/>
                    </a:lnTo>
                    <a:lnTo>
                      <a:pt x="2992" y="1947"/>
                    </a:lnTo>
                    <a:lnTo>
                      <a:pt x="2992" y="1947"/>
                    </a:lnTo>
                    <a:lnTo>
                      <a:pt x="2998" y="1947"/>
                    </a:lnTo>
                    <a:lnTo>
                      <a:pt x="2998" y="1947"/>
                    </a:lnTo>
                    <a:lnTo>
                      <a:pt x="2998" y="1947"/>
                    </a:lnTo>
                    <a:lnTo>
                      <a:pt x="2992" y="1947"/>
                    </a:lnTo>
                    <a:lnTo>
                      <a:pt x="2992" y="1947"/>
                    </a:lnTo>
                    <a:lnTo>
                      <a:pt x="2992" y="1947"/>
                    </a:lnTo>
                    <a:lnTo>
                      <a:pt x="2992" y="1947"/>
                    </a:lnTo>
                    <a:lnTo>
                      <a:pt x="2992" y="1947"/>
                    </a:lnTo>
                    <a:lnTo>
                      <a:pt x="2986" y="1953"/>
                    </a:lnTo>
                    <a:lnTo>
                      <a:pt x="2986" y="1953"/>
                    </a:lnTo>
                    <a:lnTo>
                      <a:pt x="2986" y="1953"/>
                    </a:lnTo>
                    <a:lnTo>
                      <a:pt x="2986" y="1953"/>
                    </a:lnTo>
                    <a:lnTo>
                      <a:pt x="2986" y="1953"/>
                    </a:lnTo>
                    <a:lnTo>
                      <a:pt x="2986" y="1953"/>
                    </a:lnTo>
                    <a:lnTo>
                      <a:pt x="2986" y="1953"/>
                    </a:lnTo>
                    <a:lnTo>
                      <a:pt x="2986" y="1953"/>
                    </a:lnTo>
                    <a:lnTo>
                      <a:pt x="2986" y="1953"/>
                    </a:lnTo>
                    <a:lnTo>
                      <a:pt x="2986" y="1953"/>
                    </a:lnTo>
                    <a:lnTo>
                      <a:pt x="2986" y="1959"/>
                    </a:lnTo>
                    <a:lnTo>
                      <a:pt x="2986" y="1959"/>
                    </a:lnTo>
                    <a:lnTo>
                      <a:pt x="2986" y="1959"/>
                    </a:lnTo>
                    <a:lnTo>
                      <a:pt x="2986" y="1959"/>
                    </a:lnTo>
                    <a:lnTo>
                      <a:pt x="2986" y="1959"/>
                    </a:lnTo>
                    <a:lnTo>
                      <a:pt x="2986" y="1959"/>
                    </a:lnTo>
                    <a:lnTo>
                      <a:pt x="2986" y="1959"/>
                    </a:lnTo>
                    <a:lnTo>
                      <a:pt x="2986" y="1959"/>
                    </a:lnTo>
                    <a:lnTo>
                      <a:pt x="2986" y="1965"/>
                    </a:lnTo>
                    <a:lnTo>
                      <a:pt x="2986" y="1965"/>
                    </a:lnTo>
                    <a:lnTo>
                      <a:pt x="2986" y="1965"/>
                    </a:lnTo>
                    <a:lnTo>
                      <a:pt x="2986" y="1965"/>
                    </a:lnTo>
                    <a:lnTo>
                      <a:pt x="2986" y="1971"/>
                    </a:lnTo>
                    <a:lnTo>
                      <a:pt x="2986" y="1971"/>
                    </a:lnTo>
                    <a:lnTo>
                      <a:pt x="2992" y="1971"/>
                    </a:lnTo>
                    <a:lnTo>
                      <a:pt x="2998" y="1965"/>
                    </a:lnTo>
                    <a:lnTo>
                      <a:pt x="2998" y="1965"/>
                    </a:lnTo>
                    <a:lnTo>
                      <a:pt x="2998" y="1965"/>
                    </a:lnTo>
                    <a:lnTo>
                      <a:pt x="2998" y="1971"/>
                    </a:lnTo>
                    <a:lnTo>
                      <a:pt x="2998" y="1971"/>
                    </a:lnTo>
                    <a:lnTo>
                      <a:pt x="2998" y="1971"/>
                    </a:lnTo>
                    <a:lnTo>
                      <a:pt x="2998" y="1971"/>
                    </a:lnTo>
                    <a:lnTo>
                      <a:pt x="2998" y="1971"/>
                    </a:lnTo>
                    <a:lnTo>
                      <a:pt x="2998" y="1978"/>
                    </a:lnTo>
                    <a:lnTo>
                      <a:pt x="2998" y="1978"/>
                    </a:lnTo>
                    <a:lnTo>
                      <a:pt x="2998" y="1978"/>
                    </a:lnTo>
                    <a:lnTo>
                      <a:pt x="2992" y="1978"/>
                    </a:lnTo>
                    <a:lnTo>
                      <a:pt x="2992" y="1978"/>
                    </a:lnTo>
                    <a:lnTo>
                      <a:pt x="2992" y="1978"/>
                    </a:lnTo>
                    <a:lnTo>
                      <a:pt x="2998" y="1978"/>
                    </a:lnTo>
                    <a:lnTo>
                      <a:pt x="2992" y="1978"/>
                    </a:lnTo>
                    <a:lnTo>
                      <a:pt x="2992" y="1984"/>
                    </a:lnTo>
                    <a:lnTo>
                      <a:pt x="2992" y="1984"/>
                    </a:lnTo>
                    <a:lnTo>
                      <a:pt x="2992" y="1984"/>
                    </a:lnTo>
                    <a:lnTo>
                      <a:pt x="2992" y="1984"/>
                    </a:lnTo>
                    <a:lnTo>
                      <a:pt x="2998" y="1984"/>
                    </a:lnTo>
                    <a:lnTo>
                      <a:pt x="2998" y="1984"/>
                    </a:lnTo>
                    <a:lnTo>
                      <a:pt x="2998" y="1984"/>
                    </a:lnTo>
                    <a:lnTo>
                      <a:pt x="3004" y="1978"/>
                    </a:lnTo>
                    <a:lnTo>
                      <a:pt x="3004" y="1971"/>
                    </a:lnTo>
                    <a:lnTo>
                      <a:pt x="3004" y="1971"/>
                    </a:lnTo>
                    <a:lnTo>
                      <a:pt x="3004" y="1971"/>
                    </a:lnTo>
                    <a:lnTo>
                      <a:pt x="3004" y="1978"/>
                    </a:lnTo>
                    <a:lnTo>
                      <a:pt x="3004" y="1978"/>
                    </a:lnTo>
                    <a:lnTo>
                      <a:pt x="3004" y="1978"/>
                    </a:lnTo>
                    <a:lnTo>
                      <a:pt x="2998" y="1978"/>
                    </a:lnTo>
                    <a:lnTo>
                      <a:pt x="2998" y="1984"/>
                    </a:lnTo>
                    <a:lnTo>
                      <a:pt x="2998" y="1984"/>
                    </a:lnTo>
                    <a:lnTo>
                      <a:pt x="2998" y="1984"/>
                    </a:lnTo>
                    <a:lnTo>
                      <a:pt x="2998" y="1990"/>
                    </a:lnTo>
                    <a:lnTo>
                      <a:pt x="2998" y="1990"/>
                    </a:lnTo>
                    <a:lnTo>
                      <a:pt x="2998" y="1990"/>
                    </a:lnTo>
                    <a:lnTo>
                      <a:pt x="2998" y="1990"/>
                    </a:lnTo>
                    <a:lnTo>
                      <a:pt x="3004" y="1990"/>
                    </a:lnTo>
                    <a:lnTo>
                      <a:pt x="3004" y="1990"/>
                    </a:lnTo>
                    <a:lnTo>
                      <a:pt x="3004" y="1990"/>
                    </a:lnTo>
                    <a:lnTo>
                      <a:pt x="3004" y="1984"/>
                    </a:lnTo>
                    <a:lnTo>
                      <a:pt x="3004" y="1984"/>
                    </a:lnTo>
                    <a:lnTo>
                      <a:pt x="3004" y="1978"/>
                    </a:lnTo>
                    <a:lnTo>
                      <a:pt x="3010" y="1978"/>
                    </a:lnTo>
                    <a:lnTo>
                      <a:pt x="3010" y="1978"/>
                    </a:lnTo>
                    <a:lnTo>
                      <a:pt x="3010" y="1978"/>
                    </a:lnTo>
                    <a:lnTo>
                      <a:pt x="3010" y="1984"/>
                    </a:lnTo>
                    <a:lnTo>
                      <a:pt x="3004" y="1984"/>
                    </a:lnTo>
                    <a:lnTo>
                      <a:pt x="3004" y="1984"/>
                    </a:lnTo>
                    <a:lnTo>
                      <a:pt x="3004" y="1990"/>
                    </a:lnTo>
                    <a:lnTo>
                      <a:pt x="3004" y="1990"/>
                    </a:lnTo>
                    <a:lnTo>
                      <a:pt x="3010" y="1990"/>
                    </a:lnTo>
                    <a:lnTo>
                      <a:pt x="3010" y="1990"/>
                    </a:lnTo>
                    <a:lnTo>
                      <a:pt x="3010" y="1990"/>
                    </a:lnTo>
                    <a:lnTo>
                      <a:pt x="3010" y="1984"/>
                    </a:lnTo>
                    <a:lnTo>
                      <a:pt x="3010" y="1984"/>
                    </a:lnTo>
                    <a:lnTo>
                      <a:pt x="3010" y="1984"/>
                    </a:lnTo>
                    <a:lnTo>
                      <a:pt x="3010" y="1984"/>
                    </a:lnTo>
                    <a:lnTo>
                      <a:pt x="3016" y="1984"/>
                    </a:lnTo>
                    <a:lnTo>
                      <a:pt x="3010" y="1990"/>
                    </a:lnTo>
                    <a:lnTo>
                      <a:pt x="3010" y="1990"/>
                    </a:lnTo>
                    <a:lnTo>
                      <a:pt x="3010" y="1990"/>
                    </a:lnTo>
                    <a:lnTo>
                      <a:pt x="3010" y="1996"/>
                    </a:lnTo>
                    <a:lnTo>
                      <a:pt x="3004" y="1996"/>
                    </a:lnTo>
                    <a:lnTo>
                      <a:pt x="3004" y="1996"/>
                    </a:lnTo>
                    <a:lnTo>
                      <a:pt x="3004" y="1996"/>
                    </a:lnTo>
                    <a:lnTo>
                      <a:pt x="3004" y="1996"/>
                    </a:lnTo>
                    <a:lnTo>
                      <a:pt x="3004" y="1996"/>
                    </a:lnTo>
                    <a:lnTo>
                      <a:pt x="3004" y="1996"/>
                    </a:lnTo>
                    <a:lnTo>
                      <a:pt x="3004" y="1996"/>
                    </a:lnTo>
                    <a:lnTo>
                      <a:pt x="3004" y="1996"/>
                    </a:lnTo>
                    <a:lnTo>
                      <a:pt x="3004" y="1996"/>
                    </a:lnTo>
                    <a:lnTo>
                      <a:pt x="3004" y="1996"/>
                    </a:lnTo>
                    <a:lnTo>
                      <a:pt x="3004" y="2002"/>
                    </a:lnTo>
                    <a:lnTo>
                      <a:pt x="3004" y="2002"/>
                    </a:lnTo>
                    <a:lnTo>
                      <a:pt x="3004" y="2002"/>
                    </a:lnTo>
                    <a:lnTo>
                      <a:pt x="3004" y="2008"/>
                    </a:lnTo>
                    <a:lnTo>
                      <a:pt x="3010" y="2008"/>
                    </a:lnTo>
                    <a:lnTo>
                      <a:pt x="3010" y="2014"/>
                    </a:lnTo>
                    <a:lnTo>
                      <a:pt x="3010" y="2014"/>
                    </a:lnTo>
                    <a:lnTo>
                      <a:pt x="3010" y="2014"/>
                    </a:lnTo>
                    <a:lnTo>
                      <a:pt x="3010" y="2014"/>
                    </a:lnTo>
                    <a:lnTo>
                      <a:pt x="3010" y="2014"/>
                    </a:lnTo>
                    <a:lnTo>
                      <a:pt x="3010" y="2014"/>
                    </a:lnTo>
                    <a:lnTo>
                      <a:pt x="3010" y="2020"/>
                    </a:lnTo>
                    <a:lnTo>
                      <a:pt x="3010" y="2020"/>
                    </a:lnTo>
                    <a:lnTo>
                      <a:pt x="3010" y="2020"/>
                    </a:lnTo>
                    <a:lnTo>
                      <a:pt x="3016" y="2020"/>
                    </a:lnTo>
                    <a:lnTo>
                      <a:pt x="3016" y="2020"/>
                    </a:lnTo>
                    <a:lnTo>
                      <a:pt x="3016" y="2020"/>
                    </a:lnTo>
                    <a:lnTo>
                      <a:pt x="3016" y="2026"/>
                    </a:lnTo>
                    <a:lnTo>
                      <a:pt x="3016" y="2026"/>
                    </a:lnTo>
                    <a:lnTo>
                      <a:pt x="3016" y="2026"/>
                    </a:lnTo>
                    <a:lnTo>
                      <a:pt x="3016" y="2026"/>
                    </a:lnTo>
                    <a:lnTo>
                      <a:pt x="3016" y="2026"/>
                    </a:lnTo>
                    <a:lnTo>
                      <a:pt x="3016" y="2026"/>
                    </a:lnTo>
                    <a:lnTo>
                      <a:pt x="3016" y="2026"/>
                    </a:lnTo>
                    <a:lnTo>
                      <a:pt x="3016" y="2026"/>
                    </a:lnTo>
                    <a:lnTo>
                      <a:pt x="3016" y="2032"/>
                    </a:lnTo>
                    <a:lnTo>
                      <a:pt x="3022" y="2032"/>
                    </a:lnTo>
                    <a:lnTo>
                      <a:pt x="3016" y="2032"/>
                    </a:lnTo>
                    <a:lnTo>
                      <a:pt x="3022" y="2032"/>
                    </a:lnTo>
                    <a:lnTo>
                      <a:pt x="3022" y="2032"/>
                    </a:lnTo>
                    <a:lnTo>
                      <a:pt x="3022" y="2032"/>
                    </a:lnTo>
                    <a:lnTo>
                      <a:pt x="3022" y="2032"/>
                    </a:lnTo>
                    <a:lnTo>
                      <a:pt x="3022" y="2032"/>
                    </a:lnTo>
                    <a:lnTo>
                      <a:pt x="3022" y="2032"/>
                    </a:lnTo>
                    <a:lnTo>
                      <a:pt x="3022" y="2032"/>
                    </a:lnTo>
                    <a:lnTo>
                      <a:pt x="3022" y="2032"/>
                    </a:lnTo>
                    <a:lnTo>
                      <a:pt x="3022" y="2032"/>
                    </a:lnTo>
                    <a:lnTo>
                      <a:pt x="3022" y="2032"/>
                    </a:lnTo>
                    <a:lnTo>
                      <a:pt x="3022" y="2038"/>
                    </a:lnTo>
                    <a:lnTo>
                      <a:pt x="3022" y="2038"/>
                    </a:lnTo>
                    <a:lnTo>
                      <a:pt x="3022" y="2038"/>
                    </a:lnTo>
                    <a:lnTo>
                      <a:pt x="3028" y="2032"/>
                    </a:lnTo>
                    <a:lnTo>
                      <a:pt x="3028" y="2032"/>
                    </a:lnTo>
                    <a:lnTo>
                      <a:pt x="3028" y="2032"/>
                    </a:lnTo>
                    <a:lnTo>
                      <a:pt x="3028" y="2026"/>
                    </a:lnTo>
                    <a:lnTo>
                      <a:pt x="3028" y="2026"/>
                    </a:lnTo>
                    <a:lnTo>
                      <a:pt x="3022" y="2026"/>
                    </a:lnTo>
                    <a:lnTo>
                      <a:pt x="3028" y="2020"/>
                    </a:lnTo>
                    <a:lnTo>
                      <a:pt x="3028" y="2020"/>
                    </a:lnTo>
                    <a:lnTo>
                      <a:pt x="3028" y="2020"/>
                    </a:lnTo>
                    <a:lnTo>
                      <a:pt x="3028" y="2020"/>
                    </a:lnTo>
                    <a:lnTo>
                      <a:pt x="3028" y="2014"/>
                    </a:lnTo>
                    <a:lnTo>
                      <a:pt x="3028" y="2014"/>
                    </a:lnTo>
                    <a:lnTo>
                      <a:pt x="3028" y="2014"/>
                    </a:lnTo>
                    <a:lnTo>
                      <a:pt x="3028" y="2008"/>
                    </a:lnTo>
                    <a:lnTo>
                      <a:pt x="3028" y="2008"/>
                    </a:lnTo>
                    <a:lnTo>
                      <a:pt x="3028" y="2008"/>
                    </a:lnTo>
                    <a:lnTo>
                      <a:pt x="3028" y="2008"/>
                    </a:lnTo>
                    <a:lnTo>
                      <a:pt x="3028" y="2002"/>
                    </a:lnTo>
                    <a:lnTo>
                      <a:pt x="3022" y="1996"/>
                    </a:lnTo>
                    <a:lnTo>
                      <a:pt x="3022" y="1996"/>
                    </a:lnTo>
                    <a:lnTo>
                      <a:pt x="3022" y="1996"/>
                    </a:lnTo>
                    <a:lnTo>
                      <a:pt x="3028" y="1996"/>
                    </a:lnTo>
                    <a:lnTo>
                      <a:pt x="3028" y="1996"/>
                    </a:lnTo>
                    <a:lnTo>
                      <a:pt x="3028" y="1996"/>
                    </a:lnTo>
                    <a:lnTo>
                      <a:pt x="3028" y="1996"/>
                    </a:lnTo>
                    <a:lnTo>
                      <a:pt x="3028" y="1996"/>
                    </a:lnTo>
                    <a:lnTo>
                      <a:pt x="3028" y="1996"/>
                    </a:lnTo>
                    <a:lnTo>
                      <a:pt x="3028" y="1996"/>
                    </a:lnTo>
                    <a:lnTo>
                      <a:pt x="3028" y="1996"/>
                    </a:lnTo>
                    <a:lnTo>
                      <a:pt x="3028" y="1990"/>
                    </a:lnTo>
                    <a:lnTo>
                      <a:pt x="3028" y="1978"/>
                    </a:lnTo>
                    <a:lnTo>
                      <a:pt x="3028" y="1978"/>
                    </a:lnTo>
                    <a:close/>
                    <a:moveTo>
                      <a:pt x="3178" y="2176"/>
                    </a:moveTo>
                    <a:lnTo>
                      <a:pt x="3178" y="2170"/>
                    </a:lnTo>
                    <a:lnTo>
                      <a:pt x="3178" y="2170"/>
                    </a:lnTo>
                    <a:lnTo>
                      <a:pt x="3178" y="2170"/>
                    </a:lnTo>
                    <a:lnTo>
                      <a:pt x="3178" y="2170"/>
                    </a:lnTo>
                    <a:lnTo>
                      <a:pt x="3178" y="2170"/>
                    </a:lnTo>
                    <a:lnTo>
                      <a:pt x="3178" y="2170"/>
                    </a:lnTo>
                    <a:lnTo>
                      <a:pt x="3178" y="2170"/>
                    </a:lnTo>
                    <a:lnTo>
                      <a:pt x="3178" y="2170"/>
                    </a:lnTo>
                    <a:lnTo>
                      <a:pt x="3178" y="2170"/>
                    </a:lnTo>
                    <a:lnTo>
                      <a:pt x="3172" y="2164"/>
                    </a:lnTo>
                    <a:lnTo>
                      <a:pt x="3172" y="2164"/>
                    </a:lnTo>
                    <a:lnTo>
                      <a:pt x="3178" y="2164"/>
                    </a:lnTo>
                    <a:lnTo>
                      <a:pt x="3178" y="2164"/>
                    </a:lnTo>
                    <a:lnTo>
                      <a:pt x="3178" y="2164"/>
                    </a:lnTo>
                    <a:lnTo>
                      <a:pt x="3178" y="2164"/>
                    </a:lnTo>
                    <a:lnTo>
                      <a:pt x="3178" y="2164"/>
                    </a:lnTo>
                    <a:lnTo>
                      <a:pt x="3178" y="2158"/>
                    </a:lnTo>
                    <a:lnTo>
                      <a:pt x="3178" y="2158"/>
                    </a:lnTo>
                    <a:lnTo>
                      <a:pt x="3178" y="2158"/>
                    </a:lnTo>
                    <a:lnTo>
                      <a:pt x="3178" y="2158"/>
                    </a:lnTo>
                    <a:lnTo>
                      <a:pt x="3178" y="2158"/>
                    </a:lnTo>
                    <a:lnTo>
                      <a:pt x="3178" y="2158"/>
                    </a:lnTo>
                    <a:lnTo>
                      <a:pt x="3178" y="2158"/>
                    </a:lnTo>
                    <a:lnTo>
                      <a:pt x="3178" y="2158"/>
                    </a:lnTo>
                    <a:lnTo>
                      <a:pt x="3178" y="2158"/>
                    </a:lnTo>
                    <a:lnTo>
                      <a:pt x="3178" y="2152"/>
                    </a:lnTo>
                    <a:lnTo>
                      <a:pt x="3178" y="2152"/>
                    </a:lnTo>
                    <a:lnTo>
                      <a:pt x="3178" y="2152"/>
                    </a:lnTo>
                    <a:lnTo>
                      <a:pt x="3178" y="2152"/>
                    </a:lnTo>
                    <a:lnTo>
                      <a:pt x="3178" y="2152"/>
                    </a:lnTo>
                    <a:lnTo>
                      <a:pt x="3178" y="2152"/>
                    </a:lnTo>
                    <a:lnTo>
                      <a:pt x="3172" y="2152"/>
                    </a:lnTo>
                    <a:lnTo>
                      <a:pt x="3172" y="2158"/>
                    </a:lnTo>
                    <a:lnTo>
                      <a:pt x="3172" y="2158"/>
                    </a:lnTo>
                    <a:lnTo>
                      <a:pt x="3172" y="2158"/>
                    </a:lnTo>
                    <a:lnTo>
                      <a:pt x="3172" y="2158"/>
                    </a:lnTo>
                    <a:lnTo>
                      <a:pt x="3172" y="2158"/>
                    </a:lnTo>
                    <a:lnTo>
                      <a:pt x="3172" y="2158"/>
                    </a:lnTo>
                    <a:lnTo>
                      <a:pt x="3166" y="2158"/>
                    </a:lnTo>
                    <a:lnTo>
                      <a:pt x="3166" y="2158"/>
                    </a:lnTo>
                    <a:lnTo>
                      <a:pt x="3166" y="2158"/>
                    </a:lnTo>
                    <a:lnTo>
                      <a:pt x="3166" y="2158"/>
                    </a:lnTo>
                    <a:lnTo>
                      <a:pt x="3166" y="2158"/>
                    </a:lnTo>
                    <a:lnTo>
                      <a:pt x="3166" y="2152"/>
                    </a:lnTo>
                    <a:lnTo>
                      <a:pt x="3166" y="2152"/>
                    </a:lnTo>
                    <a:lnTo>
                      <a:pt x="3172" y="2152"/>
                    </a:lnTo>
                    <a:lnTo>
                      <a:pt x="3172" y="2152"/>
                    </a:lnTo>
                    <a:lnTo>
                      <a:pt x="3172" y="2152"/>
                    </a:lnTo>
                    <a:lnTo>
                      <a:pt x="3172" y="2152"/>
                    </a:lnTo>
                    <a:lnTo>
                      <a:pt x="3172" y="2152"/>
                    </a:lnTo>
                    <a:lnTo>
                      <a:pt x="3172" y="2146"/>
                    </a:lnTo>
                    <a:lnTo>
                      <a:pt x="3172" y="2146"/>
                    </a:lnTo>
                    <a:lnTo>
                      <a:pt x="3172" y="2146"/>
                    </a:lnTo>
                    <a:lnTo>
                      <a:pt x="3172" y="2146"/>
                    </a:lnTo>
                    <a:lnTo>
                      <a:pt x="3172" y="2146"/>
                    </a:lnTo>
                    <a:lnTo>
                      <a:pt x="3172" y="2146"/>
                    </a:lnTo>
                    <a:lnTo>
                      <a:pt x="3172" y="2146"/>
                    </a:lnTo>
                    <a:lnTo>
                      <a:pt x="3172" y="2146"/>
                    </a:lnTo>
                    <a:lnTo>
                      <a:pt x="3172" y="2146"/>
                    </a:lnTo>
                    <a:lnTo>
                      <a:pt x="3172" y="2146"/>
                    </a:lnTo>
                    <a:lnTo>
                      <a:pt x="3172" y="2146"/>
                    </a:lnTo>
                    <a:lnTo>
                      <a:pt x="3172" y="2146"/>
                    </a:lnTo>
                    <a:lnTo>
                      <a:pt x="3172" y="2146"/>
                    </a:lnTo>
                    <a:lnTo>
                      <a:pt x="3172" y="2146"/>
                    </a:lnTo>
                    <a:lnTo>
                      <a:pt x="3178" y="2146"/>
                    </a:lnTo>
                    <a:lnTo>
                      <a:pt x="3178" y="2146"/>
                    </a:lnTo>
                    <a:lnTo>
                      <a:pt x="3178" y="2146"/>
                    </a:lnTo>
                    <a:lnTo>
                      <a:pt x="3178" y="2146"/>
                    </a:lnTo>
                    <a:lnTo>
                      <a:pt x="3178" y="2140"/>
                    </a:lnTo>
                    <a:lnTo>
                      <a:pt x="3178" y="2140"/>
                    </a:lnTo>
                    <a:lnTo>
                      <a:pt x="3178" y="2140"/>
                    </a:lnTo>
                    <a:lnTo>
                      <a:pt x="3178" y="2134"/>
                    </a:lnTo>
                    <a:lnTo>
                      <a:pt x="3178" y="2134"/>
                    </a:lnTo>
                    <a:lnTo>
                      <a:pt x="3178" y="2134"/>
                    </a:lnTo>
                    <a:lnTo>
                      <a:pt x="3178" y="2128"/>
                    </a:lnTo>
                    <a:lnTo>
                      <a:pt x="3178" y="2128"/>
                    </a:lnTo>
                    <a:lnTo>
                      <a:pt x="3178" y="2128"/>
                    </a:lnTo>
                    <a:lnTo>
                      <a:pt x="3178" y="2128"/>
                    </a:lnTo>
                    <a:lnTo>
                      <a:pt x="3178" y="2128"/>
                    </a:lnTo>
                    <a:lnTo>
                      <a:pt x="3172" y="2128"/>
                    </a:lnTo>
                    <a:lnTo>
                      <a:pt x="3172" y="2134"/>
                    </a:lnTo>
                    <a:lnTo>
                      <a:pt x="3172" y="2134"/>
                    </a:lnTo>
                    <a:lnTo>
                      <a:pt x="3166" y="2134"/>
                    </a:lnTo>
                    <a:lnTo>
                      <a:pt x="3166" y="2134"/>
                    </a:lnTo>
                    <a:lnTo>
                      <a:pt x="3166" y="2134"/>
                    </a:lnTo>
                    <a:lnTo>
                      <a:pt x="3166" y="2134"/>
                    </a:lnTo>
                    <a:lnTo>
                      <a:pt x="3166" y="2134"/>
                    </a:lnTo>
                    <a:lnTo>
                      <a:pt x="3166" y="2134"/>
                    </a:lnTo>
                    <a:lnTo>
                      <a:pt x="3160" y="2134"/>
                    </a:lnTo>
                    <a:lnTo>
                      <a:pt x="3160" y="2134"/>
                    </a:lnTo>
                    <a:lnTo>
                      <a:pt x="3166" y="2134"/>
                    </a:lnTo>
                    <a:lnTo>
                      <a:pt x="3166" y="2128"/>
                    </a:lnTo>
                    <a:lnTo>
                      <a:pt x="3166" y="2128"/>
                    </a:lnTo>
                    <a:lnTo>
                      <a:pt x="3166" y="2128"/>
                    </a:lnTo>
                    <a:lnTo>
                      <a:pt x="3166" y="2128"/>
                    </a:lnTo>
                    <a:lnTo>
                      <a:pt x="3166" y="2128"/>
                    </a:lnTo>
                    <a:lnTo>
                      <a:pt x="3172" y="2128"/>
                    </a:lnTo>
                    <a:lnTo>
                      <a:pt x="3172" y="2128"/>
                    </a:lnTo>
                    <a:lnTo>
                      <a:pt x="3172" y="2128"/>
                    </a:lnTo>
                    <a:lnTo>
                      <a:pt x="3172" y="2128"/>
                    </a:lnTo>
                    <a:lnTo>
                      <a:pt x="3172" y="2122"/>
                    </a:lnTo>
                    <a:lnTo>
                      <a:pt x="3172" y="2122"/>
                    </a:lnTo>
                    <a:lnTo>
                      <a:pt x="3172" y="2122"/>
                    </a:lnTo>
                    <a:lnTo>
                      <a:pt x="3172" y="2122"/>
                    </a:lnTo>
                    <a:lnTo>
                      <a:pt x="3166" y="2122"/>
                    </a:lnTo>
                    <a:lnTo>
                      <a:pt x="3166" y="2122"/>
                    </a:lnTo>
                    <a:lnTo>
                      <a:pt x="3166" y="2122"/>
                    </a:lnTo>
                    <a:lnTo>
                      <a:pt x="3166" y="2122"/>
                    </a:lnTo>
                    <a:lnTo>
                      <a:pt x="3166" y="2122"/>
                    </a:lnTo>
                    <a:lnTo>
                      <a:pt x="3166" y="2116"/>
                    </a:lnTo>
                    <a:lnTo>
                      <a:pt x="3166" y="2116"/>
                    </a:lnTo>
                    <a:lnTo>
                      <a:pt x="3166" y="2116"/>
                    </a:lnTo>
                    <a:lnTo>
                      <a:pt x="3166" y="2116"/>
                    </a:lnTo>
                    <a:lnTo>
                      <a:pt x="3166" y="2116"/>
                    </a:lnTo>
                    <a:lnTo>
                      <a:pt x="3166" y="2116"/>
                    </a:lnTo>
                    <a:lnTo>
                      <a:pt x="3166" y="2116"/>
                    </a:lnTo>
                    <a:lnTo>
                      <a:pt x="3160" y="2116"/>
                    </a:lnTo>
                    <a:lnTo>
                      <a:pt x="3160" y="2116"/>
                    </a:lnTo>
                    <a:lnTo>
                      <a:pt x="3160" y="2116"/>
                    </a:lnTo>
                    <a:lnTo>
                      <a:pt x="3160" y="2116"/>
                    </a:lnTo>
                    <a:lnTo>
                      <a:pt x="3160" y="2116"/>
                    </a:lnTo>
                    <a:lnTo>
                      <a:pt x="3160" y="2116"/>
                    </a:lnTo>
                    <a:lnTo>
                      <a:pt x="3154" y="2116"/>
                    </a:lnTo>
                    <a:lnTo>
                      <a:pt x="3154" y="2116"/>
                    </a:lnTo>
                    <a:lnTo>
                      <a:pt x="3154" y="2116"/>
                    </a:lnTo>
                    <a:lnTo>
                      <a:pt x="3154" y="2116"/>
                    </a:lnTo>
                    <a:lnTo>
                      <a:pt x="3154" y="2116"/>
                    </a:lnTo>
                    <a:lnTo>
                      <a:pt x="3154" y="2116"/>
                    </a:lnTo>
                    <a:lnTo>
                      <a:pt x="3154" y="2116"/>
                    </a:lnTo>
                    <a:lnTo>
                      <a:pt x="3148" y="2116"/>
                    </a:lnTo>
                    <a:lnTo>
                      <a:pt x="3148" y="2116"/>
                    </a:lnTo>
                    <a:lnTo>
                      <a:pt x="3148" y="2110"/>
                    </a:lnTo>
                    <a:lnTo>
                      <a:pt x="3154" y="2110"/>
                    </a:lnTo>
                    <a:lnTo>
                      <a:pt x="3154" y="2110"/>
                    </a:lnTo>
                    <a:lnTo>
                      <a:pt x="3154" y="2110"/>
                    </a:lnTo>
                    <a:lnTo>
                      <a:pt x="3154" y="2110"/>
                    </a:lnTo>
                    <a:lnTo>
                      <a:pt x="3160" y="2110"/>
                    </a:lnTo>
                    <a:lnTo>
                      <a:pt x="3160" y="2110"/>
                    </a:lnTo>
                    <a:lnTo>
                      <a:pt x="3160" y="2110"/>
                    </a:lnTo>
                    <a:lnTo>
                      <a:pt x="3160" y="2110"/>
                    </a:lnTo>
                    <a:lnTo>
                      <a:pt x="3160" y="2110"/>
                    </a:lnTo>
                    <a:lnTo>
                      <a:pt x="3160" y="2110"/>
                    </a:lnTo>
                    <a:lnTo>
                      <a:pt x="3160" y="2110"/>
                    </a:lnTo>
                    <a:lnTo>
                      <a:pt x="3160" y="2110"/>
                    </a:lnTo>
                    <a:lnTo>
                      <a:pt x="3154" y="2110"/>
                    </a:lnTo>
                    <a:lnTo>
                      <a:pt x="3154" y="2104"/>
                    </a:lnTo>
                    <a:lnTo>
                      <a:pt x="3154" y="2104"/>
                    </a:lnTo>
                    <a:lnTo>
                      <a:pt x="3154" y="2104"/>
                    </a:lnTo>
                    <a:lnTo>
                      <a:pt x="3154" y="2104"/>
                    </a:lnTo>
                    <a:lnTo>
                      <a:pt x="3154" y="2104"/>
                    </a:lnTo>
                    <a:lnTo>
                      <a:pt x="3148" y="2104"/>
                    </a:lnTo>
                    <a:lnTo>
                      <a:pt x="3148" y="2104"/>
                    </a:lnTo>
                    <a:lnTo>
                      <a:pt x="3148" y="2104"/>
                    </a:lnTo>
                    <a:lnTo>
                      <a:pt x="3148" y="2104"/>
                    </a:lnTo>
                    <a:lnTo>
                      <a:pt x="3148" y="2104"/>
                    </a:lnTo>
                    <a:lnTo>
                      <a:pt x="3148" y="2104"/>
                    </a:lnTo>
                    <a:lnTo>
                      <a:pt x="3148" y="2104"/>
                    </a:lnTo>
                    <a:lnTo>
                      <a:pt x="3148" y="2104"/>
                    </a:lnTo>
                    <a:lnTo>
                      <a:pt x="3148" y="2104"/>
                    </a:lnTo>
                    <a:lnTo>
                      <a:pt x="3148" y="2104"/>
                    </a:lnTo>
                    <a:lnTo>
                      <a:pt x="3148" y="2104"/>
                    </a:lnTo>
                    <a:lnTo>
                      <a:pt x="3148" y="2110"/>
                    </a:lnTo>
                    <a:lnTo>
                      <a:pt x="3148" y="2110"/>
                    </a:lnTo>
                    <a:lnTo>
                      <a:pt x="3142" y="2110"/>
                    </a:lnTo>
                    <a:lnTo>
                      <a:pt x="3142" y="2110"/>
                    </a:lnTo>
                    <a:lnTo>
                      <a:pt x="3142" y="2110"/>
                    </a:lnTo>
                    <a:lnTo>
                      <a:pt x="3142" y="2110"/>
                    </a:lnTo>
                    <a:lnTo>
                      <a:pt x="3142" y="2110"/>
                    </a:lnTo>
                    <a:lnTo>
                      <a:pt x="3142" y="2110"/>
                    </a:lnTo>
                    <a:lnTo>
                      <a:pt x="3142" y="2110"/>
                    </a:lnTo>
                    <a:lnTo>
                      <a:pt x="3136" y="2110"/>
                    </a:lnTo>
                    <a:lnTo>
                      <a:pt x="3142" y="2110"/>
                    </a:lnTo>
                    <a:lnTo>
                      <a:pt x="3142" y="2104"/>
                    </a:lnTo>
                    <a:lnTo>
                      <a:pt x="3148" y="2104"/>
                    </a:lnTo>
                    <a:lnTo>
                      <a:pt x="3148" y="2098"/>
                    </a:lnTo>
                    <a:lnTo>
                      <a:pt x="3148" y="2098"/>
                    </a:lnTo>
                    <a:lnTo>
                      <a:pt x="3148" y="2098"/>
                    </a:lnTo>
                    <a:lnTo>
                      <a:pt x="3148" y="2098"/>
                    </a:lnTo>
                    <a:lnTo>
                      <a:pt x="3142" y="2098"/>
                    </a:lnTo>
                    <a:lnTo>
                      <a:pt x="3148" y="2098"/>
                    </a:lnTo>
                    <a:lnTo>
                      <a:pt x="3148" y="2098"/>
                    </a:lnTo>
                    <a:lnTo>
                      <a:pt x="3148" y="2098"/>
                    </a:lnTo>
                    <a:lnTo>
                      <a:pt x="3148" y="2092"/>
                    </a:lnTo>
                    <a:lnTo>
                      <a:pt x="3148" y="2092"/>
                    </a:lnTo>
                    <a:lnTo>
                      <a:pt x="3148" y="2092"/>
                    </a:lnTo>
                    <a:lnTo>
                      <a:pt x="3148" y="2092"/>
                    </a:lnTo>
                    <a:lnTo>
                      <a:pt x="3148" y="2092"/>
                    </a:lnTo>
                    <a:lnTo>
                      <a:pt x="3148" y="2092"/>
                    </a:lnTo>
                    <a:lnTo>
                      <a:pt x="3154" y="2098"/>
                    </a:lnTo>
                    <a:lnTo>
                      <a:pt x="3154" y="2098"/>
                    </a:lnTo>
                    <a:lnTo>
                      <a:pt x="3160" y="2104"/>
                    </a:lnTo>
                    <a:lnTo>
                      <a:pt x="3160" y="2104"/>
                    </a:lnTo>
                    <a:lnTo>
                      <a:pt x="3160" y="2104"/>
                    </a:lnTo>
                    <a:lnTo>
                      <a:pt x="3166" y="2110"/>
                    </a:lnTo>
                    <a:lnTo>
                      <a:pt x="3166" y="2110"/>
                    </a:lnTo>
                    <a:lnTo>
                      <a:pt x="3166" y="2110"/>
                    </a:lnTo>
                    <a:lnTo>
                      <a:pt x="3172" y="2110"/>
                    </a:lnTo>
                    <a:lnTo>
                      <a:pt x="3166" y="2104"/>
                    </a:lnTo>
                    <a:lnTo>
                      <a:pt x="3166" y="2104"/>
                    </a:lnTo>
                    <a:lnTo>
                      <a:pt x="3166" y="2104"/>
                    </a:lnTo>
                    <a:lnTo>
                      <a:pt x="3166" y="2104"/>
                    </a:lnTo>
                    <a:lnTo>
                      <a:pt x="3160" y="2104"/>
                    </a:lnTo>
                    <a:lnTo>
                      <a:pt x="3160" y="2098"/>
                    </a:lnTo>
                    <a:lnTo>
                      <a:pt x="3160" y="2092"/>
                    </a:lnTo>
                    <a:lnTo>
                      <a:pt x="3160" y="2092"/>
                    </a:lnTo>
                    <a:lnTo>
                      <a:pt x="3160" y="2092"/>
                    </a:lnTo>
                    <a:lnTo>
                      <a:pt x="3160" y="2092"/>
                    </a:lnTo>
                    <a:lnTo>
                      <a:pt x="3160" y="2092"/>
                    </a:lnTo>
                    <a:lnTo>
                      <a:pt x="3154" y="2086"/>
                    </a:lnTo>
                    <a:lnTo>
                      <a:pt x="3154" y="2086"/>
                    </a:lnTo>
                    <a:lnTo>
                      <a:pt x="3154" y="2086"/>
                    </a:lnTo>
                    <a:lnTo>
                      <a:pt x="3154" y="2092"/>
                    </a:lnTo>
                    <a:lnTo>
                      <a:pt x="3154" y="2092"/>
                    </a:lnTo>
                    <a:lnTo>
                      <a:pt x="3154" y="2092"/>
                    </a:lnTo>
                    <a:lnTo>
                      <a:pt x="3154" y="2092"/>
                    </a:lnTo>
                    <a:lnTo>
                      <a:pt x="3154" y="2086"/>
                    </a:lnTo>
                    <a:lnTo>
                      <a:pt x="3148" y="2086"/>
                    </a:lnTo>
                    <a:lnTo>
                      <a:pt x="3154" y="2086"/>
                    </a:lnTo>
                    <a:lnTo>
                      <a:pt x="3154" y="2086"/>
                    </a:lnTo>
                    <a:lnTo>
                      <a:pt x="3154" y="2080"/>
                    </a:lnTo>
                    <a:lnTo>
                      <a:pt x="3148" y="2080"/>
                    </a:lnTo>
                    <a:lnTo>
                      <a:pt x="3148" y="2080"/>
                    </a:lnTo>
                    <a:lnTo>
                      <a:pt x="3148" y="2080"/>
                    </a:lnTo>
                    <a:lnTo>
                      <a:pt x="3148" y="2074"/>
                    </a:lnTo>
                    <a:lnTo>
                      <a:pt x="3148" y="2074"/>
                    </a:lnTo>
                    <a:lnTo>
                      <a:pt x="3148" y="2068"/>
                    </a:lnTo>
                    <a:lnTo>
                      <a:pt x="3142" y="2068"/>
                    </a:lnTo>
                    <a:lnTo>
                      <a:pt x="3148" y="2068"/>
                    </a:lnTo>
                    <a:lnTo>
                      <a:pt x="3142" y="2068"/>
                    </a:lnTo>
                    <a:lnTo>
                      <a:pt x="3142" y="2062"/>
                    </a:lnTo>
                    <a:lnTo>
                      <a:pt x="3142" y="2062"/>
                    </a:lnTo>
                    <a:lnTo>
                      <a:pt x="3142" y="2062"/>
                    </a:lnTo>
                    <a:lnTo>
                      <a:pt x="3142" y="2062"/>
                    </a:lnTo>
                    <a:lnTo>
                      <a:pt x="3142" y="2062"/>
                    </a:lnTo>
                    <a:lnTo>
                      <a:pt x="3136" y="2062"/>
                    </a:lnTo>
                    <a:lnTo>
                      <a:pt x="3136" y="2056"/>
                    </a:lnTo>
                    <a:lnTo>
                      <a:pt x="3136" y="2056"/>
                    </a:lnTo>
                    <a:lnTo>
                      <a:pt x="3136" y="2056"/>
                    </a:lnTo>
                    <a:lnTo>
                      <a:pt x="3130" y="2050"/>
                    </a:lnTo>
                    <a:lnTo>
                      <a:pt x="3130" y="2050"/>
                    </a:lnTo>
                    <a:lnTo>
                      <a:pt x="3130" y="2050"/>
                    </a:lnTo>
                    <a:lnTo>
                      <a:pt x="3130" y="2050"/>
                    </a:lnTo>
                    <a:lnTo>
                      <a:pt x="3130" y="2050"/>
                    </a:lnTo>
                    <a:lnTo>
                      <a:pt x="3130" y="2050"/>
                    </a:lnTo>
                    <a:lnTo>
                      <a:pt x="3130" y="2050"/>
                    </a:lnTo>
                    <a:lnTo>
                      <a:pt x="3130" y="2050"/>
                    </a:lnTo>
                    <a:lnTo>
                      <a:pt x="3124" y="2050"/>
                    </a:lnTo>
                    <a:lnTo>
                      <a:pt x="3124" y="2050"/>
                    </a:lnTo>
                    <a:lnTo>
                      <a:pt x="3124" y="2050"/>
                    </a:lnTo>
                    <a:lnTo>
                      <a:pt x="3124" y="2050"/>
                    </a:lnTo>
                    <a:lnTo>
                      <a:pt x="3124" y="2050"/>
                    </a:lnTo>
                    <a:lnTo>
                      <a:pt x="3124" y="2050"/>
                    </a:lnTo>
                    <a:lnTo>
                      <a:pt x="3124" y="2050"/>
                    </a:lnTo>
                    <a:lnTo>
                      <a:pt x="3124" y="2044"/>
                    </a:lnTo>
                    <a:lnTo>
                      <a:pt x="3124" y="2050"/>
                    </a:lnTo>
                    <a:lnTo>
                      <a:pt x="3124" y="2050"/>
                    </a:lnTo>
                    <a:lnTo>
                      <a:pt x="3124" y="2050"/>
                    </a:lnTo>
                    <a:lnTo>
                      <a:pt x="3124" y="2050"/>
                    </a:lnTo>
                    <a:lnTo>
                      <a:pt x="3118" y="2050"/>
                    </a:lnTo>
                    <a:lnTo>
                      <a:pt x="3118" y="2050"/>
                    </a:lnTo>
                    <a:lnTo>
                      <a:pt x="3118" y="2050"/>
                    </a:lnTo>
                    <a:lnTo>
                      <a:pt x="3118" y="2050"/>
                    </a:lnTo>
                    <a:lnTo>
                      <a:pt x="3118" y="2050"/>
                    </a:lnTo>
                    <a:lnTo>
                      <a:pt x="3112" y="2044"/>
                    </a:lnTo>
                    <a:lnTo>
                      <a:pt x="3112" y="2044"/>
                    </a:lnTo>
                    <a:lnTo>
                      <a:pt x="3112" y="2044"/>
                    </a:lnTo>
                    <a:lnTo>
                      <a:pt x="3112" y="2044"/>
                    </a:lnTo>
                    <a:lnTo>
                      <a:pt x="3118" y="2044"/>
                    </a:lnTo>
                    <a:lnTo>
                      <a:pt x="3118" y="2044"/>
                    </a:lnTo>
                    <a:lnTo>
                      <a:pt x="3118" y="2038"/>
                    </a:lnTo>
                    <a:lnTo>
                      <a:pt x="3118" y="2038"/>
                    </a:lnTo>
                    <a:lnTo>
                      <a:pt x="3118" y="2038"/>
                    </a:lnTo>
                    <a:lnTo>
                      <a:pt x="3118" y="2038"/>
                    </a:lnTo>
                    <a:lnTo>
                      <a:pt x="3118" y="2038"/>
                    </a:lnTo>
                    <a:lnTo>
                      <a:pt x="3118" y="2038"/>
                    </a:lnTo>
                    <a:lnTo>
                      <a:pt x="3118" y="2032"/>
                    </a:lnTo>
                    <a:lnTo>
                      <a:pt x="3118" y="2032"/>
                    </a:lnTo>
                    <a:lnTo>
                      <a:pt x="3118" y="2032"/>
                    </a:lnTo>
                    <a:lnTo>
                      <a:pt x="3118" y="2032"/>
                    </a:lnTo>
                    <a:lnTo>
                      <a:pt x="3118" y="2032"/>
                    </a:lnTo>
                    <a:lnTo>
                      <a:pt x="3118" y="2032"/>
                    </a:lnTo>
                    <a:lnTo>
                      <a:pt x="3118" y="2032"/>
                    </a:lnTo>
                    <a:lnTo>
                      <a:pt x="3118" y="2032"/>
                    </a:lnTo>
                    <a:lnTo>
                      <a:pt x="3118" y="2032"/>
                    </a:lnTo>
                    <a:lnTo>
                      <a:pt x="3118" y="2032"/>
                    </a:lnTo>
                    <a:lnTo>
                      <a:pt x="3118" y="2032"/>
                    </a:lnTo>
                    <a:lnTo>
                      <a:pt x="3118" y="2026"/>
                    </a:lnTo>
                    <a:lnTo>
                      <a:pt x="3112" y="2026"/>
                    </a:lnTo>
                    <a:lnTo>
                      <a:pt x="3112" y="2026"/>
                    </a:lnTo>
                    <a:lnTo>
                      <a:pt x="3112" y="2026"/>
                    </a:lnTo>
                    <a:lnTo>
                      <a:pt x="3112" y="2026"/>
                    </a:lnTo>
                    <a:lnTo>
                      <a:pt x="3112" y="2026"/>
                    </a:lnTo>
                    <a:lnTo>
                      <a:pt x="3112" y="2026"/>
                    </a:lnTo>
                    <a:lnTo>
                      <a:pt x="3112" y="2026"/>
                    </a:lnTo>
                    <a:lnTo>
                      <a:pt x="3112" y="2026"/>
                    </a:lnTo>
                    <a:lnTo>
                      <a:pt x="3112" y="2026"/>
                    </a:lnTo>
                    <a:lnTo>
                      <a:pt x="3112" y="2020"/>
                    </a:lnTo>
                    <a:lnTo>
                      <a:pt x="3112" y="2020"/>
                    </a:lnTo>
                    <a:lnTo>
                      <a:pt x="3112" y="2020"/>
                    </a:lnTo>
                    <a:lnTo>
                      <a:pt x="3106" y="2020"/>
                    </a:lnTo>
                    <a:lnTo>
                      <a:pt x="3106" y="2020"/>
                    </a:lnTo>
                    <a:lnTo>
                      <a:pt x="3106" y="2020"/>
                    </a:lnTo>
                    <a:lnTo>
                      <a:pt x="3100" y="2026"/>
                    </a:lnTo>
                    <a:lnTo>
                      <a:pt x="3100" y="2026"/>
                    </a:lnTo>
                    <a:lnTo>
                      <a:pt x="3106" y="2026"/>
                    </a:lnTo>
                    <a:lnTo>
                      <a:pt x="3106" y="2026"/>
                    </a:lnTo>
                    <a:lnTo>
                      <a:pt x="3106" y="2026"/>
                    </a:lnTo>
                    <a:lnTo>
                      <a:pt x="3100" y="2026"/>
                    </a:lnTo>
                    <a:lnTo>
                      <a:pt x="3100" y="2026"/>
                    </a:lnTo>
                    <a:lnTo>
                      <a:pt x="3100" y="2020"/>
                    </a:lnTo>
                    <a:lnTo>
                      <a:pt x="3100" y="2020"/>
                    </a:lnTo>
                    <a:lnTo>
                      <a:pt x="3100" y="2020"/>
                    </a:lnTo>
                    <a:lnTo>
                      <a:pt x="3100" y="2020"/>
                    </a:lnTo>
                    <a:lnTo>
                      <a:pt x="3094" y="2020"/>
                    </a:lnTo>
                    <a:lnTo>
                      <a:pt x="3088" y="2020"/>
                    </a:lnTo>
                    <a:lnTo>
                      <a:pt x="3082" y="2020"/>
                    </a:lnTo>
                    <a:lnTo>
                      <a:pt x="3082" y="2020"/>
                    </a:lnTo>
                    <a:lnTo>
                      <a:pt x="3088" y="2020"/>
                    </a:lnTo>
                    <a:lnTo>
                      <a:pt x="3088" y="2020"/>
                    </a:lnTo>
                    <a:lnTo>
                      <a:pt x="3088" y="2020"/>
                    </a:lnTo>
                    <a:lnTo>
                      <a:pt x="3088" y="2026"/>
                    </a:lnTo>
                    <a:lnTo>
                      <a:pt x="3082" y="2026"/>
                    </a:lnTo>
                    <a:lnTo>
                      <a:pt x="3082" y="2026"/>
                    </a:lnTo>
                    <a:lnTo>
                      <a:pt x="3082" y="2026"/>
                    </a:lnTo>
                    <a:lnTo>
                      <a:pt x="3082" y="2026"/>
                    </a:lnTo>
                    <a:lnTo>
                      <a:pt x="3082" y="2026"/>
                    </a:lnTo>
                    <a:lnTo>
                      <a:pt x="3082" y="2026"/>
                    </a:lnTo>
                    <a:lnTo>
                      <a:pt x="3082" y="2026"/>
                    </a:lnTo>
                    <a:lnTo>
                      <a:pt x="3082" y="2032"/>
                    </a:lnTo>
                    <a:lnTo>
                      <a:pt x="3082" y="2032"/>
                    </a:lnTo>
                    <a:lnTo>
                      <a:pt x="3082" y="2032"/>
                    </a:lnTo>
                    <a:lnTo>
                      <a:pt x="3082" y="2032"/>
                    </a:lnTo>
                    <a:lnTo>
                      <a:pt x="3088" y="2032"/>
                    </a:lnTo>
                    <a:lnTo>
                      <a:pt x="3088" y="2032"/>
                    </a:lnTo>
                    <a:lnTo>
                      <a:pt x="3088" y="2032"/>
                    </a:lnTo>
                    <a:lnTo>
                      <a:pt x="3088" y="2038"/>
                    </a:lnTo>
                    <a:lnTo>
                      <a:pt x="3088" y="2038"/>
                    </a:lnTo>
                    <a:lnTo>
                      <a:pt x="3088" y="2032"/>
                    </a:lnTo>
                    <a:lnTo>
                      <a:pt x="3094" y="2032"/>
                    </a:lnTo>
                    <a:lnTo>
                      <a:pt x="3094" y="2038"/>
                    </a:lnTo>
                    <a:lnTo>
                      <a:pt x="3094" y="2038"/>
                    </a:lnTo>
                    <a:lnTo>
                      <a:pt x="3094" y="2038"/>
                    </a:lnTo>
                    <a:lnTo>
                      <a:pt x="3100" y="2038"/>
                    </a:lnTo>
                    <a:lnTo>
                      <a:pt x="3106" y="2038"/>
                    </a:lnTo>
                    <a:lnTo>
                      <a:pt x="3106" y="2038"/>
                    </a:lnTo>
                    <a:lnTo>
                      <a:pt x="3106" y="2044"/>
                    </a:lnTo>
                    <a:lnTo>
                      <a:pt x="3106" y="2044"/>
                    </a:lnTo>
                    <a:lnTo>
                      <a:pt x="3106" y="2050"/>
                    </a:lnTo>
                    <a:lnTo>
                      <a:pt x="3106" y="2050"/>
                    </a:lnTo>
                    <a:lnTo>
                      <a:pt x="3106" y="2056"/>
                    </a:lnTo>
                    <a:lnTo>
                      <a:pt x="3106" y="2056"/>
                    </a:lnTo>
                    <a:lnTo>
                      <a:pt x="3106" y="2056"/>
                    </a:lnTo>
                    <a:lnTo>
                      <a:pt x="3106" y="2056"/>
                    </a:lnTo>
                    <a:lnTo>
                      <a:pt x="3106" y="2056"/>
                    </a:lnTo>
                    <a:lnTo>
                      <a:pt x="3106" y="2062"/>
                    </a:lnTo>
                    <a:lnTo>
                      <a:pt x="3106" y="2062"/>
                    </a:lnTo>
                    <a:lnTo>
                      <a:pt x="3106" y="2062"/>
                    </a:lnTo>
                    <a:lnTo>
                      <a:pt x="3106" y="2062"/>
                    </a:lnTo>
                    <a:lnTo>
                      <a:pt x="3106" y="2062"/>
                    </a:lnTo>
                    <a:lnTo>
                      <a:pt x="3106" y="2068"/>
                    </a:lnTo>
                    <a:lnTo>
                      <a:pt x="3106" y="2068"/>
                    </a:lnTo>
                    <a:lnTo>
                      <a:pt x="3112" y="2068"/>
                    </a:lnTo>
                    <a:lnTo>
                      <a:pt x="3112" y="2068"/>
                    </a:lnTo>
                    <a:lnTo>
                      <a:pt x="3112" y="2068"/>
                    </a:lnTo>
                    <a:lnTo>
                      <a:pt x="3112" y="2068"/>
                    </a:lnTo>
                    <a:lnTo>
                      <a:pt x="3112" y="2068"/>
                    </a:lnTo>
                    <a:lnTo>
                      <a:pt x="3112" y="2062"/>
                    </a:lnTo>
                    <a:lnTo>
                      <a:pt x="3112" y="2068"/>
                    </a:lnTo>
                    <a:lnTo>
                      <a:pt x="3112" y="2068"/>
                    </a:lnTo>
                    <a:lnTo>
                      <a:pt x="3112" y="2068"/>
                    </a:lnTo>
                    <a:lnTo>
                      <a:pt x="3112" y="2074"/>
                    </a:lnTo>
                    <a:lnTo>
                      <a:pt x="3112" y="2074"/>
                    </a:lnTo>
                    <a:lnTo>
                      <a:pt x="3112" y="2074"/>
                    </a:lnTo>
                    <a:lnTo>
                      <a:pt x="3106" y="2074"/>
                    </a:lnTo>
                    <a:lnTo>
                      <a:pt x="3106" y="2074"/>
                    </a:lnTo>
                    <a:lnTo>
                      <a:pt x="3106" y="2080"/>
                    </a:lnTo>
                    <a:lnTo>
                      <a:pt x="3106" y="2080"/>
                    </a:lnTo>
                    <a:lnTo>
                      <a:pt x="3106" y="2080"/>
                    </a:lnTo>
                    <a:lnTo>
                      <a:pt x="3106" y="2080"/>
                    </a:lnTo>
                    <a:lnTo>
                      <a:pt x="3100" y="2080"/>
                    </a:lnTo>
                    <a:lnTo>
                      <a:pt x="3100" y="2080"/>
                    </a:lnTo>
                    <a:lnTo>
                      <a:pt x="3100" y="2080"/>
                    </a:lnTo>
                    <a:lnTo>
                      <a:pt x="3100" y="2086"/>
                    </a:lnTo>
                    <a:lnTo>
                      <a:pt x="3100" y="2086"/>
                    </a:lnTo>
                    <a:lnTo>
                      <a:pt x="3100" y="2080"/>
                    </a:lnTo>
                    <a:lnTo>
                      <a:pt x="3100" y="2080"/>
                    </a:lnTo>
                    <a:lnTo>
                      <a:pt x="3100" y="2080"/>
                    </a:lnTo>
                    <a:lnTo>
                      <a:pt x="3100" y="2080"/>
                    </a:lnTo>
                    <a:lnTo>
                      <a:pt x="3100" y="2086"/>
                    </a:lnTo>
                    <a:lnTo>
                      <a:pt x="3100" y="2086"/>
                    </a:lnTo>
                    <a:lnTo>
                      <a:pt x="3100" y="2086"/>
                    </a:lnTo>
                    <a:lnTo>
                      <a:pt x="3100" y="2086"/>
                    </a:lnTo>
                    <a:lnTo>
                      <a:pt x="3100" y="2086"/>
                    </a:lnTo>
                    <a:lnTo>
                      <a:pt x="3100" y="2086"/>
                    </a:lnTo>
                    <a:lnTo>
                      <a:pt x="3100" y="2086"/>
                    </a:lnTo>
                    <a:lnTo>
                      <a:pt x="3100" y="2086"/>
                    </a:lnTo>
                    <a:lnTo>
                      <a:pt x="3100" y="2086"/>
                    </a:lnTo>
                    <a:lnTo>
                      <a:pt x="3100" y="2092"/>
                    </a:lnTo>
                    <a:lnTo>
                      <a:pt x="3100" y="2092"/>
                    </a:lnTo>
                    <a:lnTo>
                      <a:pt x="3100" y="2092"/>
                    </a:lnTo>
                    <a:lnTo>
                      <a:pt x="3106" y="2098"/>
                    </a:lnTo>
                    <a:lnTo>
                      <a:pt x="3106" y="2098"/>
                    </a:lnTo>
                    <a:lnTo>
                      <a:pt x="3118" y="2092"/>
                    </a:lnTo>
                    <a:lnTo>
                      <a:pt x="3118" y="2092"/>
                    </a:lnTo>
                    <a:lnTo>
                      <a:pt x="3118" y="2092"/>
                    </a:lnTo>
                    <a:lnTo>
                      <a:pt x="3124" y="2092"/>
                    </a:lnTo>
                    <a:lnTo>
                      <a:pt x="3124" y="2092"/>
                    </a:lnTo>
                    <a:lnTo>
                      <a:pt x="3124" y="2092"/>
                    </a:lnTo>
                    <a:lnTo>
                      <a:pt x="3124" y="2092"/>
                    </a:lnTo>
                    <a:lnTo>
                      <a:pt x="3124" y="2092"/>
                    </a:lnTo>
                    <a:lnTo>
                      <a:pt x="3124" y="2092"/>
                    </a:lnTo>
                    <a:lnTo>
                      <a:pt x="3118" y="2092"/>
                    </a:lnTo>
                    <a:lnTo>
                      <a:pt x="3118" y="2092"/>
                    </a:lnTo>
                    <a:lnTo>
                      <a:pt x="3118" y="2092"/>
                    </a:lnTo>
                    <a:lnTo>
                      <a:pt x="3118" y="2098"/>
                    </a:lnTo>
                    <a:lnTo>
                      <a:pt x="3118" y="2098"/>
                    </a:lnTo>
                    <a:lnTo>
                      <a:pt x="3118" y="2098"/>
                    </a:lnTo>
                    <a:lnTo>
                      <a:pt x="3112" y="2098"/>
                    </a:lnTo>
                    <a:lnTo>
                      <a:pt x="3112" y="2104"/>
                    </a:lnTo>
                    <a:lnTo>
                      <a:pt x="3112" y="2104"/>
                    </a:lnTo>
                    <a:lnTo>
                      <a:pt x="3112" y="2104"/>
                    </a:lnTo>
                    <a:lnTo>
                      <a:pt x="3112" y="2104"/>
                    </a:lnTo>
                    <a:lnTo>
                      <a:pt x="3112" y="2110"/>
                    </a:lnTo>
                    <a:lnTo>
                      <a:pt x="3118" y="2110"/>
                    </a:lnTo>
                    <a:lnTo>
                      <a:pt x="3118" y="2110"/>
                    </a:lnTo>
                    <a:lnTo>
                      <a:pt x="3124" y="2110"/>
                    </a:lnTo>
                    <a:lnTo>
                      <a:pt x="3118" y="2110"/>
                    </a:lnTo>
                    <a:lnTo>
                      <a:pt x="3118" y="2110"/>
                    </a:lnTo>
                    <a:lnTo>
                      <a:pt x="3118" y="2110"/>
                    </a:lnTo>
                    <a:lnTo>
                      <a:pt x="3118" y="2110"/>
                    </a:lnTo>
                    <a:lnTo>
                      <a:pt x="3118" y="2110"/>
                    </a:lnTo>
                    <a:lnTo>
                      <a:pt x="3118" y="2110"/>
                    </a:lnTo>
                    <a:lnTo>
                      <a:pt x="3118" y="2110"/>
                    </a:lnTo>
                    <a:lnTo>
                      <a:pt x="3118" y="2116"/>
                    </a:lnTo>
                    <a:lnTo>
                      <a:pt x="3118" y="2116"/>
                    </a:lnTo>
                    <a:lnTo>
                      <a:pt x="3118" y="2116"/>
                    </a:lnTo>
                    <a:lnTo>
                      <a:pt x="3124" y="2116"/>
                    </a:lnTo>
                    <a:lnTo>
                      <a:pt x="3130" y="2116"/>
                    </a:lnTo>
                    <a:lnTo>
                      <a:pt x="3130" y="2122"/>
                    </a:lnTo>
                    <a:lnTo>
                      <a:pt x="3130" y="2122"/>
                    </a:lnTo>
                    <a:lnTo>
                      <a:pt x="3118" y="2122"/>
                    </a:lnTo>
                    <a:lnTo>
                      <a:pt x="3118" y="2122"/>
                    </a:lnTo>
                    <a:lnTo>
                      <a:pt x="3118" y="2122"/>
                    </a:lnTo>
                    <a:lnTo>
                      <a:pt x="3118" y="2116"/>
                    </a:lnTo>
                    <a:lnTo>
                      <a:pt x="3118" y="2116"/>
                    </a:lnTo>
                    <a:lnTo>
                      <a:pt x="3112" y="2116"/>
                    </a:lnTo>
                    <a:lnTo>
                      <a:pt x="3112" y="2116"/>
                    </a:lnTo>
                    <a:lnTo>
                      <a:pt x="3112" y="2116"/>
                    </a:lnTo>
                    <a:lnTo>
                      <a:pt x="3112" y="2116"/>
                    </a:lnTo>
                    <a:lnTo>
                      <a:pt x="3112" y="2116"/>
                    </a:lnTo>
                    <a:lnTo>
                      <a:pt x="3112" y="2116"/>
                    </a:lnTo>
                    <a:lnTo>
                      <a:pt x="3112" y="2116"/>
                    </a:lnTo>
                    <a:lnTo>
                      <a:pt x="3106" y="2116"/>
                    </a:lnTo>
                    <a:lnTo>
                      <a:pt x="3106" y="2116"/>
                    </a:lnTo>
                    <a:lnTo>
                      <a:pt x="3106" y="2116"/>
                    </a:lnTo>
                    <a:lnTo>
                      <a:pt x="3106" y="2116"/>
                    </a:lnTo>
                    <a:lnTo>
                      <a:pt x="3106" y="2116"/>
                    </a:lnTo>
                    <a:lnTo>
                      <a:pt x="3106" y="2122"/>
                    </a:lnTo>
                    <a:lnTo>
                      <a:pt x="3106" y="2122"/>
                    </a:lnTo>
                    <a:lnTo>
                      <a:pt x="3106" y="2122"/>
                    </a:lnTo>
                    <a:lnTo>
                      <a:pt x="3106" y="2122"/>
                    </a:lnTo>
                    <a:lnTo>
                      <a:pt x="3106" y="2122"/>
                    </a:lnTo>
                    <a:lnTo>
                      <a:pt x="3106" y="2122"/>
                    </a:lnTo>
                    <a:lnTo>
                      <a:pt x="3106" y="2122"/>
                    </a:lnTo>
                    <a:lnTo>
                      <a:pt x="3106" y="2122"/>
                    </a:lnTo>
                    <a:lnTo>
                      <a:pt x="3106" y="2128"/>
                    </a:lnTo>
                    <a:lnTo>
                      <a:pt x="3106" y="2128"/>
                    </a:lnTo>
                    <a:lnTo>
                      <a:pt x="3112" y="2128"/>
                    </a:lnTo>
                    <a:lnTo>
                      <a:pt x="3112" y="2128"/>
                    </a:lnTo>
                    <a:lnTo>
                      <a:pt x="3112" y="2128"/>
                    </a:lnTo>
                    <a:lnTo>
                      <a:pt x="3112" y="2128"/>
                    </a:lnTo>
                    <a:lnTo>
                      <a:pt x="3112" y="2128"/>
                    </a:lnTo>
                    <a:lnTo>
                      <a:pt x="3112" y="2128"/>
                    </a:lnTo>
                    <a:lnTo>
                      <a:pt x="3112" y="2128"/>
                    </a:lnTo>
                    <a:lnTo>
                      <a:pt x="3118" y="2128"/>
                    </a:lnTo>
                    <a:lnTo>
                      <a:pt x="3118" y="2128"/>
                    </a:lnTo>
                    <a:lnTo>
                      <a:pt x="3112" y="2128"/>
                    </a:lnTo>
                    <a:lnTo>
                      <a:pt x="3124" y="2128"/>
                    </a:lnTo>
                    <a:lnTo>
                      <a:pt x="3124" y="2128"/>
                    </a:lnTo>
                    <a:lnTo>
                      <a:pt x="3124" y="2128"/>
                    </a:lnTo>
                    <a:lnTo>
                      <a:pt x="3124" y="2128"/>
                    </a:lnTo>
                    <a:lnTo>
                      <a:pt x="3124" y="2128"/>
                    </a:lnTo>
                    <a:lnTo>
                      <a:pt x="3124" y="2128"/>
                    </a:lnTo>
                    <a:lnTo>
                      <a:pt x="3118" y="2134"/>
                    </a:lnTo>
                    <a:lnTo>
                      <a:pt x="3118" y="2134"/>
                    </a:lnTo>
                    <a:lnTo>
                      <a:pt x="3118" y="2134"/>
                    </a:lnTo>
                    <a:lnTo>
                      <a:pt x="3118" y="2134"/>
                    </a:lnTo>
                    <a:lnTo>
                      <a:pt x="3124" y="2134"/>
                    </a:lnTo>
                    <a:lnTo>
                      <a:pt x="3124" y="2134"/>
                    </a:lnTo>
                    <a:lnTo>
                      <a:pt x="3124" y="2134"/>
                    </a:lnTo>
                    <a:lnTo>
                      <a:pt x="3130" y="2134"/>
                    </a:lnTo>
                    <a:lnTo>
                      <a:pt x="3130" y="2134"/>
                    </a:lnTo>
                    <a:lnTo>
                      <a:pt x="3130" y="2128"/>
                    </a:lnTo>
                    <a:lnTo>
                      <a:pt x="3130" y="2128"/>
                    </a:lnTo>
                    <a:lnTo>
                      <a:pt x="3130" y="2128"/>
                    </a:lnTo>
                    <a:lnTo>
                      <a:pt x="3130" y="2128"/>
                    </a:lnTo>
                    <a:lnTo>
                      <a:pt x="3130" y="2128"/>
                    </a:lnTo>
                    <a:lnTo>
                      <a:pt x="3130" y="2128"/>
                    </a:lnTo>
                    <a:lnTo>
                      <a:pt x="3130" y="2128"/>
                    </a:lnTo>
                    <a:lnTo>
                      <a:pt x="3130" y="2134"/>
                    </a:lnTo>
                    <a:lnTo>
                      <a:pt x="3130" y="2134"/>
                    </a:lnTo>
                    <a:lnTo>
                      <a:pt x="3130" y="2134"/>
                    </a:lnTo>
                    <a:lnTo>
                      <a:pt x="3130" y="2134"/>
                    </a:lnTo>
                    <a:lnTo>
                      <a:pt x="3136" y="2140"/>
                    </a:lnTo>
                    <a:lnTo>
                      <a:pt x="3136" y="2140"/>
                    </a:lnTo>
                    <a:lnTo>
                      <a:pt x="3136" y="2140"/>
                    </a:lnTo>
                    <a:lnTo>
                      <a:pt x="3142" y="2140"/>
                    </a:lnTo>
                    <a:lnTo>
                      <a:pt x="3142" y="2140"/>
                    </a:lnTo>
                    <a:lnTo>
                      <a:pt x="3142" y="2140"/>
                    </a:lnTo>
                    <a:lnTo>
                      <a:pt x="3142" y="2134"/>
                    </a:lnTo>
                    <a:lnTo>
                      <a:pt x="3142" y="2134"/>
                    </a:lnTo>
                    <a:lnTo>
                      <a:pt x="3142" y="2134"/>
                    </a:lnTo>
                    <a:lnTo>
                      <a:pt x="3142" y="2134"/>
                    </a:lnTo>
                    <a:lnTo>
                      <a:pt x="3142" y="2128"/>
                    </a:lnTo>
                    <a:lnTo>
                      <a:pt x="3142" y="2128"/>
                    </a:lnTo>
                    <a:lnTo>
                      <a:pt x="3142" y="2134"/>
                    </a:lnTo>
                    <a:lnTo>
                      <a:pt x="3142" y="2134"/>
                    </a:lnTo>
                    <a:lnTo>
                      <a:pt x="3142" y="2134"/>
                    </a:lnTo>
                    <a:lnTo>
                      <a:pt x="3142" y="2134"/>
                    </a:lnTo>
                    <a:lnTo>
                      <a:pt x="3142" y="2140"/>
                    </a:lnTo>
                    <a:lnTo>
                      <a:pt x="3148" y="2140"/>
                    </a:lnTo>
                    <a:lnTo>
                      <a:pt x="3142" y="2140"/>
                    </a:lnTo>
                    <a:lnTo>
                      <a:pt x="3142" y="2146"/>
                    </a:lnTo>
                    <a:lnTo>
                      <a:pt x="3142" y="2146"/>
                    </a:lnTo>
                    <a:lnTo>
                      <a:pt x="3142" y="2146"/>
                    </a:lnTo>
                    <a:lnTo>
                      <a:pt x="3142" y="2146"/>
                    </a:lnTo>
                    <a:lnTo>
                      <a:pt x="3142" y="2146"/>
                    </a:lnTo>
                    <a:lnTo>
                      <a:pt x="3148" y="2140"/>
                    </a:lnTo>
                    <a:lnTo>
                      <a:pt x="3148" y="2140"/>
                    </a:lnTo>
                    <a:lnTo>
                      <a:pt x="3148" y="2146"/>
                    </a:lnTo>
                    <a:lnTo>
                      <a:pt x="3148" y="2146"/>
                    </a:lnTo>
                    <a:lnTo>
                      <a:pt x="3148" y="2146"/>
                    </a:lnTo>
                    <a:lnTo>
                      <a:pt x="3148" y="2146"/>
                    </a:lnTo>
                    <a:lnTo>
                      <a:pt x="3148" y="2152"/>
                    </a:lnTo>
                    <a:lnTo>
                      <a:pt x="3148" y="2152"/>
                    </a:lnTo>
                    <a:lnTo>
                      <a:pt x="3148" y="2152"/>
                    </a:lnTo>
                    <a:lnTo>
                      <a:pt x="3148" y="2152"/>
                    </a:lnTo>
                    <a:lnTo>
                      <a:pt x="3148" y="2152"/>
                    </a:lnTo>
                    <a:lnTo>
                      <a:pt x="3148" y="2152"/>
                    </a:lnTo>
                    <a:lnTo>
                      <a:pt x="3142" y="2152"/>
                    </a:lnTo>
                    <a:lnTo>
                      <a:pt x="3142" y="2152"/>
                    </a:lnTo>
                    <a:lnTo>
                      <a:pt x="3142" y="2152"/>
                    </a:lnTo>
                    <a:lnTo>
                      <a:pt x="3148" y="2152"/>
                    </a:lnTo>
                    <a:lnTo>
                      <a:pt x="3148" y="2152"/>
                    </a:lnTo>
                    <a:lnTo>
                      <a:pt x="3148" y="2152"/>
                    </a:lnTo>
                    <a:lnTo>
                      <a:pt x="3148" y="2158"/>
                    </a:lnTo>
                    <a:lnTo>
                      <a:pt x="3148" y="2158"/>
                    </a:lnTo>
                    <a:lnTo>
                      <a:pt x="3142" y="2158"/>
                    </a:lnTo>
                    <a:lnTo>
                      <a:pt x="3142" y="2158"/>
                    </a:lnTo>
                    <a:lnTo>
                      <a:pt x="3142" y="2158"/>
                    </a:lnTo>
                    <a:lnTo>
                      <a:pt x="3142" y="2158"/>
                    </a:lnTo>
                    <a:lnTo>
                      <a:pt x="3142" y="2158"/>
                    </a:lnTo>
                    <a:lnTo>
                      <a:pt x="3142" y="2158"/>
                    </a:lnTo>
                    <a:lnTo>
                      <a:pt x="3142" y="2158"/>
                    </a:lnTo>
                    <a:lnTo>
                      <a:pt x="3148" y="2164"/>
                    </a:lnTo>
                    <a:lnTo>
                      <a:pt x="3148" y="2158"/>
                    </a:lnTo>
                    <a:lnTo>
                      <a:pt x="3148" y="2158"/>
                    </a:lnTo>
                    <a:lnTo>
                      <a:pt x="3148" y="2152"/>
                    </a:lnTo>
                    <a:lnTo>
                      <a:pt x="3148" y="2158"/>
                    </a:lnTo>
                    <a:lnTo>
                      <a:pt x="3154" y="2158"/>
                    </a:lnTo>
                    <a:lnTo>
                      <a:pt x="3154" y="2158"/>
                    </a:lnTo>
                    <a:lnTo>
                      <a:pt x="3154" y="2164"/>
                    </a:lnTo>
                    <a:lnTo>
                      <a:pt x="3148" y="2164"/>
                    </a:lnTo>
                    <a:lnTo>
                      <a:pt x="3148" y="2164"/>
                    </a:lnTo>
                    <a:lnTo>
                      <a:pt x="3148" y="2164"/>
                    </a:lnTo>
                    <a:lnTo>
                      <a:pt x="3148" y="2164"/>
                    </a:lnTo>
                    <a:lnTo>
                      <a:pt x="3148" y="2164"/>
                    </a:lnTo>
                    <a:lnTo>
                      <a:pt x="3148" y="2164"/>
                    </a:lnTo>
                    <a:lnTo>
                      <a:pt x="3148" y="2164"/>
                    </a:lnTo>
                    <a:lnTo>
                      <a:pt x="3148" y="2164"/>
                    </a:lnTo>
                    <a:lnTo>
                      <a:pt x="3154" y="2164"/>
                    </a:lnTo>
                    <a:lnTo>
                      <a:pt x="3154" y="2164"/>
                    </a:lnTo>
                    <a:lnTo>
                      <a:pt x="3154" y="2164"/>
                    </a:lnTo>
                    <a:lnTo>
                      <a:pt x="3154" y="2158"/>
                    </a:lnTo>
                    <a:lnTo>
                      <a:pt x="3154" y="2158"/>
                    </a:lnTo>
                    <a:lnTo>
                      <a:pt x="3154" y="2158"/>
                    </a:lnTo>
                    <a:lnTo>
                      <a:pt x="3154" y="2158"/>
                    </a:lnTo>
                    <a:lnTo>
                      <a:pt x="3154" y="2158"/>
                    </a:lnTo>
                    <a:lnTo>
                      <a:pt x="3154" y="2152"/>
                    </a:lnTo>
                    <a:lnTo>
                      <a:pt x="3154" y="2152"/>
                    </a:lnTo>
                    <a:lnTo>
                      <a:pt x="3154" y="2152"/>
                    </a:lnTo>
                    <a:lnTo>
                      <a:pt x="3154" y="2158"/>
                    </a:lnTo>
                    <a:lnTo>
                      <a:pt x="3154" y="2158"/>
                    </a:lnTo>
                    <a:lnTo>
                      <a:pt x="3154" y="2158"/>
                    </a:lnTo>
                    <a:lnTo>
                      <a:pt x="3154" y="2158"/>
                    </a:lnTo>
                    <a:lnTo>
                      <a:pt x="3154" y="2164"/>
                    </a:lnTo>
                    <a:lnTo>
                      <a:pt x="3154" y="2158"/>
                    </a:lnTo>
                    <a:lnTo>
                      <a:pt x="3154" y="2164"/>
                    </a:lnTo>
                    <a:lnTo>
                      <a:pt x="3154" y="2164"/>
                    </a:lnTo>
                    <a:lnTo>
                      <a:pt x="3154" y="2164"/>
                    </a:lnTo>
                    <a:lnTo>
                      <a:pt x="3154" y="2164"/>
                    </a:lnTo>
                    <a:lnTo>
                      <a:pt x="3154" y="2164"/>
                    </a:lnTo>
                    <a:lnTo>
                      <a:pt x="3154" y="2164"/>
                    </a:lnTo>
                    <a:lnTo>
                      <a:pt x="3160" y="2164"/>
                    </a:lnTo>
                    <a:lnTo>
                      <a:pt x="3160" y="2164"/>
                    </a:lnTo>
                    <a:lnTo>
                      <a:pt x="3160" y="2164"/>
                    </a:lnTo>
                    <a:lnTo>
                      <a:pt x="3160" y="2164"/>
                    </a:lnTo>
                    <a:lnTo>
                      <a:pt x="3160" y="2164"/>
                    </a:lnTo>
                    <a:lnTo>
                      <a:pt x="3160" y="2164"/>
                    </a:lnTo>
                    <a:lnTo>
                      <a:pt x="3160" y="2170"/>
                    </a:lnTo>
                    <a:lnTo>
                      <a:pt x="3160" y="2170"/>
                    </a:lnTo>
                    <a:lnTo>
                      <a:pt x="3160" y="2170"/>
                    </a:lnTo>
                    <a:lnTo>
                      <a:pt x="3160" y="2170"/>
                    </a:lnTo>
                    <a:lnTo>
                      <a:pt x="3160" y="2170"/>
                    </a:lnTo>
                    <a:lnTo>
                      <a:pt x="3160" y="2170"/>
                    </a:lnTo>
                    <a:lnTo>
                      <a:pt x="3160" y="2170"/>
                    </a:lnTo>
                    <a:lnTo>
                      <a:pt x="3160" y="2170"/>
                    </a:lnTo>
                    <a:lnTo>
                      <a:pt x="3160" y="2170"/>
                    </a:lnTo>
                    <a:lnTo>
                      <a:pt x="3160" y="2176"/>
                    </a:lnTo>
                    <a:lnTo>
                      <a:pt x="3154" y="2176"/>
                    </a:lnTo>
                    <a:lnTo>
                      <a:pt x="3160" y="2176"/>
                    </a:lnTo>
                    <a:lnTo>
                      <a:pt x="3160" y="2176"/>
                    </a:lnTo>
                    <a:lnTo>
                      <a:pt x="3160" y="2176"/>
                    </a:lnTo>
                    <a:lnTo>
                      <a:pt x="3160" y="2176"/>
                    </a:lnTo>
                    <a:lnTo>
                      <a:pt x="3160" y="2176"/>
                    </a:lnTo>
                    <a:lnTo>
                      <a:pt x="3160" y="2176"/>
                    </a:lnTo>
                    <a:lnTo>
                      <a:pt x="3166" y="2176"/>
                    </a:lnTo>
                    <a:lnTo>
                      <a:pt x="3166" y="2176"/>
                    </a:lnTo>
                    <a:lnTo>
                      <a:pt x="3166" y="2176"/>
                    </a:lnTo>
                    <a:lnTo>
                      <a:pt x="3166" y="2176"/>
                    </a:lnTo>
                    <a:lnTo>
                      <a:pt x="3166" y="2176"/>
                    </a:lnTo>
                    <a:lnTo>
                      <a:pt x="3166" y="2176"/>
                    </a:lnTo>
                    <a:lnTo>
                      <a:pt x="3160" y="2176"/>
                    </a:lnTo>
                    <a:lnTo>
                      <a:pt x="3160" y="2176"/>
                    </a:lnTo>
                    <a:lnTo>
                      <a:pt x="3160" y="2176"/>
                    </a:lnTo>
                    <a:lnTo>
                      <a:pt x="3160" y="2182"/>
                    </a:lnTo>
                    <a:lnTo>
                      <a:pt x="3160" y="2182"/>
                    </a:lnTo>
                    <a:lnTo>
                      <a:pt x="3160" y="2182"/>
                    </a:lnTo>
                    <a:lnTo>
                      <a:pt x="3166" y="2182"/>
                    </a:lnTo>
                    <a:lnTo>
                      <a:pt x="3166" y="2182"/>
                    </a:lnTo>
                    <a:lnTo>
                      <a:pt x="3166" y="2188"/>
                    </a:lnTo>
                    <a:lnTo>
                      <a:pt x="3172" y="2182"/>
                    </a:lnTo>
                    <a:lnTo>
                      <a:pt x="3172" y="2182"/>
                    </a:lnTo>
                    <a:lnTo>
                      <a:pt x="3172" y="2182"/>
                    </a:lnTo>
                    <a:lnTo>
                      <a:pt x="3172" y="2182"/>
                    </a:lnTo>
                    <a:lnTo>
                      <a:pt x="3172" y="2182"/>
                    </a:lnTo>
                    <a:lnTo>
                      <a:pt x="3172" y="2188"/>
                    </a:lnTo>
                    <a:lnTo>
                      <a:pt x="3178" y="2188"/>
                    </a:lnTo>
                    <a:lnTo>
                      <a:pt x="3178" y="2182"/>
                    </a:lnTo>
                    <a:lnTo>
                      <a:pt x="3178" y="2182"/>
                    </a:lnTo>
                    <a:lnTo>
                      <a:pt x="3178" y="2182"/>
                    </a:lnTo>
                    <a:lnTo>
                      <a:pt x="3178" y="2182"/>
                    </a:lnTo>
                    <a:lnTo>
                      <a:pt x="3178" y="2182"/>
                    </a:lnTo>
                    <a:lnTo>
                      <a:pt x="3178" y="2182"/>
                    </a:lnTo>
                    <a:lnTo>
                      <a:pt x="3178" y="2176"/>
                    </a:lnTo>
                    <a:lnTo>
                      <a:pt x="3178" y="2176"/>
                    </a:lnTo>
                    <a:lnTo>
                      <a:pt x="3178" y="2176"/>
                    </a:lnTo>
                    <a:lnTo>
                      <a:pt x="3178" y="2176"/>
                    </a:lnTo>
                    <a:lnTo>
                      <a:pt x="3178" y="2176"/>
                    </a:lnTo>
                    <a:lnTo>
                      <a:pt x="3178" y="2176"/>
                    </a:lnTo>
                    <a:lnTo>
                      <a:pt x="3178" y="2176"/>
                    </a:lnTo>
                    <a:lnTo>
                      <a:pt x="3178" y="2176"/>
                    </a:lnTo>
                    <a:close/>
                    <a:moveTo>
                      <a:pt x="3070" y="1990"/>
                    </a:moveTo>
                    <a:lnTo>
                      <a:pt x="3076" y="1990"/>
                    </a:lnTo>
                    <a:lnTo>
                      <a:pt x="3076" y="1996"/>
                    </a:lnTo>
                    <a:lnTo>
                      <a:pt x="3076" y="1996"/>
                    </a:lnTo>
                    <a:lnTo>
                      <a:pt x="3076" y="1996"/>
                    </a:lnTo>
                    <a:lnTo>
                      <a:pt x="3076" y="1996"/>
                    </a:lnTo>
                    <a:lnTo>
                      <a:pt x="3076" y="1996"/>
                    </a:lnTo>
                    <a:lnTo>
                      <a:pt x="3076" y="1996"/>
                    </a:lnTo>
                    <a:lnTo>
                      <a:pt x="3082" y="1990"/>
                    </a:lnTo>
                    <a:lnTo>
                      <a:pt x="3082" y="1990"/>
                    </a:lnTo>
                    <a:lnTo>
                      <a:pt x="3076" y="1990"/>
                    </a:lnTo>
                    <a:lnTo>
                      <a:pt x="3076" y="1990"/>
                    </a:lnTo>
                    <a:lnTo>
                      <a:pt x="3076" y="1984"/>
                    </a:lnTo>
                    <a:lnTo>
                      <a:pt x="3076" y="1984"/>
                    </a:lnTo>
                    <a:lnTo>
                      <a:pt x="3076" y="1984"/>
                    </a:lnTo>
                    <a:lnTo>
                      <a:pt x="3076" y="1984"/>
                    </a:lnTo>
                    <a:lnTo>
                      <a:pt x="3076" y="1984"/>
                    </a:lnTo>
                    <a:lnTo>
                      <a:pt x="3076" y="1984"/>
                    </a:lnTo>
                    <a:lnTo>
                      <a:pt x="3076" y="1971"/>
                    </a:lnTo>
                    <a:lnTo>
                      <a:pt x="3076" y="1971"/>
                    </a:lnTo>
                    <a:lnTo>
                      <a:pt x="3076" y="1971"/>
                    </a:lnTo>
                    <a:lnTo>
                      <a:pt x="3076" y="1971"/>
                    </a:lnTo>
                    <a:lnTo>
                      <a:pt x="3076" y="1971"/>
                    </a:lnTo>
                    <a:lnTo>
                      <a:pt x="3076" y="1971"/>
                    </a:lnTo>
                    <a:lnTo>
                      <a:pt x="3070" y="1971"/>
                    </a:lnTo>
                    <a:lnTo>
                      <a:pt x="3070" y="1971"/>
                    </a:lnTo>
                    <a:lnTo>
                      <a:pt x="3070" y="1971"/>
                    </a:lnTo>
                    <a:lnTo>
                      <a:pt x="3070" y="1971"/>
                    </a:lnTo>
                    <a:lnTo>
                      <a:pt x="3070" y="1978"/>
                    </a:lnTo>
                    <a:lnTo>
                      <a:pt x="3070" y="1978"/>
                    </a:lnTo>
                    <a:lnTo>
                      <a:pt x="3070" y="1978"/>
                    </a:lnTo>
                    <a:lnTo>
                      <a:pt x="3070" y="1978"/>
                    </a:lnTo>
                    <a:lnTo>
                      <a:pt x="3070" y="1978"/>
                    </a:lnTo>
                    <a:lnTo>
                      <a:pt x="3070" y="1978"/>
                    </a:lnTo>
                    <a:lnTo>
                      <a:pt x="3070" y="1984"/>
                    </a:lnTo>
                    <a:lnTo>
                      <a:pt x="3070" y="1984"/>
                    </a:lnTo>
                    <a:lnTo>
                      <a:pt x="3070" y="1984"/>
                    </a:lnTo>
                    <a:lnTo>
                      <a:pt x="3070" y="1984"/>
                    </a:lnTo>
                    <a:lnTo>
                      <a:pt x="3070" y="1984"/>
                    </a:lnTo>
                    <a:lnTo>
                      <a:pt x="3070" y="1984"/>
                    </a:lnTo>
                    <a:lnTo>
                      <a:pt x="3064" y="1984"/>
                    </a:lnTo>
                    <a:lnTo>
                      <a:pt x="3064" y="1990"/>
                    </a:lnTo>
                    <a:lnTo>
                      <a:pt x="3064" y="1990"/>
                    </a:lnTo>
                    <a:lnTo>
                      <a:pt x="3064" y="1984"/>
                    </a:lnTo>
                    <a:lnTo>
                      <a:pt x="3064" y="1984"/>
                    </a:lnTo>
                    <a:lnTo>
                      <a:pt x="3064" y="1984"/>
                    </a:lnTo>
                    <a:lnTo>
                      <a:pt x="3064" y="1984"/>
                    </a:lnTo>
                    <a:lnTo>
                      <a:pt x="3064" y="1984"/>
                    </a:lnTo>
                    <a:lnTo>
                      <a:pt x="3064" y="1984"/>
                    </a:lnTo>
                    <a:lnTo>
                      <a:pt x="3064" y="1984"/>
                    </a:lnTo>
                    <a:lnTo>
                      <a:pt x="3064" y="1978"/>
                    </a:lnTo>
                    <a:lnTo>
                      <a:pt x="3064" y="1978"/>
                    </a:lnTo>
                    <a:lnTo>
                      <a:pt x="3070" y="1978"/>
                    </a:lnTo>
                    <a:lnTo>
                      <a:pt x="3064" y="1978"/>
                    </a:lnTo>
                    <a:lnTo>
                      <a:pt x="3064" y="1978"/>
                    </a:lnTo>
                    <a:lnTo>
                      <a:pt x="3070" y="1978"/>
                    </a:lnTo>
                    <a:lnTo>
                      <a:pt x="3070" y="1978"/>
                    </a:lnTo>
                    <a:lnTo>
                      <a:pt x="3070" y="1978"/>
                    </a:lnTo>
                    <a:lnTo>
                      <a:pt x="3070" y="1978"/>
                    </a:lnTo>
                    <a:lnTo>
                      <a:pt x="3070" y="1971"/>
                    </a:lnTo>
                    <a:lnTo>
                      <a:pt x="3064" y="1971"/>
                    </a:lnTo>
                    <a:lnTo>
                      <a:pt x="3064" y="1971"/>
                    </a:lnTo>
                    <a:lnTo>
                      <a:pt x="3064" y="1971"/>
                    </a:lnTo>
                    <a:lnTo>
                      <a:pt x="3064" y="1971"/>
                    </a:lnTo>
                    <a:lnTo>
                      <a:pt x="3064" y="1971"/>
                    </a:lnTo>
                    <a:lnTo>
                      <a:pt x="3064" y="1965"/>
                    </a:lnTo>
                    <a:lnTo>
                      <a:pt x="3064" y="1965"/>
                    </a:lnTo>
                    <a:lnTo>
                      <a:pt x="3064" y="1965"/>
                    </a:lnTo>
                    <a:lnTo>
                      <a:pt x="3064" y="1965"/>
                    </a:lnTo>
                    <a:lnTo>
                      <a:pt x="3064" y="1959"/>
                    </a:lnTo>
                    <a:lnTo>
                      <a:pt x="3058" y="1959"/>
                    </a:lnTo>
                    <a:lnTo>
                      <a:pt x="3058" y="1959"/>
                    </a:lnTo>
                    <a:lnTo>
                      <a:pt x="3058" y="1959"/>
                    </a:lnTo>
                    <a:lnTo>
                      <a:pt x="3058" y="1959"/>
                    </a:lnTo>
                    <a:lnTo>
                      <a:pt x="3052" y="1959"/>
                    </a:lnTo>
                    <a:lnTo>
                      <a:pt x="3046" y="1953"/>
                    </a:lnTo>
                    <a:lnTo>
                      <a:pt x="3046" y="1953"/>
                    </a:lnTo>
                    <a:lnTo>
                      <a:pt x="3052" y="1959"/>
                    </a:lnTo>
                    <a:lnTo>
                      <a:pt x="3052" y="1959"/>
                    </a:lnTo>
                    <a:lnTo>
                      <a:pt x="3052" y="1959"/>
                    </a:lnTo>
                    <a:lnTo>
                      <a:pt x="3052" y="1959"/>
                    </a:lnTo>
                    <a:lnTo>
                      <a:pt x="3052" y="1959"/>
                    </a:lnTo>
                    <a:lnTo>
                      <a:pt x="3052" y="1959"/>
                    </a:lnTo>
                    <a:lnTo>
                      <a:pt x="3058" y="1965"/>
                    </a:lnTo>
                    <a:lnTo>
                      <a:pt x="3058" y="1965"/>
                    </a:lnTo>
                    <a:lnTo>
                      <a:pt x="3058" y="1965"/>
                    </a:lnTo>
                    <a:lnTo>
                      <a:pt x="3058" y="1965"/>
                    </a:lnTo>
                    <a:lnTo>
                      <a:pt x="3052" y="1965"/>
                    </a:lnTo>
                    <a:lnTo>
                      <a:pt x="3052" y="1965"/>
                    </a:lnTo>
                    <a:lnTo>
                      <a:pt x="3052" y="1965"/>
                    </a:lnTo>
                    <a:lnTo>
                      <a:pt x="3052" y="1959"/>
                    </a:lnTo>
                    <a:lnTo>
                      <a:pt x="3052" y="1959"/>
                    </a:lnTo>
                    <a:lnTo>
                      <a:pt x="3046" y="1959"/>
                    </a:lnTo>
                    <a:lnTo>
                      <a:pt x="3046" y="1959"/>
                    </a:lnTo>
                    <a:lnTo>
                      <a:pt x="3046" y="1965"/>
                    </a:lnTo>
                    <a:lnTo>
                      <a:pt x="3046" y="1965"/>
                    </a:lnTo>
                    <a:lnTo>
                      <a:pt x="3046" y="1965"/>
                    </a:lnTo>
                    <a:lnTo>
                      <a:pt x="3046" y="1971"/>
                    </a:lnTo>
                    <a:lnTo>
                      <a:pt x="3046" y="1971"/>
                    </a:lnTo>
                    <a:lnTo>
                      <a:pt x="3046" y="1971"/>
                    </a:lnTo>
                    <a:lnTo>
                      <a:pt x="3046" y="1971"/>
                    </a:lnTo>
                    <a:lnTo>
                      <a:pt x="3046" y="1965"/>
                    </a:lnTo>
                    <a:lnTo>
                      <a:pt x="3040" y="1965"/>
                    </a:lnTo>
                    <a:lnTo>
                      <a:pt x="3040" y="1965"/>
                    </a:lnTo>
                    <a:lnTo>
                      <a:pt x="3040" y="1965"/>
                    </a:lnTo>
                    <a:lnTo>
                      <a:pt x="3040" y="1965"/>
                    </a:lnTo>
                    <a:lnTo>
                      <a:pt x="3040" y="1965"/>
                    </a:lnTo>
                    <a:lnTo>
                      <a:pt x="3040" y="1965"/>
                    </a:lnTo>
                    <a:lnTo>
                      <a:pt x="3040" y="1965"/>
                    </a:lnTo>
                    <a:lnTo>
                      <a:pt x="3040" y="1971"/>
                    </a:lnTo>
                    <a:lnTo>
                      <a:pt x="3040" y="1971"/>
                    </a:lnTo>
                    <a:lnTo>
                      <a:pt x="3040" y="1978"/>
                    </a:lnTo>
                    <a:lnTo>
                      <a:pt x="3040" y="1978"/>
                    </a:lnTo>
                    <a:lnTo>
                      <a:pt x="3040" y="1978"/>
                    </a:lnTo>
                    <a:lnTo>
                      <a:pt x="3040" y="1978"/>
                    </a:lnTo>
                    <a:lnTo>
                      <a:pt x="3040" y="1984"/>
                    </a:lnTo>
                    <a:lnTo>
                      <a:pt x="3040" y="1984"/>
                    </a:lnTo>
                    <a:lnTo>
                      <a:pt x="3046" y="1984"/>
                    </a:lnTo>
                    <a:lnTo>
                      <a:pt x="3046" y="1984"/>
                    </a:lnTo>
                    <a:lnTo>
                      <a:pt x="3046" y="1984"/>
                    </a:lnTo>
                    <a:lnTo>
                      <a:pt x="3046" y="1984"/>
                    </a:lnTo>
                    <a:lnTo>
                      <a:pt x="3046" y="1984"/>
                    </a:lnTo>
                    <a:lnTo>
                      <a:pt x="3046" y="1984"/>
                    </a:lnTo>
                    <a:lnTo>
                      <a:pt x="3052" y="1984"/>
                    </a:lnTo>
                    <a:lnTo>
                      <a:pt x="3052" y="1984"/>
                    </a:lnTo>
                    <a:lnTo>
                      <a:pt x="3052" y="1984"/>
                    </a:lnTo>
                    <a:lnTo>
                      <a:pt x="3052" y="1984"/>
                    </a:lnTo>
                    <a:lnTo>
                      <a:pt x="3046" y="1984"/>
                    </a:lnTo>
                    <a:lnTo>
                      <a:pt x="3046" y="1984"/>
                    </a:lnTo>
                    <a:lnTo>
                      <a:pt x="3046" y="1990"/>
                    </a:lnTo>
                    <a:lnTo>
                      <a:pt x="3046" y="1990"/>
                    </a:lnTo>
                    <a:lnTo>
                      <a:pt x="3046" y="1990"/>
                    </a:lnTo>
                    <a:lnTo>
                      <a:pt x="3052" y="1990"/>
                    </a:lnTo>
                    <a:lnTo>
                      <a:pt x="3052" y="1984"/>
                    </a:lnTo>
                    <a:lnTo>
                      <a:pt x="3058" y="1984"/>
                    </a:lnTo>
                    <a:lnTo>
                      <a:pt x="3058" y="1990"/>
                    </a:lnTo>
                    <a:lnTo>
                      <a:pt x="3058" y="1990"/>
                    </a:lnTo>
                    <a:lnTo>
                      <a:pt x="3058" y="1990"/>
                    </a:lnTo>
                    <a:lnTo>
                      <a:pt x="3052" y="1990"/>
                    </a:lnTo>
                    <a:lnTo>
                      <a:pt x="3052" y="1990"/>
                    </a:lnTo>
                    <a:lnTo>
                      <a:pt x="3052" y="1990"/>
                    </a:lnTo>
                    <a:lnTo>
                      <a:pt x="3052" y="1990"/>
                    </a:lnTo>
                    <a:lnTo>
                      <a:pt x="3046" y="1996"/>
                    </a:lnTo>
                    <a:lnTo>
                      <a:pt x="3046" y="1996"/>
                    </a:lnTo>
                    <a:lnTo>
                      <a:pt x="3046" y="1996"/>
                    </a:lnTo>
                    <a:lnTo>
                      <a:pt x="3046" y="1996"/>
                    </a:lnTo>
                    <a:lnTo>
                      <a:pt x="3052" y="1996"/>
                    </a:lnTo>
                    <a:lnTo>
                      <a:pt x="3052" y="1996"/>
                    </a:lnTo>
                    <a:lnTo>
                      <a:pt x="3052" y="2002"/>
                    </a:lnTo>
                    <a:lnTo>
                      <a:pt x="3052" y="2002"/>
                    </a:lnTo>
                    <a:lnTo>
                      <a:pt x="3052" y="2002"/>
                    </a:lnTo>
                    <a:lnTo>
                      <a:pt x="3058" y="2002"/>
                    </a:lnTo>
                    <a:lnTo>
                      <a:pt x="3058" y="2002"/>
                    </a:lnTo>
                    <a:lnTo>
                      <a:pt x="3058" y="1996"/>
                    </a:lnTo>
                    <a:lnTo>
                      <a:pt x="3058" y="1996"/>
                    </a:lnTo>
                    <a:lnTo>
                      <a:pt x="3058" y="1996"/>
                    </a:lnTo>
                    <a:lnTo>
                      <a:pt x="3058" y="1996"/>
                    </a:lnTo>
                    <a:lnTo>
                      <a:pt x="3058" y="2002"/>
                    </a:lnTo>
                    <a:lnTo>
                      <a:pt x="3058" y="2002"/>
                    </a:lnTo>
                    <a:lnTo>
                      <a:pt x="3058" y="2002"/>
                    </a:lnTo>
                    <a:lnTo>
                      <a:pt x="3058" y="2002"/>
                    </a:lnTo>
                    <a:lnTo>
                      <a:pt x="3058" y="2002"/>
                    </a:lnTo>
                    <a:lnTo>
                      <a:pt x="3058" y="2008"/>
                    </a:lnTo>
                    <a:lnTo>
                      <a:pt x="3058" y="2002"/>
                    </a:lnTo>
                    <a:lnTo>
                      <a:pt x="3058" y="2002"/>
                    </a:lnTo>
                    <a:lnTo>
                      <a:pt x="3058" y="2002"/>
                    </a:lnTo>
                    <a:lnTo>
                      <a:pt x="3058" y="2008"/>
                    </a:lnTo>
                    <a:lnTo>
                      <a:pt x="3058" y="2008"/>
                    </a:lnTo>
                    <a:lnTo>
                      <a:pt x="3058" y="2008"/>
                    </a:lnTo>
                    <a:lnTo>
                      <a:pt x="3058" y="2008"/>
                    </a:lnTo>
                    <a:lnTo>
                      <a:pt x="3058" y="2014"/>
                    </a:lnTo>
                    <a:lnTo>
                      <a:pt x="3058" y="2014"/>
                    </a:lnTo>
                    <a:lnTo>
                      <a:pt x="3058" y="2014"/>
                    </a:lnTo>
                    <a:lnTo>
                      <a:pt x="3058" y="2014"/>
                    </a:lnTo>
                    <a:lnTo>
                      <a:pt x="3058" y="2014"/>
                    </a:lnTo>
                    <a:lnTo>
                      <a:pt x="3058" y="2014"/>
                    </a:lnTo>
                    <a:lnTo>
                      <a:pt x="3058" y="2014"/>
                    </a:lnTo>
                    <a:lnTo>
                      <a:pt x="3058" y="2014"/>
                    </a:lnTo>
                    <a:lnTo>
                      <a:pt x="3058" y="2014"/>
                    </a:lnTo>
                    <a:lnTo>
                      <a:pt x="3058" y="2014"/>
                    </a:lnTo>
                    <a:lnTo>
                      <a:pt x="3058" y="2014"/>
                    </a:lnTo>
                    <a:lnTo>
                      <a:pt x="3058" y="2014"/>
                    </a:lnTo>
                    <a:lnTo>
                      <a:pt x="3052" y="2014"/>
                    </a:lnTo>
                    <a:lnTo>
                      <a:pt x="3052" y="2014"/>
                    </a:lnTo>
                    <a:lnTo>
                      <a:pt x="3052" y="2014"/>
                    </a:lnTo>
                    <a:lnTo>
                      <a:pt x="3052" y="2008"/>
                    </a:lnTo>
                    <a:lnTo>
                      <a:pt x="3052" y="2008"/>
                    </a:lnTo>
                    <a:lnTo>
                      <a:pt x="3052" y="2008"/>
                    </a:lnTo>
                    <a:lnTo>
                      <a:pt x="3052" y="2008"/>
                    </a:lnTo>
                    <a:lnTo>
                      <a:pt x="3052" y="2008"/>
                    </a:lnTo>
                    <a:lnTo>
                      <a:pt x="3052" y="2008"/>
                    </a:lnTo>
                    <a:lnTo>
                      <a:pt x="3052" y="2014"/>
                    </a:lnTo>
                    <a:lnTo>
                      <a:pt x="3052" y="2014"/>
                    </a:lnTo>
                    <a:lnTo>
                      <a:pt x="3052" y="2014"/>
                    </a:lnTo>
                    <a:lnTo>
                      <a:pt x="3052" y="2014"/>
                    </a:lnTo>
                    <a:lnTo>
                      <a:pt x="3052" y="2008"/>
                    </a:lnTo>
                    <a:lnTo>
                      <a:pt x="3046" y="2014"/>
                    </a:lnTo>
                    <a:lnTo>
                      <a:pt x="3046" y="2014"/>
                    </a:lnTo>
                    <a:lnTo>
                      <a:pt x="3052" y="2014"/>
                    </a:lnTo>
                    <a:lnTo>
                      <a:pt x="3046" y="2014"/>
                    </a:lnTo>
                    <a:lnTo>
                      <a:pt x="3046" y="2014"/>
                    </a:lnTo>
                    <a:lnTo>
                      <a:pt x="3046" y="2014"/>
                    </a:lnTo>
                    <a:lnTo>
                      <a:pt x="3046" y="2020"/>
                    </a:lnTo>
                    <a:lnTo>
                      <a:pt x="3046" y="2020"/>
                    </a:lnTo>
                    <a:lnTo>
                      <a:pt x="3046" y="2020"/>
                    </a:lnTo>
                    <a:lnTo>
                      <a:pt x="3046" y="2020"/>
                    </a:lnTo>
                    <a:lnTo>
                      <a:pt x="3046" y="2026"/>
                    </a:lnTo>
                    <a:lnTo>
                      <a:pt x="3046" y="2026"/>
                    </a:lnTo>
                    <a:lnTo>
                      <a:pt x="3046" y="2026"/>
                    </a:lnTo>
                    <a:lnTo>
                      <a:pt x="3046" y="2026"/>
                    </a:lnTo>
                    <a:lnTo>
                      <a:pt x="3046" y="2026"/>
                    </a:lnTo>
                    <a:lnTo>
                      <a:pt x="3046" y="2026"/>
                    </a:lnTo>
                    <a:lnTo>
                      <a:pt x="3052" y="2020"/>
                    </a:lnTo>
                    <a:lnTo>
                      <a:pt x="3052" y="2020"/>
                    </a:lnTo>
                    <a:lnTo>
                      <a:pt x="3052" y="2020"/>
                    </a:lnTo>
                    <a:lnTo>
                      <a:pt x="3052" y="2020"/>
                    </a:lnTo>
                    <a:lnTo>
                      <a:pt x="3052" y="2020"/>
                    </a:lnTo>
                    <a:lnTo>
                      <a:pt x="3052" y="2020"/>
                    </a:lnTo>
                    <a:lnTo>
                      <a:pt x="3052" y="2026"/>
                    </a:lnTo>
                    <a:lnTo>
                      <a:pt x="3052" y="2026"/>
                    </a:lnTo>
                    <a:lnTo>
                      <a:pt x="3052" y="2026"/>
                    </a:lnTo>
                    <a:lnTo>
                      <a:pt x="3052" y="2026"/>
                    </a:lnTo>
                    <a:lnTo>
                      <a:pt x="3052" y="2026"/>
                    </a:lnTo>
                    <a:lnTo>
                      <a:pt x="3046" y="2026"/>
                    </a:lnTo>
                    <a:lnTo>
                      <a:pt x="3046" y="2026"/>
                    </a:lnTo>
                    <a:lnTo>
                      <a:pt x="3046" y="2026"/>
                    </a:lnTo>
                    <a:lnTo>
                      <a:pt x="3046" y="2032"/>
                    </a:lnTo>
                    <a:lnTo>
                      <a:pt x="3046" y="2032"/>
                    </a:lnTo>
                    <a:lnTo>
                      <a:pt x="3046" y="2032"/>
                    </a:lnTo>
                    <a:lnTo>
                      <a:pt x="3046" y="2038"/>
                    </a:lnTo>
                    <a:lnTo>
                      <a:pt x="3046" y="2038"/>
                    </a:lnTo>
                    <a:lnTo>
                      <a:pt x="3052" y="2038"/>
                    </a:lnTo>
                    <a:lnTo>
                      <a:pt x="3052" y="2038"/>
                    </a:lnTo>
                    <a:lnTo>
                      <a:pt x="3052" y="2038"/>
                    </a:lnTo>
                    <a:lnTo>
                      <a:pt x="3052" y="2038"/>
                    </a:lnTo>
                    <a:lnTo>
                      <a:pt x="3052" y="2038"/>
                    </a:lnTo>
                    <a:lnTo>
                      <a:pt x="3046" y="2044"/>
                    </a:lnTo>
                    <a:lnTo>
                      <a:pt x="3052" y="2044"/>
                    </a:lnTo>
                    <a:lnTo>
                      <a:pt x="3052" y="2044"/>
                    </a:lnTo>
                    <a:lnTo>
                      <a:pt x="3052" y="2044"/>
                    </a:lnTo>
                    <a:lnTo>
                      <a:pt x="3052" y="2044"/>
                    </a:lnTo>
                    <a:lnTo>
                      <a:pt x="3052" y="2044"/>
                    </a:lnTo>
                    <a:lnTo>
                      <a:pt x="3052" y="2050"/>
                    </a:lnTo>
                    <a:lnTo>
                      <a:pt x="3052" y="2050"/>
                    </a:lnTo>
                    <a:lnTo>
                      <a:pt x="3052" y="2050"/>
                    </a:lnTo>
                    <a:lnTo>
                      <a:pt x="3052" y="2050"/>
                    </a:lnTo>
                    <a:lnTo>
                      <a:pt x="3052" y="2050"/>
                    </a:lnTo>
                    <a:lnTo>
                      <a:pt x="3058" y="2056"/>
                    </a:lnTo>
                    <a:lnTo>
                      <a:pt x="3058" y="2056"/>
                    </a:lnTo>
                    <a:lnTo>
                      <a:pt x="3058" y="2050"/>
                    </a:lnTo>
                    <a:lnTo>
                      <a:pt x="3058" y="2050"/>
                    </a:lnTo>
                    <a:lnTo>
                      <a:pt x="3058" y="2050"/>
                    </a:lnTo>
                    <a:lnTo>
                      <a:pt x="3058" y="2050"/>
                    </a:lnTo>
                    <a:lnTo>
                      <a:pt x="3058" y="2044"/>
                    </a:lnTo>
                    <a:lnTo>
                      <a:pt x="3058" y="2044"/>
                    </a:lnTo>
                    <a:lnTo>
                      <a:pt x="3058" y="2044"/>
                    </a:lnTo>
                    <a:lnTo>
                      <a:pt x="3058" y="2044"/>
                    </a:lnTo>
                    <a:lnTo>
                      <a:pt x="3058" y="2044"/>
                    </a:lnTo>
                    <a:lnTo>
                      <a:pt x="3058" y="2038"/>
                    </a:lnTo>
                    <a:lnTo>
                      <a:pt x="3052" y="2038"/>
                    </a:lnTo>
                    <a:lnTo>
                      <a:pt x="3052" y="2038"/>
                    </a:lnTo>
                    <a:lnTo>
                      <a:pt x="3052" y="2038"/>
                    </a:lnTo>
                    <a:lnTo>
                      <a:pt x="3052" y="2038"/>
                    </a:lnTo>
                    <a:lnTo>
                      <a:pt x="3052" y="2038"/>
                    </a:lnTo>
                    <a:lnTo>
                      <a:pt x="3052" y="2038"/>
                    </a:lnTo>
                    <a:lnTo>
                      <a:pt x="3052" y="2038"/>
                    </a:lnTo>
                    <a:lnTo>
                      <a:pt x="3058" y="2038"/>
                    </a:lnTo>
                    <a:lnTo>
                      <a:pt x="3058" y="2032"/>
                    </a:lnTo>
                    <a:lnTo>
                      <a:pt x="3058" y="2032"/>
                    </a:lnTo>
                    <a:lnTo>
                      <a:pt x="3058" y="2026"/>
                    </a:lnTo>
                    <a:lnTo>
                      <a:pt x="3058" y="2026"/>
                    </a:lnTo>
                    <a:lnTo>
                      <a:pt x="3058" y="2020"/>
                    </a:lnTo>
                    <a:lnTo>
                      <a:pt x="3058" y="2020"/>
                    </a:lnTo>
                    <a:lnTo>
                      <a:pt x="3058" y="2020"/>
                    </a:lnTo>
                    <a:lnTo>
                      <a:pt x="3058" y="2026"/>
                    </a:lnTo>
                    <a:lnTo>
                      <a:pt x="3058" y="2032"/>
                    </a:lnTo>
                    <a:lnTo>
                      <a:pt x="3058" y="2032"/>
                    </a:lnTo>
                    <a:lnTo>
                      <a:pt x="3058" y="2032"/>
                    </a:lnTo>
                    <a:lnTo>
                      <a:pt x="3064" y="2032"/>
                    </a:lnTo>
                    <a:lnTo>
                      <a:pt x="3064" y="2038"/>
                    </a:lnTo>
                    <a:lnTo>
                      <a:pt x="3058" y="2044"/>
                    </a:lnTo>
                    <a:lnTo>
                      <a:pt x="3058" y="2044"/>
                    </a:lnTo>
                    <a:lnTo>
                      <a:pt x="3058" y="2044"/>
                    </a:lnTo>
                    <a:lnTo>
                      <a:pt x="3064" y="2044"/>
                    </a:lnTo>
                    <a:lnTo>
                      <a:pt x="3064" y="2044"/>
                    </a:lnTo>
                    <a:lnTo>
                      <a:pt x="3064" y="2044"/>
                    </a:lnTo>
                    <a:lnTo>
                      <a:pt x="3064" y="2044"/>
                    </a:lnTo>
                    <a:lnTo>
                      <a:pt x="3064" y="2044"/>
                    </a:lnTo>
                    <a:lnTo>
                      <a:pt x="3064" y="2044"/>
                    </a:lnTo>
                    <a:lnTo>
                      <a:pt x="3064" y="2038"/>
                    </a:lnTo>
                    <a:lnTo>
                      <a:pt x="3064" y="2038"/>
                    </a:lnTo>
                    <a:lnTo>
                      <a:pt x="3070" y="2038"/>
                    </a:lnTo>
                    <a:lnTo>
                      <a:pt x="3070" y="2038"/>
                    </a:lnTo>
                    <a:lnTo>
                      <a:pt x="3070" y="2038"/>
                    </a:lnTo>
                    <a:lnTo>
                      <a:pt x="3064" y="2038"/>
                    </a:lnTo>
                    <a:lnTo>
                      <a:pt x="3064" y="2032"/>
                    </a:lnTo>
                    <a:lnTo>
                      <a:pt x="3064" y="2032"/>
                    </a:lnTo>
                    <a:lnTo>
                      <a:pt x="3070" y="2032"/>
                    </a:lnTo>
                    <a:lnTo>
                      <a:pt x="3070" y="2032"/>
                    </a:lnTo>
                    <a:lnTo>
                      <a:pt x="3070" y="2026"/>
                    </a:lnTo>
                    <a:lnTo>
                      <a:pt x="3064" y="2026"/>
                    </a:lnTo>
                    <a:lnTo>
                      <a:pt x="3064" y="2026"/>
                    </a:lnTo>
                    <a:lnTo>
                      <a:pt x="3064" y="2026"/>
                    </a:lnTo>
                    <a:lnTo>
                      <a:pt x="3064" y="2026"/>
                    </a:lnTo>
                    <a:lnTo>
                      <a:pt x="3064" y="2026"/>
                    </a:lnTo>
                    <a:lnTo>
                      <a:pt x="3064" y="2020"/>
                    </a:lnTo>
                    <a:lnTo>
                      <a:pt x="3064" y="2020"/>
                    </a:lnTo>
                    <a:lnTo>
                      <a:pt x="3064" y="2020"/>
                    </a:lnTo>
                    <a:lnTo>
                      <a:pt x="3064" y="2014"/>
                    </a:lnTo>
                    <a:lnTo>
                      <a:pt x="3064" y="2020"/>
                    </a:lnTo>
                    <a:lnTo>
                      <a:pt x="3064" y="2020"/>
                    </a:lnTo>
                    <a:lnTo>
                      <a:pt x="3070" y="2020"/>
                    </a:lnTo>
                    <a:lnTo>
                      <a:pt x="3070" y="2026"/>
                    </a:lnTo>
                    <a:lnTo>
                      <a:pt x="3070" y="2026"/>
                    </a:lnTo>
                    <a:lnTo>
                      <a:pt x="3070" y="2020"/>
                    </a:lnTo>
                    <a:lnTo>
                      <a:pt x="3070" y="2020"/>
                    </a:lnTo>
                    <a:lnTo>
                      <a:pt x="3070" y="2020"/>
                    </a:lnTo>
                    <a:lnTo>
                      <a:pt x="3070" y="2020"/>
                    </a:lnTo>
                    <a:lnTo>
                      <a:pt x="3070" y="2014"/>
                    </a:lnTo>
                    <a:lnTo>
                      <a:pt x="3070" y="2014"/>
                    </a:lnTo>
                    <a:lnTo>
                      <a:pt x="3070" y="2014"/>
                    </a:lnTo>
                    <a:lnTo>
                      <a:pt x="3070" y="2014"/>
                    </a:lnTo>
                    <a:lnTo>
                      <a:pt x="3070" y="2014"/>
                    </a:lnTo>
                    <a:lnTo>
                      <a:pt x="3070" y="2014"/>
                    </a:lnTo>
                    <a:lnTo>
                      <a:pt x="3070" y="2008"/>
                    </a:lnTo>
                    <a:lnTo>
                      <a:pt x="3070" y="2008"/>
                    </a:lnTo>
                    <a:lnTo>
                      <a:pt x="3070" y="2008"/>
                    </a:lnTo>
                    <a:lnTo>
                      <a:pt x="3070" y="2008"/>
                    </a:lnTo>
                    <a:lnTo>
                      <a:pt x="3070" y="2008"/>
                    </a:lnTo>
                    <a:lnTo>
                      <a:pt x="3070" y="2008"/>
                    </a:lnTo>
                    <a:lnTo>
                      <a:pt x="3070" y="2008"/>
                    </a:lnTo>
                    <a:lnTo>
                      <a:pt x="3070" y="2008"/>
                    </a:lnTo>
                    <a:lnTo>
                      <a:pt x="3070" y="2008"/>
                    </a:lnTo>
                    <a:lnTo>
                      <a:pt x="3070" y="2002"/>
                    </a:lnTo>
                    <a:lnTo>
                      <a:pt x="3070" y="2002"/>
                    </a:lnTo>
                    <a:lnTo>
                      <a:pt x="3070" y="2002"/>
                    </a:lnTo>
                    <a:lnTo>
                      <a:pt x="3070" y="2002"/>
                    </a:lnTo>
                    <a:lnTo>
                      <a:pt x="3070" y="2002"/>
                    </a:lnTo>
                    <a:lnTo>
                      <a:pt x="3070" y="2002"/>
                    </a:lnTo>
                    <a:lnTo>
                      <a:pt x="3070" y="2002"/>
                    </a:lnTo>
                    <a:lnTo>
                      <a:pt x="3070" y="2002"/>
                    </a:lnTo>
                    <a:lnTo>
                      <a:pt x="3070" y="2002"/>
                    </a:lnTo>
                    <a:lnTo>
                      <a:pt x="3070" y="2002"/>
                    </a:lnTo>
                    <a:lnTo>
                      <a:pt x="3070" y="1996"/>
                    </a:lnTo>
                    <a:lnTo>
                      <a:pt x="3070" y="1996"/>
                    </a:lnTo>
                    <a:lnTo>
                      <a:pt x="3070" y="1996"/>
                    </a:lnTo>
                    <a:lnTo>
                      <a:pt x="3070" y="1996"/>
                    </a:lnTo>
                    <a:lnTo>
                      <a:pt x="3070" y="1990"/>
                    </a:lnTo>
                    <a:lnTo>
                      <a:pt x="3064" y="1990"/>
                    </a:lnTo>
                    <a:lnTo>
                      <a:pt x="3070" y="1990"/>
                    </a:lnTo>
                    <a:lnTo>
                      <a:pt x="3070" y="1990"/>
                    </a:lnTo>
                    <a:close/>
                    <a:moveTo>
                      <a:pt x="2031" y="1809"/>
                    </a:moveTo>
                    <a:lnTo>
                      <a:pt x="2031" y="1809"/>
                    </a:lnTo>
                    <a:lnTo>
                      <a:pt x="2031" y="1803"/>
                    </a:lnTo>
                    <a:lnTo>
                      <a:pt x="2031" y="1803"/>
                    </a:lnTo>
                    <a:lnTo>
                      <a:pt x="2031" y="1803"/>
                    </a:lnTo>
                    <a:lnTo>
                      <a:pt x="2031" y="1803"/>
                    </a:lnTo>
                    <a:lnTo>
                      <a:pt x="2031" y="1809"/>
                    </a:lnTo>
                    <a:lnTo>
                      <a:pt x="2025" y="1809"/>
                    </a:lnTo>
                    <a:lnTo>
                      <a:pt x="2025" y="1809"/>
                    </a:lnTo>
                    <a:lnTo>
                      <a:pt x="2025" y="1815"/>
                    </a:lnTo>
                    <a:lnTo>
                      <a:pt x="2025" y="1809"/>
                    </a:lnTo>
                    <a:lnTo>
                      <a:pt x="2025" y="1809"/>
                    </a:lnTo>
                    <a:lnTo>
                      <a:pt x="2025" y="1809"/>
                    </a:lnTo>
                    <a:lnTo>
                      <a:pt x="2025" y="1809"/>
                    </a:lnTo>
                    <a:lnTo>
                      <a:pt x="2025" y="1815"/>
                    </a:lnTo>
                    <a:lnTo>
                      <a:pt x="2025" y="1815"/>
                    </a:lnTo>
                    <a:lnTo>
                      <a:pt x="2019" y="1815"/>
                    </a:lnTo>
                    <a:lnTo>
                      <a:pt x="2019" y="1815"/>
                    </a:lnTo>
                    <a:lnTo>
                      <a:pt x="2019" y="1815"/>
                    </a:lnTo>
                    <a:lnTo>
                      <a:pt x="2019" y="1809"/>
                    </a:lnTo>
                    <a:lnTo>
                      <a:pt x="2025" y="1803"/>
                    </a:lnTo>
                    <a:lnTo>
                      <a:pt x="2025" y="1803"/>
                    </a:lnTo>
                    <a:lnTo>
                      <a:pt x="2025" y="1803"/>
                    </a:lnTo>
                    <a:lnTo>
                      <a:pt x="2025" y="1803"/>
                    </a:lnTo>
                    <a:lnTo>
                      <a:pt x="2025" y="1797"/>
                    </a:lnTo>
                    <a:lnTo>
                      <a:pt x="2019" y="1803"/>
                    </a:lnTo>
                    <a:lnTo>
                      <a:pt x="2019" y="1803"/>
                    </a:lnTo>
                    <a:lnTo>
                      <a:pt x="2019" y="1803"/>
                    </a:lnTo>
                    <a:lnTo>
                      <a:pt x="2019" y="1803"/>
                    </a:lnTo>
                    <a:lnTo>
                      <a:pt x="2013" y="1803"/>
                    </a:lnTo>
                    <a:lnTo>
                      <a:pt x="2013" y="1803"/>
                    </a:lnTo>
                    <a:lnTo>
                      <a:pt x="2013" y="1803"/>
                    </a:lnTo>
                    <a:lnTo>
                      <a:pt x="2013" y="1803"/>
                    </a:lnTo>
                    <a:lnTo>
                      <a:pt x="2013" y="1797"/>
                    </a:lnTo>
                    <a:lnTo>
                      <a:pt x="2013" y="1797"/>
                    </a:lnTo>
                    <a:lnTo>
                      <a:pt x="2013" y="1797"/>
                    </a:lnTo>
                    <a:lnTo>
                      <a:pt x="2013" y="1797"/>
                    </a:lnTo>
                    <a:lnTo>
                      <a:pt x="2013" y="1797"/>
                    </a:lnTo>
                    <a:lnTo>
                      <a:pt x="2013" y="1797"/>
                    </a:lnTo>
                    <a:lnTo>
                      <a:pt x="2013" y="1797"/>
                    </a:lnTo>
                    <a:lnTo>
                      <a:pt x="2013" y="1797"/>
                    </a:lnTo>
                    <a:lnTo>
                      <a:pt x="2013" y="1797"/>
                    </a:lnTo>
                    <a:lnTo>
                      <a:pt x="2013" y="1797"/>
                    </a:lnTo>
                    <a:lnTo>
                      <a:pt x="2007" y="1797"/>
                    </a:lnTo>
                    <a:lnTo>
                      <a:pt x="2007" y="1797"/>
                    </a:lnTo>
                    <a:lnTo>
                      <a:pt x="2007" y="1797"/>
                    </a:lnTo>
                    <a:lnTo>
                      <a:pt x="2007" y="1803"/>
                    </a:lnTo>
                    <a:lnTo>
                      <a:pt x="2007" y="1803"/>
                    </a:lnTo>
                    <a:lnTo>
                      <a:pt x="2007" y="1803"/>
                    </a:lnTo>
                    <a:lnTo>
                      <a:pt x="2007" y="1803"/>
                    </a:lnTo>
                    <a:lnTo>
                      <a:pt x="2007" y="1809"/>
                    </a:lnTo>
                    <a:lnTo>
                      <a:pt x="2007" y="1809"/>
                    </a:lnTo>
                    <a:lnTo>
                      <a:pt x="2007" y="1803"/>
                    </a:lnTo>
                    <a:lnTo>
                      <a:pt x="2007" y="1803"/>
                    </a:lnTo>
                    <a:lnTo>
                      <a:pt x="2007" y="1803"/>
                    </a:lnTo>
                    <a:lnTo>
                      <a:pt x="2007" y="1803"/>
                    </a:lnTo>
                    <a:lnTo>
                      <a:pt x="2001" y="1803"/>
                    </a:lnTo>
                    <a:lnTo>
                      <a:pt x="2001" y="1803"/>
                    </a:lnTo>
                    <a:lnTo>
                      <a:pt x="2001" y="1803"/>
                    </a:lnTo>
                    <a:lnTo>
                      <a:pt x="2001" y="1803"/>
                    </a:lnTo>
                    <a:lnTo>
                      <a:pt x="2001" y="1803"/>
                    </a:lnTo>
                    <a:lnTo>
                      <a:pt x="2001" y="1803"/>
                    </a:lnTo>
                    <a:lnTo>
                      <a:pt x="2001" y="1803"/>
                    </a:lnTo>
                    <a:lnTo>
                      <a:pt x="2001" y="1797"/>
                    </a:lnTo>
                    <a:lnTo>
                      <a:pt x="2001" y="1797"/>
                    </a:lnTo>
                    <a:lnTo>
                      <a:pt x="2001" y="1797"/>
                    </a:lnTo>
                    <a:lnTo>
                      <a:pt x="2001" y="1797"/>
                    </a:lnTo>
                    <a:lnTo>
                      <a:pt x="2001" y="1797"/>
                    </a:lnTo>
                    <a:lnTo>
                      <a:pt x="2001" y="1791"/>
                    </a:lnTo>
                    <a:lnTo>
                      <a:pt x="2001" y="1791"/>
                    </a:lnTo>
                    <a:lnTo>
                      <a:pt x="1995" y="1791"/>
                    </a:lnTo>
                    <a:lnTo>
                      <a:pt x="1995" y="1791"/>
                    </a:lnTo>
                    <a:lnTo>
                      <a:pt x="1995" y="1791"/>
                    </a:lnTo>
                    <a:lnTo>
                      <a:pt x="1995" y="1791"/>
                    </a:lnTo>
                    <a:lnTo>
                      <a:pt x="1995" y="1791"/>
                    </a:lnTo>
                    <a:lnTo>
                      <a:pt x="1995" y="1791"/>
                    </a:lnTo>
                    <a:lnTo>
                      <a:pt x="1989" y="1791"/>
                    </a:lnTo>
                    <a:lnTo>
                      <a:pt x="1989" y="1791"/>
                    </a:lnTo>
                    <a:lnTo>
                      <a:pt x="1989" y="1791"/>
                    </a:lnTo>
                    <a:lnTo>
                      <a:pt x="1989" y="1791"/>
                    </a:lnTo>
                    <a:lnTo>
                      <a:pt x="1989" y="1797"/>
                    </a:lnTo>
                    <a:lnTo>
                      <a:pt x="1989" y="1797"/>
                    </a:lnTo>
                    <a:lnTo>
                      <a:pt x="1989" y="1797"/>
                    </a:lnTo>
                    <a:lnTo>
                      <a:pt x="1989" y="1797"/>
                    </a:lnTo>
                    <a:lnTo>
                      <a:pt x="1989" y="1791"/>
                    </a:lnTo>
                    <a:lnTo>
                      <a:pt x="1989" y="1791"/>
                    </a:lnTo>
                    <a:lnTo>
                      <a:pt x="1989" y="1791"/>
                    </a:lnTo>
                    <a:lnTo>
                      <a:pt x="1989" y="1791"/>
                    </a:lnTo>
                    <a:lnTo>
                      <a:pt x="1983" y="1797"/>
                    </a:lnTo>
                    <a:lnTo>
                      <a:pt x="1983" y="1797"/>
                    </a:lnTo>
                    <a:lnTo>
                      <a:pt x="1983" y="1797"/>
                    </a:lnTo>
                    <a:lnTo>
                      <a:pt x="1977" y="1797"/>
                    </a:lnTo>
                    <a:lnTo>
                      <a:pt x="1977" y="1797"/>
                    </a:lnTo>
                    <a:lnTo>
                      <a:pt x="1977" y="1797"/>
                    </a:lnTo>
                    <a:lnTo>
                      <a:pt x="1983" y="1803"/>
                    </a:lnTo>
                    <a:lnTo>
                      <a:pt x="1983" y="1803"/>
                    </a:lnTo>
                    <a:lnTo>
                      <a:pt x="1983" y="1803"/>
                    </a:lnTo>
                    <a:lnTo>
                      <a:pt x="1983" y="1803"/>
                    </a:lnTo>
                    <a:lnTo>
                      <a:pt x="1983" y="1803"/>
                    </a:lnTo>
                    <a:lnTo>
                      <a:pt x="1983" y="1803"/>
                    </a:lnTo>
                    <a:lnTo>
                      <a:pt x="1983" y="1803"/>
                    </a:lnTo>
                    <a:lnTo>
                      <a:pt x="1983" y="1809"/>
                    </a:lnTo>
                    <a:lnTo>
                      <a:pt x="1983" y="1809"/>
                    </a:lnTo>
                    <a:lnTo>
                      <a:pt x="1983" y="1809"/>
                    </a:lnTo>
                    <a:lnTo>
                      <a:pt x="1983" y="1809"/>
                    </a:lnTo>
                    <a:lnTo>
                      <a:pt x="1983" y="1809"/>
                    </a:lnTo>
                    <a:lnTo>
                      <a:pt x="1983" y="1815"/>
                    </a:lnTo>
                    <a:lnTo>
                      <a:pt x="1983" y="1815"/>
                    </a:lnTo>
                    <a:lnTo>
                      <a:pt x="1983" y="1809"/>
                    </a:lnTo>
                    <a:lnTo>
                      <a:pt x="1983" y="1809"/>
                    </a:lnTo>
                    <a:lnTo>
                      <a:pt x="1983" y="1809"/>
                    </a:lnTo>
                    <a:lnTo>
                      <a:pt x="1983" y="1809"/>
                    </a:lnTo>
                    <a:lnTo>
                      <a:pt x="1983" y="1809"/>
                    </a:lnTo>
                    <a:lnTo>
                      <a:pt x="1983" y="1809"/>
                    </a:lnTo>
                    <a:lnTo>
                      <a:pt x="1983" y="1809"/>
                    </a:lnTo>
                    <a:lnTo>
                      <a:pt x="1983" y="1809"/>
                    </a:lnTo>
                    <a:lnTo>
                      <a:pt x="1983" y="1809"/>
                    </a:lnTo>
                    <a:lnTo>
                      <a:pt x="1983" y="1809"/>
                    </a:lnTo>
                    <a:lnTo>
                      <a:pt x="1983" y="1809"/>
                    </a:lnTo>
                    <a:lnTo>
                      <a:pt x="1983" y="1809"/>
                    </a:lnTo>
                    <a:lnTo>
                      <a:pt x="1983" y="1809"/>
                    </a:lnTo>
                    <a:lnTo>
                      <a:pt x="1983" y="1809"/>
                    </a:lnTo>
                    <a:lnTo>
                      <a:pt x="1983" y="1809"/>
                    </a:lnTo>
                    <a:lnTo>
                      <a:pt x="1977" y="1809"/>
                    </a:lnTo>
                    <a:lnTo>
                      <a:pt x="1977" y="1809"/>
                    </a:lnTo>
                    <a:lnTo>
                      <a:pt x="1977" y="1803"/>
                    </a:lnTo>
                    <a:lnTo>
                      <a:pt x="1977" y="1803"/>
                    </a:lnTo>
                    <a:lnTo>
                      <a:pt x="1977" y="1803"/>
                    </a:lnTo>
                    <a:lnTo>
                      <a:pt x="1977" y="1809"/>
                    </a:lnTo>
                    <a:lnTo>
                      <a:pt x="1977" y="1809"/>
                    </a:lnTo>
                    <a:lnTo>
                      <a:pt x="1977" y="1809"/>
                    </a:lnTo>
                    <a:lnTo>
                      <a:pt x="1983" y="1809"/>
                    </a:lnTo>
                    <a:lnTo>
                      <a:pt x="1983" y="1809"/>
                    </a:lnTo>
                    <a:lnTo>
                      <a:pt x="1983" y="1809"/>
                    </a:lnTo>
                    <a:lnTo>
                      <a:pt x="1983" y="1809"/>
                    </a:lnTo>
                    <a:lnTo>
                      <a:pt x="1977" y="1815"/>
                    </a:lnTo>
                    <a:lnTo>
                      <a:pt x="1977" y="1809"/>
                    </a:lnTo>
                    <a:lnTo>
                      <a:pt x="1971" y="1809"/>
                    </a:lnTo>
                    <a:lnTo>
                      <a:pt x="1971" y="1809"/>
                    </a:lnTo>
                    <a:lnTo>
                      <a:pt x="1971" y="1809"/>
                    </a:lnTo>
                    <a:lnTo>
                      <a:pt x="1971" y="1809"/>
                    </a:lnTo>
                    <a:lnTo>
                      <a:pt x="1971" y="1809"/>
                    </a:lnTo>
                    <a:lnTo>
                      <a:pt x="1965" y="1815"/>
                    </a:lnTo>
                    <a:lnTo>
                      <a:pt x="1965" y="1815"/>
                    </a:lnTo>
                    <a:lnTo>
                      <a:pt x="1965" y="1815"/>
                    </a:lnTo>
                    <a:lnTo>
                      <a:pt x="1971" y="1815"/>
                    </a:lnTo>
                    <a:lnTo>
                      <a:pt x="1971" y="1815"/>
                    </a:lnTo>
                    <a:lnTo>
                      <a:pt x="1971" y="1821"/>
                    </a:lnTo>
                    <a:lnTo>
                      <a:pt x="1971" y="1821"/>
                    </a:lnTo>
                    <a:lnTo>
                      <a:pt x="1977" y="1821"/>
                    </a:lnTo>
                    <a:lnTo>
                      <a:pt x="1977" y="1827"/>
                    </a:lnTo>
                    <a:lnTo>
                      <a:pt x="1977" y="1827"/>
                    </a:lnTo>
                    <a:lnTo>
                      <a:pt x="1971" y="1821"/>
                    </a:lnTo>
                    <a:lnTo>
                      <a:pt x="1971" y="1821"/>
                    </a:lnTo>
                    <a:lnTo>
                      <a:pt x="1971" y="1821"/>
                    </a:lnTo>
                    <a:lnTo>
                      <a:pt x="1971" y="1821"/>
                    </a:lnTo>
                    <a:lnTo>
                      <a:pt x="1971" y="1821"/>
                    </a:lnTo>
                    <a:lnTo>
                      <a:pt x="1971" y="1821"/>
                    </a:lnTo>
                    <a:lnTo>
                      <a:pt x="1971" y="1821"/>
                    </a:lnTo>
                    <a:lnTo>
                      <a:pt x="1971" y="1821"/>
                    </a:lnTo>
                    <a:lnTo>
                      <a:pt x="1971" y="1821"/>
                    </a:lnTo>
                    <a:lnTo>
                      <a:pt x="1965" y="1821"/>
                    </a:lnTo>
                    <a:lnTo>
                      <a:pt x="1959" y="1821"/>
                    </a:lnTo>
                    <a:lnTo>
                      <a:pt x="1959" y="1821"/>
                    </a:lnTo>
                    <a:lnTo>
                      <a:pt x="1959" y="1827"/>
                    </a:lnTo>
                    <a:lnTo>
                      <a:pt x="1959" y="1827"/>
                    </a:lnTo>
                    <a:lnTo>
                      <a:pt x="1959" y="1833"/>
                    </a:lnTo>
                    <a:lnTo>
                      <a:pt x="1965" y="1833"/>
                    </a:lnTo>
                    <a:lnTo>
                      <a:pt x="1965" y="1833"/>
                    </a:lnTo>
                    <a:lnTo>
                      <a:pt x="1971" y="1833"/>
                    </a:lnTo>
                    <a:lnTo>
                      <a:pt x="1965" y="1833"/>
                    </a:lnTo>
                    <a:lnTo>
                      <a:pt x="1971" y="1833"/>
                    </a:lnTo>
                    <a:lnTo>
                      <a:pt x="1971" y="1839"/>
                    </a:lnTo>
                    <a:lnTo>
                      <a:pt x="1971" y="1839"/>
                    </a:lnTo>
                    <a:lnTo>
                      <a:pt x="1977" y="1839"/>
                    </a:lnTo>
                    <a:lnTo>
                      <a:pt x="1983" y="1845"/>
                    </a:lnTo>
                    <a:lnTo>
                      <a:pt x="1983" y="1845"/>
                    </a:lnTo>
                    <a:lnTo>
                      <a:pt x="1983" y="1839"/>
                    </a:lnTo>
                    <a:lnTo>
                      <a:pt x="1983" y="1833"/>
                    </a:lnTo>
                    <a:lnTo>
                      <a:pt x="1983" y="1833"/>
                    </a:lnTo>
                    <a:lnTo>
                      <a:pt x="1983" y="1833"/>
                    </a:lnTo>
                    <a:lnTo>
                      <a:pt x="1989" y="1839"/>
                    </a:lnTo>
                    <a:lnTo>
                      <a:pt x="1989" y="1839"/>
                    </a:lnTo>
                    <a:lnTo>
                      <a:pt x="1989" y="1833"/>
                    </a:lnTo>
                    <a:lnTo>
                      <a:pt x="1989" y="1833"/>
                    </a:lnTo>
                    <a:lnTo>
                      <a:pt x="1989" y="1833"/>
                    </a:lnTo>
                    <a:lnTo>
                      <a:pt x="1995" y="1833"/>
                    </a:lnTo>
                    <a:lnTo>
                      <a:pt x="1995" y="1833"/>
                    </a:lnTo>
                    <a:lnTo>
                      <a:pt x="1995" y="1833"/>
                    </a:lnTo>
                    <a:lnTo>
                      <a:pt x="1995" y="1833"/>
                    </a:lnTo>
                    <a:lnTo>
                      <a:pt x="1995" y="1827"/>
                    </a:lnTo>
                    <a:lnTo>
                      <a:pt x="1995" y="1827"/>
                    </a:lnTo>
                    <a:lnTo>
                      <a:pt x="1995" y="1827"/>
                    </a:lnTo>
                    <a:lnTo>
                      <a:pt x="1995" y="1821"/>
                    </a:lnTo>
                    <a:lnTo>
                      <a:pt x="1995" y="1821"/>
                    </a:lnTo>
                    <a:lnTo>
                      <a:pt x="1995" y="1821"/>
                    </a:lnTo>
                    <a:lnTo>
                      <a:pt x="1995" y="1821"/>
                    </a:lnTo>
                    <a:lnTo>
                      <a:pt x="1995" y="1821"/>
                    </a:lnTo>
                    <a:lnTo>
                      <a:pt x="1995" y="1821"/>
                    </a:lnTo>
                    <a:lnTo>
                      <a:pt x="1995" y="1833"/>
                    </a:lnTo>
                    <a:lnTo>
                      <a:pt x="1995" y="1833"/>
                    </a:lnTo>
                    <a:lnTo>
                      <a:pt x="1995" y="1833"/>
                    </a:lnTo>
                    <a:lnTo>
                      <a:pt x="2001" y="1833"/>
                    </a:lnTo>
                    <a:lnTo>
                      <a:pt x="2001" y="1827"/>
                    </a:lnTo>
                    <a:lnTo>
                      <a:pt x="2001" y="1827"/>
                    </a:lnTo>
                    <a:lnTo>
                      <a:pt x="2007" y="1827"/>
                    </a:lnTo>
                    <a:lnTo>
                      <a:pt x="2007" y="1827"/>
                    </a:lnTo>
                    <a:lnTo>
                      <a:pt x="2007" y="1827"/>
                    </a:lnTo>
                    <a:lnTo>
                      <a:pt x="2007" y="1827"/>
                    </a:lnTo>
                    <a:lnTo>
                      <a:pt x="2007" y="1827"/>
                    </a:lnTo>
                    <a:lnTo>
                      <a:pt x="2007" y="1833"/>
                    </a:lnTo>
                    <a:lnTo>
                      <a:pt x="2007" y="1833"/>
                    </a:lnTo>
                    <a:lnTo>
                      <a:pt x="2007" y="1833"/>
                    </a:lnTo>
                    <a:lnTo>
                      <a:pt x="2013" y="1827"/>
                    </a:lnTo>
                    <a:lnTo>
                      <a:pt x="2013" y="1827"/>
                    </a:lnTo>
                    <a:lnTo>
                      <a:pt x="2013" y="1827"/>
                    </a:lnTo>
                    <a:lnTo>
                      <a:pt x="2013" y="1827"/>
                    </a:lnTo>
                    <a:lnTo>
                      <a:pt x="2013" y="1827"/>
                    </a:lnTo>
                    <a:lnTo>
                      <a:pt x="2013" y="1827"/>
                    </a:lnTo>
                    <a:lnTo>
                      <a:pt x="2007" y="1827"/>
                    </a:lnTo>
                    <a:lnTo>
                      <a:pt x="2007" y="1827"/>
                    </a:lnTo>
                    <a:lnTo>
                      <a:pt x="2013" y="1821"/>
                    </a:lnTo>
                    <a:lnTo>
                      <a:pt x="2007" y="1821"/>
                    </a:lnTo>
                    <a:lnTo>
                      <a:pt x="2007" y="1821"/>
                    </a:lnTo>
                    <a:lnTo>
                      <a:pt x="2007" y="1821"/>
                    </a:lnTo>
                    <a:lnTo>
                      <a:pt x="2007" y="1821"/>
                    </a:lnTo>
                    <a:lnTo>
                      <a:pt x="2007" y="1821"/>
                    </a:lnTo>
                    <a:lnTo>
                      <a:pt x="2013" y="1821"/>
                    </a:lnTo>
                    <a:lnTo>
                      <a:pt x="2013" y="1821"/>
                    </a:lnTo>
                    <a:lnTo>
                      <a:pt x="2013" y="1821"/>
                    </a:lnTo>
                    <a:lnTo>
                      <a:pt x="2013" y="1821"/>
                    </a:lnTo>
                    <a:lnTo>
                      <a:pt x="2013" y="1821"/>
                    </a:lnTo>
                    <a:lnTo>
                      <a:pt x="2013" y="1821"/>
                    </a:lnTo>
                    <a:lnTo>
                      <a:pt x="2013" y="1815"/>
                    </a:lnTo>
                    <a:lnTo>
                      <a:pt x="2013" y="1815"/>
                    </a:lnTo>
                    <a:lnTo>
                      <a:pt x="2013" y="1815"/>
                    </a:lnTo>
                    <a:lnTo>
                      <a:pt x="2013" y="1815"/>
                    </a:lnTo>
                    <a:lnTo>
                      <a:pt x="2013" y="1815"/>
                    </a:lnTo>
                    <a:lnTo>
                      <a:pt x="2013" y="1815"/>
                    </a:lnTo>
                    <a:lnTo>
                      <a:pt x="2013" y="1815"/>
                    </a:lnTo>
                    <a:lnTo>
                      <a:pt x="2013" y="1815"/>
                    </a:lnTo>
                    <a:lnTo>
                      <a:pt x="2013" y="1815"/>
                    </a:lnTo>
                    <a:lnTo>
                      <a:pt x="2013" y="1815"/>
                    </a:lnTo>
                    <a:lnTo>
                      <a:pt x="2019" y="1821"/>
                    </a:lnTo>
                    <a:lnTo>
                      <a:pt x="2019" y="1821"/>
                    </a:lnTo>
                    <a:lnTo>
                      <a:pt x="2019" y="1827"/>
                    </a:lnTo>
                    <a:lnTo>
                      <a:pt x="2025" y="1827"/>
                    </a:lnTo>
                    <a:lnTo>
                      <a:pt x="2025" y="1821"/>
                    </a:lnTo>
                    <a:lnTo>
                      <a:pt x="2025" y="1821"/>
                    </a:lnTo>
                    <a:lnTo>
                      <a:pt x="2025" y="1821"/>
                    </a:lnTo>
                    <a:lnTo>
                      <a:pt x="2025" y="1821"/>
                    </a:lnTo>
                    <a:lnTo>
                      <a:pt x="2025" y="1821"/>
                    </a:lnTo>
                    <a:lnTo>
                      <a:pt x="2025" y="1821"/>
                    </a:lnTo>
                    <a:lnTo>
                      <a:pt x="2025" y="1821"/>
                    </a:lnTo>
                    <a:lnTo>
                      <a:pt x="2031" y="1821"/>
                    </a:lnTo>
                    <a:lnTo>
                      <a:pt x="2031" y="1815"/>
                    </a:lnTo>
                    <a:lnTo>
                      <a:pt x="2031" y="1815"/>
                    </a:lnTo>
                    <a:lnTo>
                      <a:pt x="2031" y="1809"/>
                    </a:lnTo>
                    <a:lnTo>
                      <a:pt x="2031" y="1809"/>
                    </a:lnTo>
                    <a:lnTo>
                      <a:pt x="2031" y="1809"/>
                    </a:lnTo>
                    <a:lnTo>
                      <a:pt x="2031" y="1809"/>
                    </a:lnTo>
                    <a:close/>
                    <a:moveTo>
                      <a:pt x="553" y="2464"/>
                    </a:moveTo>
                    <a:lnTo>
                      <a:pt x="553" y="2458"/>
                    </a:lnTo>
                    <a:lnTo>
                      <a:pt x="553" y="2458"/>
                    </a:lnTo>
                    <a:lnTo>
                      <a:pt x="553" y="2458"/>
                    </a:lnTo>
                    <a:lnTo>
                      <a:pt x="559" y="2458"/>
                    </a:lnTo>
                    <a:lnTo>
                      <a:pt x="559" y="2458"/>
                    </a:lnTo>
                    <a:lnTo>
                      <a:pt x="553" y="2458"/>
                    </a:lnTo>
                    <a:lnTo>
                      <a:pt x="553" y="2458"/>
                    </a:lnTo>
                    <a:lnTo>
                      <a:pt x="547" y="2458"/>
                    </a:lnTo>
                    <a:lnTo>
                      <a:pt x="547" y="2458"/>
                    </a:lnTo>
                    <a:lnTo>
                      <a:pt x="541" y="2458"/>
                    </a:lnTo>
                    <a:lnTo>
                      <a:pt x="541" y="2458"/>
                    </a:lnTo>
                    <a:lnTo>
                      <a:pt x="541" y="2452"/>
                    </a:lnTo>
                    <a:lnTo>
                      <a:pt x="541" y="2452"/>
                    </a:lnTo>
                    <a:lnTo>
                      <a:pt x="541" y="2452"/>
                    </a:lnTo>
                    <a:lnTo>
                      <a:pt x="541" y="2452"/>
                    </a:lnTo>
                    <a:lnTo>
                      <a:pt x="541" y="2452"/>
                    </a:lnTo>
                    <a:lnTo>
                      <a:pt x="529" y="2452"/>
                    </a:lnTo>
                    <a:lnTo>
                      <a:pt x="523" y="2452"/>
                    </a:lnTo>
                    <a:lnTo>
                      <a:pt x="523" y="2458"/>
                    </a:lnTo>
                    <a:lnTo>
                      <a:pt x="523" y="2458"/>
                    </a:lnTo>
                    <a:lnTo>
                      <a:pt x="529" y="2458"/>
                    </a:lnTo>
                    <a:lnTo>
                      <a:pt x="529" y="2464"/>
                    </a:lnTo>
                    <a:lnTo>
                      <a:pt x="535" y="2464"/>
                    </a:lnTo>
                    <a:lnTo>
                      <a:pt x="535" y="2464"/>
                    </a:lnTo>
                    <a:lnTo>
                      <a:pt x="535" y="2464"/>
                    </a:lnTo>
                    <a:lnTo>
                      <a:pt x="541" y="2464"/>
                    </a:lnTo>
                    <a:lnTo>
                      <a:pt x="541" y="2470"/>
                    </a:lnTo>
                    <a:lnTo>
                      <a:pt x="541" y="2470"/>
                    </a:lnTo>
                    <a:lnTo>
                      <a:pt x="535" y="2470"/>
                    </a:lnTo>
                    <a:lnTo>
                      <a:pt x="535" y="2470"/>
                    </a:lnTo>
                    <a:lnTo>
                      <a:pt x="535" y="2470"/>
                    </a:lnTo>
                    <a:lnTo>
                      <a:pt x="535" y="2470"/>
                    </a:lnTo>
                    <a:lnTo>
                      <a:pt x="535" y="2470"/>
                    </a:lnTo>
                    <a:lnTo>
                      <a:pt x="529" y="2470"/>
                    </a:lnTo>
                    <a:lnTo>
                      <a:pt x="529" y="2470"/>
                    </a:lnTo>
                    <a:lnTo>
                      <a:pt x="529" y="2476"/>
                    </a:lnTo>
                    <a:lnTo>
                      <a:pt x="529" y="2476"/>
                    </a:lnTo>
                    <a:lnTo>
                      <a:pt x="535" y="2476"/>
                    </a:lnTo>
                    <a:lnTo>
                      <a:pt x="535" y="2476"/>
                    </a:lnTo>
                    <a:lnTo>
                      <a:pt x="535" y="2476"/>
                    </a:lnTo>
                    <a:lnTo>
                      <a:pt x="535" y="2476"/>
                    </a:lnTo>
                    <a:lnTo>
                      <a:pt x="535" y="2476"/>
                    </a:lnTo>
                    <a:lnTo>
                      <a:pt x="541" y="2476"/>
                    </a:lnTo>
                    <a:lnTo>
                      <a:pt x="541" y="2482"/>
                    </a:lnTo>
                    <a:lnTo>
                      <a:pt x="541" y="2482"/>
                    </a:lnTo>
                    <a:lnTo>
                      <a:pt x="541" y="2482"/>
                    </a:lnTo>
                    <a:lnTo>
                      <a:pt x="541" y="2482"/>
                    </a:lnTo>
                    <a:lnTo>
                      <a:pt x="541" y="2482"/>
                    </a:lnTo>
                    <a:lnTo>
                      <a:pt x="541" y="2482"/>
                    </a:lnTo>
                    <a:lnTo>
                      <a:pt x="541" y="2476"/>
                    </a:lnTo>
                    <a:lnTo>
                      <a:pt x="541" y="2476"/>
                    </a:lnTo>
                    <a:lnTo>
                      <a:pt x="541" y="2476"/>
                    </a:lnTo>
                    <a:lnTo>
                      <a:pt x="541" y="2476"/>
                    </a:lnTo>
                    <a:lnTo>
                      <a:pt x="541" y="2476"/>
                    </a:lnTo>
                    <a:lnTo>
                      <a:pt x="541" y="2476"/>
                    </a:lnTo>
                    <a:lnTo>
                      <a:pt x="541" y="2476"/>
                    </a:lnTo>
                    <a:lnTo>
                      <a:pt x="541" y="2470"/>
                    </a:lnTo>
                    <a:lnTo>
                      <a:pt x="541" y="2476"/>
                    </a:lnTo>
                    <a:lnTo>
                      <a:pt x="547" y="2476"/>
                    </a:lnTo>
                    <a:lnTo>
                      <a:pt x="547" y="2476"/>
                    </a:lnTo>
                    <a:lnTo>
                      <a:pt x="547" y="2470"/>
                    </a:lnTo>
                    <a:lnTo>
                      <a:pt x="547" y="2470"/>
                    </a:lnTo>
                    <a:lnTo>
                      <a:pt x="547" y="2470"/>
                    </a:lnTo>
                    <a:lnTo>
                      <a:pt x="547" y="2470"/>
                    </a:lnTo>
                    <a:lnTo>
                      <a:pt x="547" y="2464"/>
                    </a:lnTo>
                    <a:lnTo>
                      <a:pt x="547" y="2464"/>
                    </a:lnTo>
                    <a:lnTo>
                      <a:pt x="547" y="2464"/>
                    </a:lnTo>
                    <a:lnTo>
                      <a:pt x="547" y="2464"/>
                    </a:lnTo>
                    <a:lnTo>
                      <a:pt x="547" y="2464"/>
                    </a:lnTo>
                    <a:lnTo>
                      <a:pt x="547" y="2464"/>
                    </a:lnTo>
                    <a:lnTo>
                      <a:pt x="547" y="2464"/>
                    </a:lnTo>
                    <a:lnTo>
                      <a:pt x="553" y="2464"/>
                    </a:lnTo>
                    <a:close/>
                    <a:moveTo>
                      <a:pt x="625" y="2464"/>
                    </a:moveTo>
                    <a:lnTo>
                      <a:pt x="625" y="2464"/>
                    </a:lnTo>
                    <a:lnTo>
                      <a:pt x="625" y="2464"/>
                    </a:lnTo>
                    <a:lnTo>
                      <a:pt x="625" y="2464"/>
                    </a:lnTo>
                    <a:lnTo>
                      <a:pt x="625" y="2464"/>
                    </a:lnTo>
                    <a:lnTo>
                      <a:pt x="625" y="2464"/>
                    </a:lnTo>
                    <a:lnTo>
                      <a:pt x="625" y="2458"/>
                    </a:lnTo>
                    <a:lnTo>
                      <a:pt x="625" y="2458"/>
                    </a:lnTo>
                    <a:lnTo>
                      <a:pt x="625" y="2458"/>
                    </a:lnTo>
                    <a:lnTo>
                      <a:pt x="625" y="2458"/>
                    </a:lnTo>
                    <a:lnTo>
                      <a:pt x="619" y="2458"/>
                    </a:lnTo>
                    <a:lnTo>
                      <a:pt x="619" y="2458"/>
                    </a:lnTo>
                    <a:lnTo>
                      <a:pt x="619" y="2458"/>
                    </a:lnTo>
                    <a:lnTo>
                      <a:pt x="619" y="2458"/>
                    </a:lnTo>
                    <a:lnTo>
                      <a:pt x="619" y="2458"/>
                    </a:lnTo>
                    <a:lnTo>
                      <a:pt x="619" y="2458"/>
                    </a:lnTo>
                    <a:lnTo>
                      <a:pt x="619" y="2458"/>
                    </a:lnTo>
                    <a:lnTo>
                      <a:pt x="619" y="2458"/>
                    </a:lnTo>
                    <a:lnTo>
                      <a:pt x="619" y="2458"/>
                    </a:lnTo>
                    <a:lnTo>
                      <a:pt x="613" y="2458"/>
                    </a:lnTo>
                    <a:lnTo>
                      <a:pt x="613" y="2458"/>
                    </a:lnTo>
                    <a:lnTo>
                      <a:pt x="619" y="2458"/>
                    </a:lnTo>
                    <a:lnTo>
                      <a:pt x="619" y="2458"/>
                    </a:lnTo>
                    <a:lnTo>
                      <a:pt x="613" y="2458"/>
                    </a:lnTo>
                    <a:lnTo>
                      <a:pt x="613" y="2458"/>
                    </a:lnTo>
                    <a:lnTo>
                      <a:pt x="613" y="2458"/>
                    </a:lnTo>
                    <a:lnTo>
                      <a:pt x="613" y="2452"/>
                    </a:lnTo>
                    <a:lnTo>
                      <a:pt x="613" y="2452"/>
                    </a:lnTo>
                    <a:lnTo>
                      <a:pt x="613" y="2452"/>
                    </a:lnTo>
                    <a:lnTo>
                      <a:pt x="619" y="2452"/>
                    </a:lnTo>
                    <a:lnTo>
                      <a:pt x="619" y="2452"/>
                    </a:lnTo>
                    <a:lnTo>
                      <a:pt x="619" y="2452"/>
                    </a:lnTo>
                    <a:lnTo>
                      <a:pt x="619" y="2452"/>
                    </a:lnTo>
                    <a:lnTo>
                      <a:pt x="619" y="2452"/>
                    </a:lnTo>
                    <a:lnTo>
                      <a:pt x="619" y="2446"/>
                    </a:lnTo>
                    <a:lnTo>
                      <a:pt x="619" y="2446"/>
                    </a:lnTo>
                    <a:lnTo>
                      <a:pt x="619" y="2446"/>
                    </a:lnTo>
                    <a:lnTo>
                      <a:pt x="619" y="2446"/>
                    </a:lnTo>
                    <a:lnTo>
                      <a:pt x="619" y="2446"/>
                    </a:lnTo>
                    <a:lnTo>
                      <a:pt x="619" y="2446"/>
                    </a:lnTo>
                    <a:lnTo>
                      <a:pt x="613" y="2446"/>
                    </a:lnTo>
                    <a:lnTo>
                      <a:pt x="613" y="2446"/>
                    </a:lnTo>
                    <a:lnTo>
                      <a:pt x="613" y="2446"/>
                    </a:lnTo>
                    <a:lnTo>
                      <a:pt x="613" y="2446"/>
                    </a:lnTo>
                    <a:lnTo>
                      <a:pt x="613" y="2446"/>
                    </a:lnTo>
                    <a:lnTo>
                      <a:pt x="613" y="2446"/>
                    </a:lnTo>
                    <a:lnTo>
                      <a:pt x="613" y="2446"/>
                    </a:lnTo>
                    <a:lnTo>
                      <a:pt x="607" y="2446"/>
                    </a:lnTo>
                    <a:lnTo>
                      <a:pt x="607" y="2446"/>
                    </a:lnTo>
                    <a:lnTo>
                      <a:pt x="607" y="2446"/>
                    </a:lnTo>
                    <a:lnTo>
                      <a:pt x="607" y="2452"/>
                    </a:lnTo>
                    <a:lnTo>
                      <a:pt x="607" y="2452"/>
                    </a:lnTo>
                    <a:lnTo>
                      <a:pt x="607" y="2452"/>
                    </a:lnTo>
                    <a:lnTo>
                      <a:pt x="607" y="2452"/>
                    </a:lnTo>
                    <a:lnTo>
                      <a:pt x="607" y="2458"/>
                    </a:lnTo>
                    <a:lnTo>
                      <a:pt x="607" y="2458"/>
                    </a:lnTo>
                    <a:lnTo>
                      <a:pt x="607" y="2458"/>
                    </a:lnTo>
                    <a:lnTo>
                      <a:pt x="607" y="2458"/>
                    </a:lnTo>
                    <a:lnTo>
                      <a:pt x="607" y="2458"/>
                    </a:lnTo>
                    <a:lnTo>
                      <a:pt x="607" y="2464"/>
                    </a:lnTo>
                    <a:lnTo>
                      <a:pt x="607" y="2464"/>
                    </a:lnTo>
                    <a:lnTo>
                      <a:pt x="607" y="2464"/>
                    </a:lnTo>
                    <a:lnTo>
                      <a:pt x="607" y="2464"/>
                    </a:lnTo>
                    <a:lnTo>
                      <a:pt x="607" y="2464"/>
                    </a:lnTo>
                    <a:lnTo>
                      <a:pt x="601" y="2464"/>
                    </a:lnTo>
                    <a:lnTo>
                      <a:pt x="601" y="2464"/>
                    </a:lnTo>
                    <a:lnTo>
                      <a:pt x="601" y="2464"/>
                    </a:lnTo>
                    <a:lnTo>
                      <a:pt x="601" y="2458"/>
                    </a:lnTo>
                    <a:lnTo>
                      <a:pt x="601" y="2458"/>
                    </a:lnTo>
                    <a:lnTo>
                      <a:pt x="601" y="2458"/>
                    </a:lnTo>
                    <a:lnTo>
                      <a:pt x="601" y="2464"/>
                    </a:lnTo>
                    <a:lnTo>
                      <a:pt x="595" y="2464"/>
                    </a:lnTo>
                    <a:lnTo>
                      <a:pt x="601" y="2464"/>
                    </a:lnTo>
                    <a:lnTo>
                      <a:pt x="601" y="2464"/>
                    </a:lnTo>
                    <a:lnTo>
                      <a:pt x="601" y="2464"/>
                    </a:lnTo>
                    <a:lnTo>
                      <a:pt x="601" y="2464"/>
                    </a:lnTo>
                    <a:lnTo>
                      <a:pt x="601" y="2464"/>
                    </a:lnTo>
                    <a:lnTo>
                      <a:pt x="601" y="2464"/>
                    </a:lnTo>
                    <a:lnTo>
                      <a:pt x="601" y="2464"/>
                    </a:lnTo>
                    <a:lnTo>
                      <a:pt x="601" y="2464"/>
                    </a:lnTo>
                    <a:lnTo>
                      <a:pt x="601" y="2470"/>
                    </a:lnTo>
                    <a:lnTo>
                      <a:pt x="601" y="2470"/>
                    </a:lnTo>
                    <a:lnTo>
                      <a:pt x="601" y="2470"/>
                    </a:lnTo>
                    <a:lnTo>
                      <a:pt x="601" y="2470"/>
                    </a:lnTo>
                    <a:lnTo>
                      <a:pt x="601" y="2470"/>
                    </a:lnTo>
                    <a:lnTo>
                      <a:pt x="601" y="2470"/>
                    </a:lnTo>
                    <a:lnTo>
                      <a:pt x="601" y="2470"/>
                    </a:lnTo>
                    <a:lnTo>
                      <a:pt x="595" y="2476"/>
                    </a:lnTo>
                    <a:lnTo>
                      <a:pt x="595" y="2476"/>
                    </a:lnTo>
                    <a:lnTo>
                      <a:pt x="595" y="2482"/>
                    </a:lnTo>
                    <a:lnTo>
                      <a:pt x="595" y="2482"/>
                    </a:lnTo>
                    <a:lnTo>
                      <a:pt x="595" y="2482"/>
                    </a:lnTo>
                    <a:lnTo>
                      <a:pt x="595" y="2482"/>
                    </a:lnTo>
                    <a:lnTo>
                      <a:pt x="595" y="2482"/>
                    </a:lnTo>
                    <a:lnTo>
                      <a:pt x="601" y="2482"/>
                    </a:lnTo>
                    <a:lnTo>
                      <a:pt x="601" y="2476"/>
                    </a:lnTo>
                    <a:lnTo>
                      <a:pt x="601" y="2476"/>
                    </a:lnTo>
                    <a:lnTo>
                      <a:pt x="601" y="2470"/>
                    </a:lnTo>
                    <a:lnTo>
                      <a:pt x="601" y="2470"/>
                    </a:lnTo>
                    <a:lnTo>
                      <a:pt x="601" y="2470"/>
                    </a:lnTo>
                    <a:lnTo>
                      <a:pt x="601" y="2476"/>
                    </a:lnTo>
                    <a:lnTo>
                      <a:pt x="601" y="2476"/>
                    </a:lnTo>
                    <a:lnTo>
                      <a:pt x="601" y="2476"/>
                    </a:lnTo>
                    <a:lnTo>
                      <a:pt x="601" y="2476"/>
                    </a:lnTo>
                    <a:lnTo>
                      <a:pt x="601" y="2476"/>
                    </a:lnTo>
                    <a:lnTo>
                      <a:pt x="601" y="2476"/>
                    </a:lnTo>
                    <a:lnTo>
                      <a:pt x="601" y="2482"/>
                    </a:lnTo>
                    <a:lnTo>
                      <a:pt x="607" y="2482"/>
                    </a:lnTo>
                    <a:lnTo>
                      <a:pt x="607" y="2482"/>
                    </a:lnTo>
                    <a:lnTo>
                      <a:pt x="607" y="2482"/>
                    </a:lnTo>
                    <a:lnTo>
                      <a:pt x="607" y="2476"/>
                    </a:lnTo>
                    <a:lnTo>
                      <a:pt x="607" y="2482"/>
                    </a:lnTo>
                    <a:lnTo>
                      <a:pt x="607" y="2476"/>
                    </a:lnTo>
                    <a:lnTo>
                      <a:pt x="607" y="2476"/>
                    </a:lnTo>
                    <a:lnTo>
                      <a:pt x="607" y="2476"/>
                    </a:lnTo>
                    <a:lnTo>
                      <a:pt x="607" y="2476"/>
                    </a:lnTo>
                    <a:lnTo>
                      <a:pt x="607" y="2476"/>
                    </a:lnTo>
                    <a:lnTo>
                      <a:pt x="607" y="2476"/>
                    </a:lnTo>
                    <a:lnTo>
                      <a:pt x="607" y="2470"/>
                    </a:lnTo>
                    <a:lnTo>
                      <a:pt x="613" y="2470"/>
                    </a:lnTo>
                    <a:lnTo>
                      <a:pt x="613" y="2476"/>
                    </a:lnTo>
                    <a:lnTo>
                      <a:pt x="613" y="2476"/>
                    </a:lnTo>
                    <a:lnTo>
                      <a:pt x="613" y="2476"/>
                    </a:lnTo>
                    <a:lnTo>
                      <a:pt x="613" y="2476"/>
                    </a:lnTo>
                    <a:lnTo>
                      <a:pt x="613" y="2470"/>
                    </a:lnTo>
                    <a:lnTo>
                      <a:pt x="613" y="2470"/>
                    </a:lnTo>
                    <a:lnTo>
                      <a:pt x="613" y="2470"/>
                    </a:lnTo>
                    <a:lnTo>
                      <a:pt x="613" y="2470"/>
                    </a:lnTo>
                    <a:lnTo>
                      <a:pt x="613" y="2470"/>
                    </a:lnTo>
                    <a:lnTo>
                      <a:pt x="613" y="2470"/>
                    </a:lnTo>
                    <a:lnTo>
                      <a:pt x="619" y="2470"/>
                    </a:lnTo>
                    <a:lnTo>
                      <a:pt x="619" y="2470"/>
                    </a:lnTo>
                    <a:lnTo>
                      <a:pt x="619" y="2470"/>
                    </a:lnTo>
                    <a:lnTo>
                      <a:pt x="625" y="2464"/>
                    </a:lnTo>
                    <a:lnTo>
                      <a:pt x="625" y="2470"/>
                    </a:lnTo>
                    <a:lnTo>
                      <a:pt x="625" y="2470"/>
                    </a:lnTo>
                    <a:lnTo>
                      <a:pt x="625" y="2470"/>
                    </a:lnTo>
                    <a:lnTo>
                      <a:pt x="625" y="2464"/>
                    </a:lnTo>
                    <a:lnTo>
                      <a:pt x="625" y="2464"/>
                    </a:lnTo>
                    <a:lnTo>
                      <a:pt x="625" y="2464"/>
                    </a:lnTo>
                    <a:close/>
                    <a:moveTo>
                      <a:pt x="757" y="2422"/>
                    </a:moveTo>
                    <a:lnTo>
                      <a:pt x="763" y="2422"/>
                    </a:lnTo>
                    <a:lnTo>
                      <a:pt x="763" y="2422"/>
                    </a:lnTo>
                    <a:lnTo>
                      <a:pt x="763" y="2422"/>
                    </a:lnTo>
                    <a:lnTo>
                      <a:pt x="763" y="2416"/>
                    </a:lnTo>
                    <a:lnTo>
                      <a:pt x="763" y="2416"/>
                    </a:lnTo>
                    <a:lnTo>
                      <a:pt x="763" y="2416"/>
                    </a:lnTo>
                    <a:lnTo>
                      <a:pt x="763" y="2416"/>
                    </a:lnTo>
                    <a:lnTo>
                      <a:pt x="763" y="2416"/>
                    </a:lnTo>
                    <a:lnTo>
                      <a:pt x="763" y="2416"/>
                    </a:lnTo>
                    <a:lnTo>
                      <a:pt x="763" y="2416"/>
                    </a:lnTo>
                    <a:lnTo>
                      <a:pt x="763" y="2416"/>
                    </a:lnTo>
                    <a:lnTo>
                      <a:pt x="763" y="2410"/>
                    </a:lnTo>
                    <a:lnTo>
                      <a:pt x="763" y="2410"/>
                    </a:lnTo>
                    <a:lnTo>
                      <a:pt x="763" y="2410"/>
                    </a:lnTo>
                    <a:lnTo>
                      <a:pt x="763" y="2410"/>
                    </a:lnTo>
                    <a:lnTo>
                      <a:pt x="763" y="2410"/>
                    </a:lnTo>
                    <a:lnTo>
                      <a:pt x="757" y="2404"/>
                    </a:lnTo>
                    <a:lnTo>
                      <a:pt x="757" y="2410"/>
                    </a:lnTo>
                    <a:lnTo>
                      <a:pt x="757" y="2404"/>
                    </a:lnTo>
                    <a:lnTo>
                      <a:pt x="757" y="2404"/>
                    </a:lnTo>
                    <a:lnTo>
                      <a:pt x="757" y="2404"/>
                    </a:lnTo>
                    <a:lnTo>
                      <a:pt x="751" y="2404"/>
                    </a:lnTo>
                    <a:lnTo>
                      <a:pt x="751" y="2404"/>
                    </a:lnTo>
                    <a:lnTo>
                      <a:pt x="751" y="2410"/>
                    </a:lnTo>
                    <a:lnTo>
                      <a:pt x="751" y="2410"/>
                    </a:lnTo>
                    <a:lnTo>
                      <a:pt x="745" y="2410"/>
                    </a:lnTo>
                    <a:lnTo>
                      <a:pt x="745" y="2410"/>
                    </a:lnTo>
                    <a:lnTo>
                      <a:pt x="745" y="2410"/>
                    </a:lnTo>
                    <a:lnTo>
                      <a:pt x="745" y="2410"/>
                    </a:lnTo>
                    <a:lnTo>
                      <a:pt x="745" y="2410"/>
                    </a:lnTo>
                    <a:lnTo>
                      <a:pt x="745" y="2410"/>
                    </a:lnTo>
                    <a:lnTo>
                      <a:pt x="745" y="2416"/>
                    </a:lnTo>
                    <a:lnTo>
                      <a:pt x="739" y="2416"/>
                    </a:lnTo>
                    <a:lnTo>
                      <a:pt x="739" y="2416"/>
                    </a:lnTo>
                    <a:lnTo>
                      <a:pt x="739" y="2416"/>
                    </a:lnTo>
                    <a:lnTo>
                      <a:pt x="745" y="2416"/>
                    </a:lnTo>
                    <a:lnTo>
                      <a:pt x="745" y="2416"/>
                    </a:lnTo>
                    <a:lnTo>
                      <a:pt x="745" y="2416"/>
                    </a:lnTo>
                    <a:lnTo>
                      <a:pt x="745" y="2416"/>
                    </a:lnTo>
                    <a:lnTo>
                      <a:pt x="745" y="2416"/>
                    </a:lnTo>
                    <a:lnTo>
                      <a:pt x="745" y="2416"/>
                    </a:lnTo>
                    <a:lnTo>
                      <a:pt x="745" y="2416"/>
                    </a:lnTo>
                    <a:lnTo>
                      <a:pt x="745" y="2416"/>
                    </a:lnTo>
                    <a:lnTo>
                      <a:pt x="745" y="2416"/>
                    </a:lnTo>
                    <a:lnTo>
                      <a:pt x="751" y="2416"/>
                    </a:lnTo>
                    <a:lnTo>
                      <a:pt x="751" y="2416"/>
                    </a:lnTo>
                    <a:lnTo>
                      <a:pt x="751" y="2416"/>
                    </a:lnTo>
                    <a:lnTo>
                      <a:pt x="751" y="2422"/>
                    </a:lnTo>
                    <a:lnTo>
                      <a:pt x="751" y="2422"/>
                    </a:lnTo>
                    <a:lnTo>
                      <a:pt x="751" y="2422"/>
                    </a:lnTo>
                    <a:lnTo>
                      <a:pt x="751" y="2422"/>
                    </a:lnTo>
                    <a:lnTo>
                      <a:pt x="751" y="2422"/>
                    </a:lnTo>
                    <a:lnTo>
                      <a:pt x="751" y="2422"/>
                    </a:lnTo>
                    <a:lnTo>
                      <a:pt x="751" y="2422"/>
                    </a:lnTo>
                    <a:lnTo>
                      <a:pt x="745" y="2422"/>
                    </a:lnTo>
                    <a:lnTo>
                      <a:pt x="745" y="2422"/>
                    </a:lnTo>
                    <a:lnTo>
                      <a:pt x="745" y="2428"/>
                    </a:lnTo>
                    <a:lnTo>
                      <a:pt x="745" y="2428"/>
                    </a:lnTo>
                    <a:lnTo>
                      <a:pt x="745" y="2422"/>
                    </a:lnTo>
                    <a:lnTo>
                      <a:pt x="745" y="2422"/>
                    </a:lnTo>
                    <a:lnTo>
                      <a:pt x="739" y="2422"/>
                    </a:lnTo>
                    <a:lnTo>
                      <a:pt x="739" y="2422"/>
                    </a:lnTo>
                    <a:lnTo>
                      <a:pt x="739" y="2428"/>
                    </a:lnTo>
                    <a:lnTo>
                      <a:pt x="739" y="2428"/>
                    </a:lnTo>
                    <a:lnTo>
                      <a:pt x="739" y="2428"/>
                    </a:lnTo>
                    <a:lnTo>
                      <a:pt x="739" y="2428"/>
                    </a:lnTo>
                    <a:lnTo>
                      <a:pt x="739" y="2428"/>
                    </a:lnTo>
                    <a:lnTo>
                      <a:pt x="739" y="2428"/>
                    </a:lnTo>
                    <a:lnTo>
                      <a:pt x="733" y="2428"/>
                    </a:lnTo>
                    <a:lnTo>
                      <a:pt x="733" y="2428"/>
                    </a:lnTo>
                    <a:lnTo>
                      <a:pt x="733" y="2428"/>
                    </a:lnTo>
                    <a:lnTo>
                      <a:pt x="733" y="2428"/>
                    </a:lnTo>
                    <a:lnTo>
                      <a:pt x="733" y="2428"/>
                    </a:lnTo>
                    <a:lnTo>
                      <a:pt x="733" y="2428"/>
                    </a:lnTo>
                    <a:lnTo>
                      <a:pt x="733" y="2428"/>
                    </a:lnTo>
                    <a:lnTo>
                      <a:pt x="739" y="2428"/>
                    </a:lnTo>
                    <a:lnTo>
                      <a:pt x="733" y="2428"/>
                    </a:lnTo>
                    <a:lnTo>
                      <a:pt x="733" y="2434"/>
                    </a:lnTo>
                    <a:lnTo>
                      <a:pt x="733" y="2428"/>
                    </a:lnTo>
                    <a:lnTo>
                      <a:pt x="733" y="2434"/>
                    </a:lnTo>
                    <a:lnTo>
                      <a:pt x="733" y="2434"/>
                    </a:lnTo>
                    <a:lnTo>
                      <a:pt x="733" y="2434"/>
                    </a:lnTo>
                    <a:lnTo>
                      <a:pt x="733" y="2434"/>
                    </a:lnTo>
                    <a:lnTo>
                      <a:pt x="733" y="2434"/>
                    </a:lnTo>
                    <a:lnTo>
                      <a:pt x="733" y="2434"/>
                    </a:lnTo>
                    <a:lnTo>
                      <a:pt x="727" y="2434"/>
                    </a:lnTo>
                    <a:lnTo>
                      <a:pt x="727" y="2434"/>
                    </a:lnTo>
                    <a:lnTo>
                      <a:pt x="721" y="2434"/>
                    </a:lnTo>
                    <a:lnTo>
                      <a:pt x="721" y="2434"/>
                    </a:lnTo>
                    <a:lnTo>
                      <a:pt x="721" y="2434"/>
                    </a:lnTo>
                    <a:lnTo>
                      <a:pt x="721" y="2434"/>
                    </a:lnTo>
                    <a:lnTo>
                      <a:pt x="721" y="2434"/>
                    </a:lnTo>
                    <a:lnTo>
                      <a:pt x="721" y="2434"/>
                    </a:lnTo>
                    <a:lnTo>
                      <a:pt x="721" y="2434"/>
                    </a:lnTo>
                    <a:lnTo>
                      <a:pt x="715" y="2434"/>
                    </a:lnTo>
                    <a:lnTo>
                      <a:pt x="715" y="2434"/>
                    </a:lnTo>
                    <a:lnTo>
                      <a:pt x="715" y="2434"/>
                    </a:lnTo>
                    <a:lnTo>
                      <a:pt x="715" y="2434"/>
                    </a:lnTo>
                    <a:lnTo>
                      <a:pt x="715" y="2434"/>
                    </a:lnTo>
                    <a:lnTo>
                      <a:pt x="715" y="2434"/>
                    </a:lnTo>
                    <a:lnTo>
                      <a:pt x="715" y="2434"/>
                    </a:lnTo>
                    <a:lnTo>
                      <a:pt x="709" y="2434"/>
                    </a:lnTo>
                    <a:lnTo>
                      <a:pt x="709" y="2434"/>
                    </a:lnTo>
                    <a:lnTo>
                      <a:pt x="709" y="2434"/>
                    </a:lnTo>
                    <a:lnTo>
                      <a:pt x="709" y="2434"/>
                    </a:lnTo>
                    <a:lnTo>
                      <a:pt x="709" y="2440"/>
                    </a:lnTo>
                    <a:lnTo>
                      <a:pt x="709" y="2440"/>
                    </a:lnTo>
                    <a:lnTo>
                      <a:pt x="709" y="2440"/>
                    </a:lnTo>
                    <a:lnTo>
                      <a:pt x="709" y="2440"/>
                    </a:lnTo>
                    <a:lnTo>
                      <a:pt x="709" y="2440"/>
                    </a:lnTo>
                    <a:lnTo>
                      <a:pt x="709" y="2440"/>
                    </a:lnTo>
                    <a:lnTo>
                      <a:pt x="709" y="2434"/>
                    </a:lnTo>
                    <a:lnTo>
                      <a:pt x="709" y="2434"/>
                    </a:lnTo>
                    <a:lnTo>
                      <a:pt x="709" y="2440"/>
                    </a:lnTo>
                    <a:lnTo>
                      <a:pt x="703" y="2440"/>
                    </a:lnTo>
                    <a:lnTo>
                      <a:pt x="709" y="2440"/>
                    </a:lnTo>
                    <a:lnTo>
                      <a:pt x="709" y="2440"/>
                    </a:lnTo>
                    <a:lnTo>
                      <a:pt x="709" y="2440"/>
                    </a:lnTo>
                    <a:lnTo>
                      <a:pt x="703" y="2440"/>
                    </a:lnTo>
                    <a:lnTo>
                      <a:pt x="703" y="2440"/>
                    </a:lnTo>
                    <a:lnTo>
                      <a:pt x="703" y="2440"/>
                    </a:lnTo>
                    <a:lnTo>
                      <a:pt x="703" y="2440"/>
                    </a:lnTo>
                    <a:lnTo>
                      <a:pt x="703" y="2440"/>
                    </a:lnTo>
                    <a:lnTo>
                      <a:pt x="703" y="2440"/>
                    </a:lnTo>
                    <a:lnTo>
                      <a:pt x="703" y="2440"/>
                    </a:lnTo>
                    <a:lnTo>
                      <a:pt x="703" y="2440"/>
                    </a:lnTo>
                    <a:lnTo>
                      <a:pt x="703" y="2440"/>
                    </a:lnTo>
                    <a:lnTo>
                      <a:pt x="697" y="2440"/>
                    </a:lnTo>
                    <a:lnTo>
                      <a:pt x="697" y="2440"/>
                    </a:lnTo>
                    <a:lnTo>
                      <a:pt x="697" y="2440"/>
                    </a:lnTo>
                    <a:lnTo>
                      <a:pt x="691" y="2440"/>
                    </a:lnTo>
                    <a:lnTo>
                      <a:pt x="691" y="2440"/>
                    </a:lnTo>
                    <a:lnTo>
                      <a:pt x="691" y="2446"/>
                    </a:lnTo>
                    <a:lnTo>
                      <a:pt x="703" y="2446"/>
                    </a:lnTo>
                    <a:lnTo>
                      <a:pt x="709" y="2440"/>
                    </a:lnTo>
                    <a:lnTo>
                      <a:pt x="709" y="2440"/>
                    </a:lnTo>
                    <a:lnTo>
                      <a:pt x="709" y="2440"/>
                    </a:lnTo>
                    <a:lnTo>
                      <a:pt x="709" y="2440"/>
                    </a:lnTo>
                    <a:lnTo>
                      <a:pt x="715" y="2440"/>
                    </a:lnTo>
                    <a:lnTo>
                      <a:pt x="715" y="2440"/>
                    </a:lnTo>
                    <a:lnTo>
                      <a:pt x="715" y="2440"/>
                    </a:lnTo>
                    <a:lnTo>
                      <a:pt x="721" y="2440"/>
                    </a:lnTo>
                    <a:lnTo>
                      <a:pt x="721" y="2440"/>
                    </a:lnTo>
                    <a:lnTo>
                      <a:pt x="721" y="2440"/>
                    </a:lnTo>
                    <a:lnTo>
                      <a:pt x="721" y="2440"/>
                    </a:lnTo>
                    <a:lnTo>
                      <a:pt x="727" y="2440"/>
                    </a:lnTo>
                    <a:lnTo>
                      <a:pt x="721" y="2440"/>
                    </a:lnTo>
                    <a:lnTo>
                      <a:pt x="727" y="2440"/>
                    </a:lnTo>
                    <a:lnTo>
                      <a:pt x="727" y="2440"/>
                    </a:lnTo>
                    <a:lnTo>
                      <a:pt x="727" y="2440"/>
                    </a:lnTo>
                    <a:lnTo>
                      <a:pt x="727" y="2440"/>
                    </a:lnTo>
                    <a:lnTo>
                      <a:pt x="727" y="2440"/>
                    </a:lnTo>
                    <a:lnTo>
                      <a:pt x="727" y="2440"/>
                    </a:lnTo>
                    <a:lnTo>
                      <a:pt x="727" y="2440"/>
                    </a:lnTo>
                    <a:lnTo>
                      <a:pt x="727" y="2440"/>
                    </a:lnTo>
                    <a:lnTo>
                      <a:pt x="733" y="2440"/>
                    </a:lnTo>
                    <a:lnTo>
                      <a:pt x="733" y="2440"/>
                    </a:lnTo>
                    <a:lnTo>
                      <a:pt x="733" y="2440"/>
                    </a:lnTo>
                    <a:lnTo>
                      <a:pt x="733" y="2440"/>
                    </a:lnTo>
                    <a:lnTo>
                      <a:pt x="733" y="2440"/>
                    </a:lnTo>
                    <a:lnTo>
                      <a:pt x="733" y="2440"/>
                    </a:lnTo>
                    <a:lnTo>
                      <a:pt x="733" y="2440"/>
                    </a:lnTo>
                    <a:lnTo>
                      <a:pt x="733" y="2440"/>
                    </a:lnTo>
                    <a:lnTo>
                      <a:pt x="733" y="2440"/>
                    </a:lnTo>
                    <a:lnTo>
                      <a:pt x="733" y="2440"/>
                    </a:lnTo>
                    <a:lnTo>
                      <a:pt x="733" y="2440"/>
                    </a:lnTo>
                    <a:lnTo>
                      <a:pt x="733" y="2440"/>
                    </a:lnTo>
                    <a:lnTo>
                      <a:pt x="739" y="2440"/>
                    </a:lnTo>
                    <a:lnTo>
                      <a:pt x="739" y="2440"/>
                    </a:lnTo>
                    <a:lnTo>
                      <a:pt x="733" y="2434"/>
                    </a:lnTo>
                    <a:lnTo>
                      <a:pt x="733" y="2434"/>
                    </a:lnTo>
                    <a:lnTo>
                      <a:pt x="733" y="2434"/>
                    </a:lnTo>
                    <a:lnTo>
                      <a:pt x="739" y="2440"/>
                    </a:lnTo>
                    <a:lnTo>
                      <a:pt x="739" y="2440"/>
                    </a:lnTo>
                    <a:lnTo>
                      <a:pt x="739" y="2434"/>
                    </a:lnTo>
                    <a:lnTo>
                      <a:pt x="739" y="2440"/>
                    </a:lnTo>
                    <a:lnTo>
                      <a:pt x="739" y="2440"/>
                    </a:lnTo>
                    <a:lnTo>
                      <a:pt x="739" y="2440"/>
                    </a:lnTo>
                    <a:lnTo>
                      <a:pt x="739" y="2440"/>
                    </a:lnTo>
                    <a:lnTo>
                      <a:pt x="745" y="2440"/>
                    </a:lnTo>
                    <a:lnTo>
                      <a:pt x="745" y="2434"/>
                    </a:lnTo>
                    <a:lnTo>
                      <a:pt x="745" y="2434"/>
                    </a:lnTo>
                    <a:lnTo>
                      <a:pt x="745" y="2434"/>
                    </a:lnTo>
                    <a:lnTo>
                      <a:pt x="739" y="2434"/>
                    </a:lnTo>
                    <a:lnTo>
                      <a:pt x="739" y="2434"/>
                    </a:lnTo>
                    <a:lnTo>
                      <a:pt x="739" y="2434"/>
                    </a:lnTo>
                    <a:lnTo>
                      <a:pt x="739" y="2434"/>
                    </a:lnTo>
                    <a:lnTo>
                      <a:pt x="739" y="2434"/>
                    </a:lnTo>
                    <a:lnTo>
                      <a:pt x="745" y="2434"/>
                    </a:lnTo>
                    <a:lnTo>
                      <a:pt x="745" y="2434"/>
                    </a:lnTo>
                    <a:lnTo>
                      <a:pt x="745" y="2434"/>
                    </a:lnTo>
                    <a:lnTo>
                      <a:pt x="745" y="2434"/>
                    </a:lnTo>
                    <a:lnTo>
                      <a:pt x="745" y="2434"/>
                    </a:lnTo>
                    <a:lnTo>
                      <a:pt x="745" y="2434"/>
                    </a:lnTo>
                    <a:lnTo>
                      <a:pt x="751" y="2434"/>
                    </a:lnTo>
                    <a:lnTo>
                      <a:pt x="751" y="2434"/>
                    </a:lnTo>
                    <a:lnTo>
                      <a:pt x="751" y="2434"/>
                    </a:lnTo>
                    <a:lnTo>
                      <a:pt x="751" y="2434"/>
                    </a:lnTo>
                    <a:lnTo>
                      <a:pt x="751" y="2434"/>
                    </a:lnTo>
                    <a:lnTo>
                      <a:pt x="751" y="2434"/>
                    </a:lnTo>
                    <a:lnTo>
                      <a:pt x="751" y="2434"/>
                    </a:lnTo>
                    <a:lnTo>
                      <a:pt x="751" y="2434"/>
                    </a:lnTo>
                    <a:lnTo>
                      <a:pt x="751" y="2434"/>
                    </a:lnTo>
                    <a:lnTo>
                      <a:pt x="757" y="2434"/>
                    </a:lnTo>
                    <a:lnTo>
                      <a:pt x="757" y="2434"/>
                    </a:lnTo>
                    <a:lnTo>
                      <a:pt x="757" y="2434"/>
                    </a:lnTo>
                    <a:lnTo>
                      <a:pt x="757" y="2434"/>
                    </a:lnTo>
                    <a:lnTo>
                      <a:pt x="757" y="2434"/>
                    </a:lnTo>
                    <a:lnTo>
                      <a:pt x="757" y="2434"/>
                    </a:lnTo>
                    <a:lnTo>
                      <a:pt x="757" y="2434"/>
                    </a:lnTo>
                    <a:lnTo>
                      <a:pt x="757" y="2434"/>
                    </a:lnTo>
                    <a:lnTo>
                      <a:pt x="757" y="2434"/>
                    </a:lnTo>
                    <a:lnTo>
                      <a:pt x="757" y="2428"/>
                    </a:lnTo>
                    <a:lnTo>
                      <a:pt x="757" y="2428"/>
                    </a:lnTo>
                    <a:lnTo>
                      <a:pt x="757" y="2428"/>
                    </a:lnTo>
                    <a:lnTo>
                      <a:pt x="757" y="2428"/>
                    </a:lnTo>
                    <a:lnTo>
                      <a:pt x="751" y="2428"/>
                    </a:lnTo>
                    <a:lnTo>
                      <a:pt x="751" y="2422"/>
                    </a:lnTo>
                    <a:lnTo>
                      <a:pt x="757" y="2422"/>
                    </a:lnTo>
                    <a:lnTo>
                      <a:pt x="757" y="2422"/>
                    </a:lnTo>
                    <a:close/>
                    <a:moveTo>
                      <a:pt x="817" y="2434"/>
                    </a:moveTo>
                    <a:lnTo>
                      <a:pt x="817" y="2434"/>
                    </a:lnTo>
                    <a:lnTo>
                      <a:pt x="817" y="2434"/>
                    </a:lnTo>
                    <a:lnTo>
                      <a:pt x="817" y="2434"/>
                    </a:lnTo>
                    <a:lnTo>
                      <a:pt x="811" y="2434"/>
                    </a:lnTo>
                    <a:lnTo>
                      <a:pt x="811" y="2434"/>
                    </a:lnTo>
                    <a:lnTo>
                      <a:pt x="811" y="2434"/>
                    </a:lnTo>
                    <a:lnTo>
                      <a:pt x="811" y="2434"/>
                    </a:lnTo>
                    <a:lnTo>
                      <a:pt x="811" y="2434"/>
                    </a:lnTo>
                    <a:lnTo>
                      <a:pt x="811" y="2434"/>
                    </a:lnTo>
                    <a:lnTo>
                      <a:pt x="811" y="2434"/>
                    </a:lnTo>
                    <a:lnTo>
                      <a:pt x="805" y="2434"/>
                    </a:lnTo>
                    <a:lnTo>
                      <a:pt x="805" y="2434"/>
                    </a:lnTo>
                    <a:lnTo>
                      <a:pt x="805" y="2434"/>
                    </a:lnTo>
                    <a:lnTo>
                      <a:pt x="805" y="2434"/>
                    </a:lnTo>
                    <a:lnTo>
                      <a:pt x="805" y="2434"/>
                    </a:lnTo>
                    <a:lnTo>
                      <a:pt x="805" y="2434"/>
                    </a:lnTo>
                    <a:lnTo>
                      <a:pt x="799" y="2434"/>
                    </a:lnTo>
                    <a:lnTo>
                      <a:pt x="799" y="2434"/>
                    </a:lnTo>
                    <a:lnTo>
                      <a:pt x="799" y="2434"/>
                    </a:lnTo>
                    <a:lnTo>
                      <a:pt x="799" y="2434"/>
                    </a:lnTo>
                    <a:lnTo>
                      <a:pt x="799" y="2434"/>
                    </a:lnTo>
                    <a:lnTo>
                      <a:pt x="799" y="2434"/>
                    </a:lnTo>
                    <a:lnTo>
                      <a:pt x="799" y="2434"/>
                    </a:lnTo>
                    <a:lnTo>
                      <a:pt x="799" y="2434"/>
                    </a:lnTo>
                    <a:lnTo>
                      <a:pt x="799" y="2434"/>
                    </a:lnTo>
                    <a:lnTo>
                      <a:pt x="793" y="2434"/>
                    </a:lnTo>
                    <a:lnTo>
                      <a:pt x="793" y="2434"/>
                    </a:lnTo>
                    <a:lnTo>
                      <a:pt x="793" y="2434"/>
                    </a:lnTo>
                    <a:lnTo>
                      <a:pt x="793" y="2434"/>
                    </a:lnTo>
                    <a:lnTo>
                      <a:pt x="793" y="2428"/>
                    </a:lnTo>
                    <a:lnTo>
                      <a:pt x="793" y="2428"/>
                    </a:lnTo>
                    <a:lnTo>
                      <a:pt x="787" y="2428"/>
                    </a:lnTo>
                    <a:lnTo>
                      <a:pt x="787" y="2428"/>
                    </a:lnTo>
                    <a:lnTo>
                      <a:pt x="787" y="2428"/>
                    </a:lnTo>
                    <a:lnTo>
                      <a:pt x="787" y="2428"/>
                    </a:lnTo>
                    <a:lnTo>
                      <a:pt x="787" y="2428"/>
                    </a:lnTo>
                    <a:lnTo>
                      <a:pt x="787" y="2428"/>
                    </a:lnTo>
                    <a:lnTo>
                      <a:pt x="787" y="2428"/>
                    </a:lnTo>
                    <a:lnTo>
                      <a:pt x="781" y="2434"/>
                    </a:lnTo>
                    <a:lnTo>
                      <a:pt x="781" y="2434"/>
                    </a:lnTo>
                    <a:lnTo>
                      <a:pt x="781" y="2434"/>
                    </a:lnTo>
                    <a:lnTo>
                      <a:pt x="781" y="2434"/>
                    </a:lnTo>
                    <a:lnTo>
                      <a:pt x="775" y="2434"/>
                    </a:lnTo>
                    <a:lnTo>
                      <a:pt x="775" y="2434"/>
                    </a:lnTo>
                    <a:lnTo>
                      <a:pt x="775" y="2434"/>
                    </a:lnTo>
                    <a:lnTo>
                      <a:pt x="775" y="2434"/>
                    </a:lnTo>
                    <a:lnTo>
                      <a:pt x="775" y="2434"/>
                    </a:lnTo>
                    <a:lnTo>
                      <a:pt x="769" y="2434"/>
                    </a:lnTo>
                    <a:lnTo>
                      <a:pt x="769" y="2434"/>
                    </a:lnTo>
                    <a:lnTo>
                      <a:pt x="769" y="2434"/>
                    </a:lnTo>
                    <a:lnTo>
                      <a:pt x="769" y="2434"/>
                    </a:lnTo>
                    <a:lnTo>
                      <a:pt x="769" y="2434"/>
                    </a:lnTo>
                    <a:lnTo>
                      <a:pt x="769" y="2434"/>
                    </a:lnTo>
                    <a:lnTo>
                      <a:pt x="769" y="2434"/>
                    </a:lnTo>
                    <a:lnTo>
                      <a:pt x="769" y="2434"/>
                    </a:lnTo>
                    <a:lnTo>
                      <a:pt x="763" y="2434"/>
                    </a:lnTo>
                    <a:lnTo>
                      <a:pt x="763" y="2434"/>
                    </a:lnTo>
                    <a:lnTo>
                      <a:pt x="763" y="2434"/>
                    </a:lnTo>
                    <a:lnTo>
                      <a:pt x="763" y="2434"/>
                    </a:lnTo>
                    <a:lnTo>
                      <a:pt x="763" y="2434"/>
                    </a:lnTo>
                    <a:lnTo>
                      <a:pt x="763" y="2434"/>
                    </a:lnTo>
                    <a:lnTo>
                      <a:pt x="763" y="2434"/>
                    </a:lnTo>
                    <a:lnTo>
                      <a:pt x="763" y="2434"/>
                    </a:lnTo>
                    <a:lnTo>
                      <a:pt x="763" y="2434"/>
                    </a:lnTo>
                    <a:lnTo>
                      <a:pt x="763" y="2434"/>
                    </a:lnTo>
                    <a:lnTo>
                      <a:pt x="763" y="2434"/>
                    </a:lnTo>
                    <a:lnTo>
                      <a:pt x="763" y="2434"/>
                    </a:lnTo>
                    <a:lnTo>
                      <a:pt x="763" y="2434"/>
                    </a:lnTo>
                    <a:lnTo>
                      <a:pt x="763" y="2434"/>
                    </a:lnTo>
                    <a:lnTo>
                      <a:pt x="763" y="2434"/>
                    </a:lnTo>
                    <a:lnTo>
                      <a:pt x="769" y="2434"/>
                    </a:lnTo>
                    <a:lnTo>
                      <a:pt x="769" y="2434"/>
                    </a:lnTo>
                    <a:lnTo>
                      <a:pt x="769" y="2434"/>
                    </a:lnTo>
                    <a:lnTo>
                      <a:pt x="769" y="2434"/>
                    </a:lnTo>
                    <a:lnTo>
                      <a:pt x="769" y="2440"/>
                    </a:lnTo>
                    <a:lnTo>
                      <a:pt x="769" y="2440"/>
                    </a:lnTo>
                    <a:lnTo>
                      <a:pt x="769" y="2440"/>
                    </a:lnTo>
                    <a:lnTo>
                      <a:pt x="775" y="2440"/>
                    </a:lnTo>
                    <a:lnTo>
                      <a:pt x="781" y="2440"/>
                    </a:lnTo>
                    <a:lnTo>
                      <a:pt x="781" y="2440"/>
                    </a:lnTo>
                    <a:lnTo>
                      <a:pt x="781" y="2440"/>
                    </a:lnTo>
                    <a:lnTo>
                      <a:pt x="781" y="2440"/>
                    </a:lnTo>
                    <a:lnTo>
                      <a:pt x="781" y="2440"/>
                    </a:lnTo>
                    <a:lnTo>
                      <a:pt x="781" y="2440"/>
                    </a:lnTo>
                    <a:lnTo>
                      <a:pt x="787" y="2440"/>
                    </a:lnTo>
                    <a:lnTo>
                      <a:pt x="793" y="2440"/>
                    </a:lnTo>
                    <a:lnTo>
                      <a:pt x="787" y="2440"/>
                    </a:lnTo>
                    <a:lnTo>
                      <a:pt x="793" y="2440"/>
                    </a:lnTo>
                    <a:lnTo>
                      <a:pt x="793" y="2440"/>
                    </a:lnTo>
                    <a:lnTo>
                      <a:pt x="793" y="2440"/>
                    </a:lnTo>
                    <a:lnTo>
                      <a:pt x="793" y="2440"/>
                    </a:lnTo>
                    <a:lnTo>
                      <a:pt x="793" y="2440"/>
                    </a:lnTo>
                    <a:lnTo>
                      <a:pt x="793" y="2440"/>
                    </a:lnTo>
                    <a:lnTo>
                      <a:pt x="793" y="2440"/>
                    </a:lnTo>
                    <a:lnTo>
                      <a:pt x="793" y="2440"/>
                    </a:lnTo>
                    <a:lnTo>
                      <a:pt x="793" y="2440"/>
                    </a:lnTo>
                    <a:lnTo>
                      <a:pt x="793" y="2440"/>
                    </a:lnTo>
                    <a:lnTo>
                      <a:pt x="799" y="2440"/>
                    </a:lnTo>
                    <a:lnTo>
                      <a:pt x="799" y="2440"/>
                    </a:lnTo>
                    <a:lnTo>
                      <a:pt x="799" y="2440"/>
                    </a:lnTo>
                    <a:lnTo>
                      <a:pt x="805" y="2440"/>
                    </a:lnTo>
                    <a:lnTo>
                      <a:pt x="805" y="2440"/>
                    </a:lnTo>
                    <a:lnTo>
                      <a:pt x="805" y="2440"/>
                    </a:lnTo>
                    <a:lnTo>
                      <a:pt x="811" y="2440"/>
                    </a:lnTo>
                    <a:lnTo>
                      <a:pt x="811" y="2440"/>
                    </a:lnTo>
                    <a:lnTo>
                      <a:pt x="811" y="2434"/>
                    </a:lnTo>
                    <a:lnTo>
                      <a:pt x="811" y="2434"/>
                    </a:lnTo>
                    <a:lnTo>
                      <a:pt x="811" y="2440"/>
                    </a:lnTo>
                    <a:lnTo>
                      <a:pt x="811" y="2440"/>
                    </a:lnTo>
                    <a:lnTo>
                      <a:pt x="811" y="2440"/>
                    </a:lnTo>
                    <a:lnTo>
                      <a:pt x="817" y="2440"/>
                    </a:lnTo>
                    <a:lnTo>
                      <a:pt x="817" y="2434"/>
                    </a:lnTo>
                    <a:lnTo>
                      <a:pt x="817" y="2440"/>
                    </a:lnTo>
                    <a:lnTo>
                      <a:pt x="823" y="2440"/>
                    </a:lnTo>
                    <a:lnTo>
                      <a:pt x="823" y="2434"/>
                    </a:lnTo>
                    <a:lnTo>
                      <a:pt x="823" y="2434"/>
                    </a:lnTo>
                    <a:lnTo>
                      <a:pt x="823" y="2434"/>
                    </a:lnTo>
                    <a:lnTo>
                      <a:pt x="817" y="2434"/>
                    </a:lnTo>
                    <a:lnTo>
                      <a:pt x="817" y="2434"/>
                    </a:lnTo>
                    <a:close/>
                    <a:moveTo>
                      <a:pt x="1208" y="2284"/>
                    </a:moveTo>
                    <a:lnTo>
                      <a:pt x="1208" y="2278"/>
                    </a:lnTo>
                    <a:lnTo>
                      <a:pt x="1208" y="2278"/>
                    </a:lnTo>
                    <a:lnTo>
                      <a:pt x="1208" y="2278"/>
                    </a:lnTo>
                    <a:lnTo>
                      <a:pt x="1208" y="2278"/>
                    </a:lnTo>
                    <a:lnTo>
                      <a:pt x="1208" y="2278"/>
                    </a:lnTo>
                    <a:lnTo>
                      <a:pt x="1208" y="2278"/>
                    </a:lnTo>
                    <a:lnTo>
                      <a:pt x="1208" y="2278"/>
                    </a:lnTo>
                    <a:lnTo>
                      <a:pt x="1208" y="2272"/>
                    </a:lnTo>
                    <a:lnTo>
                      <a:pt x="1202" y="2272"/>
                    </a:lnTo>
                    <a:lnTo>
                      <a:pt x="1202" y="2278"/>
                    </a:lnTo>
                    <a:lnTo>
                      <a:pt x="1202" y="2278"/>
                    </a:lnTo>
                    <a:lnTo>
                      <a:pt x="1202" y="2278"/>
                    </a:lnTo>
                    <a:lnTo>
                      <a:pt x="1202" y="2278"/>
                    </a:lnTo>
                    <a:lnTo>
                      <a:pt x="1202" y="2278"/>
                    </a:lnTo>
                    <a:lnTo>
                      <a:pt x="1202" y="2278"/>
                    </a:lnTo>
                    <a:lnTo>
                      <a:pt x="1202" y="2278"/>
                    </a:lnTo>
                    <a:lnTo>
                      <a:pt x="1202" y="2278"/>
                    </a:lnTo>
                    <a:lnTo>
                      <a:pt x="1202" y="2278"/>
                    </a:lnTo>
                    <a:lnTo>
                      <a:pt x="1202" y="2278"/>
                    </a:lnTo>
                    <a:lnTo>
                      <a:pt x="1202" y="2278"/>
                    </a:lnTo>
                    <a:lnTo>
                      <a:pt x="1196" y="2278"/>
                    </a:lnTo>
                    <a:lnTo>
                      <a:pt x="1196" y="2278"/>
                    </a:lnTo>
                    <a:lnTo>
                      <a:pt x="1196" y="2278"/>
                    </a:lnTo>
                    <a:lnTo>
                      <a:pt x="1196" y="2278"/>
                    </a:lnTo>
                    <a:lnTo>
                      <a:pt x="1196" y="2278"/>
                    </a:lnTo>
                    <a:lnTo>
                      <a:pt x="1196" y="2284"/>
                    </a:lnTo>
                    <a:lnTo>
                      <a:pt x="1196" y="2284"/>
                    </a:lnTo>
                    <a:lnTo>
                      <a:pt x="1196" y="2284"/>
                    </a:lnTo>
                    <a:lnTo>
                      <a:pt x="1196" y="2284"/>
                    </a:lnTo>
                    <a:lnTo>
                      <a:pt x="1196" y="2278"/>
                    </a:lnTo>
                    <a:lnTo>
                      <a:pt x="1196" y="2278"/>
                    </a:lnTo>
                    <a:lnTo>
                      <a:pt x="1196" y="2278"/>
                    </a:lnTo>
                    <a:lnTo>
                      <a:pt x="1196" y="2284"/>
                    </a:lnTo>
                    <a:lnTo>
                      <a:pt x="1196" y="2284"/>
                    </a:lnTo>
                    <a:lnTo>
                      <a:pt x="1196" y="2284"/>
                    </a:lnTo>
                    <a:lnTo>
                      <a:pt x="1196" y="2284"/>
                    </a:lnTo>
                    <a:lnTo>
                      <a:pt x="1190" y="2284"/>
                    </a:lnTo>
                    <a:lnTo>
                      <a:pt x="1190" y="2284"/>
                    </a:lnTo>
                    <a:lnTo>
                      <a:pt x="1196" y="2278"/>
                    </a:lnTo>
                    <a:lnTo>
                      <a:pt x="1196" y="2278"/>
                    </a:lnTo>
                    <a:lnTo>
                      <a:pt x="1196" y="2278"/>
                    </a:lnTo>
                    <a:lnTo>
                      <a:pt x="1196" y="2278"/>
                    </a:lnTo>
                    <a:lnTo>
                      <a:pt x="1196" y="2278"/>
                    </a:lnTo>
                    <a:lnTo>
                      <a:pt x="1196" y="2272"/>
                    </a:lnTo>
                    <a:lnTo>
                      <a:pt x="1196" y="2272"/>
                    </a:lnTo>
                    <a:lnTo>
                      <a:pt x="1196" y="2272"/>
                    </a:lnTo>
                    <a:lnTo>
                      <a:pt x="1202" y="2272"/>
                    </a:lnTo>
                    <a:lnTo>
                      <a:pt x="1202" y="2272"/>
                    </a:lnTo>
                    <a:lnTo>
                      <a:pt x="1202" y="2272"/>
                    </a:lnTo>
                    <a:lnTo>
                      <a:pt x="1202" y="2272"/>
                    </a:lnTo>
                    <a:lnTo>
                      <a:pt x="1202" y="2272"/>
                    </a:lnTo>
                    <a:lnTo>
                      <a:pt x="1202" y="2272"/>
                    </a:lnTo>
                    <a:lnTo>
                      <a:pt x="1202" y="2266"/>
                    </a:lnTo>
                    <a:lnTo>
                      <a:pt x="1202" y="2266"/>
                    </a:lnTo>
                    <a:lnTo>
                      <a:pt x="1202" y="2266"/>
                    </a:lnTo>
                    <a:lnTo>
                      <a:pt x="1208" y="2266"/>
                    </a:lnTo>
                    <a:lnTo>
                      <a:pt x="1208" y="2266"/>
                    </a:lnTo>
                    <a:lnTo>
                      <a:pt x="1208" y="2266"/>
                    </a:lnTo>
                    <a:lnTo>
                      <a:pt x="1208" y="2266"/>
                    </a:lnTo>
                    <a:lnTo>
                      <a:pt x="1208" y="2266"/>
                    </a:lnTo>
                    <a:lnTo>
                      <a:pt x="1208" y="2266"/>
                    </a:lnTo>
                    <a:lnTo>
                      <a:pt x="1208" y="2266"/>
                    </a:lnTo>
                    <a:lnTo>
                      <a:pt x="1208" y="2266"/>
                    </a:lnTo>
                    <a:lnTo>
                      <a:pt x="1208" y="2266"/>
                    </a:lnTo>
                    <a:lnTo>
                      <a:pt x="1214" y="2266"/>
                    </a:lnTo>
                    <a:lnTo>
                      <a:pt x="1214" y="2260"/>
                    </a:lnTo>
                    <a:lnTo>
                      <a:pt x="1214" y="2260"/>
                    </a:lnTo>
                    <a:lnTo>
                      <a:pt x="1214" y="2260"/>
                    </a:lnTo>
                    <a:lnTo>
                      <a:pt x="1214" y="2260"/>
                    </a:lnTo>
                    <a:lnTo>
                      <a:pt x="1208" y="2260"/>
                    </a:lnTo>
                    <a:lnTo>
                      <a:pt x="1208" y="2260"/>
                    </a:lnTo>
                    <a:lnTo>
                      <a:pt x="1208" y="2260"/>
                    </a:lnTo>
                    <a:lnTo>
                      <a:pt x="1208" y="2260"/>
                    </a:lnTo>
                    <a:lnTo>
                      <a:pt x="1208" y="2260"/>
                    </a:lnTo>
                    <a:lnTo>
                      <a:pt x="1208" y="2254"/>
                    </a:lnTo>
                    <a:lnTo>
                      <a:pt x="1208" y="2254"/>
                    </a:lnTo>
                    <a:lnTo>
                      <a:pt x="1208" y="2254"/>
                    </a:lnTo>
                    <a:lnTo>
                      <a:pt x="1208" y="2260"/>
                    </a:lnTo>
                    <a:lnTo>
                      <a:pt x="1202" y="2260"/>
                    </a:lnTo>
                    <a:lnTo>
                      <a:pt x="1202" y="2260"/>
                    </a:lnTo>
                    <a:lnTo>
                      <a:pt x="1202" y="2254"/>
                    </a:lnTo>
                    <a:lnTo>
                      <a:pt x="1202" y="2254"/>
                    </a:lnTo>
                    <a:lnTo>
                      <a:pt x="1202" y="2254"/>
                    </a:lnTo>
                    <a:lnTo>
                      <a:pt x="1202" y="2254"/>
                    </a:lnTo>
                    <a:lnTo>
                      <a:pt x="1202" y="2254"/>
                    </a:lnTo>
                    <a:lnTo>
                      <a:pt x="1202" y="2260"/>
                    </a:lnTo>
                    <a:lnTo>
                      <a:pt x="1202" y="2260"/>
                    </a:lnTo>
                    <a:lnTo>
                      <a:pt x="1202" y="2260"/>
                    </a:lnTo>
                    <a:lnTo>
                      <a:pt x="1202" y="2260"/>
                    </a:lnTo>
                    <a:lnTo>
                      <a:pt x="1202" y="2260"/>
                    </a:lnTo>
                    <a:lnTo>
                      <a:pt x="1202" y="2260"/>
                    </a:lnTo>
                    <a:lnTo>
                      <a:pt x="1196" y="2266"/>
                    </a:lnTo>
                    <a:lnTo>
                      <a:pt x="1196" y="2266"/>
                    </a:lnTo>
                    <a:lnTo>
                      <a:pt x="1196" y="2266"/>
                    </a:lnTo>
                    <a:lnTo>
                      <a:pt x="1196" y="2266"/>
                    </a:lnTo>
                    <a:lnTo>
                      <a:pt x="1190" y="2272"/>
                    </a:lnTo>
                    <a:lnTo>
                      <a:pt x="1190" y="2272"/>
                    </a:lnTo>
                    <a:lnTo>
                      <a:pt x="1190" y="2266"/>
                    </a:lnTo>
                    <a:lnTo>
                      <a:pt x="1190" y="2266"/>
                    </a:lnTo>
                    <a:lnTo>
                      <a:pt x="1190" y="2266"/>
                    </a:lnTo>
                    <a:lnTo>
                      <a:pt x="1190" y="2266"/>
                    </a:lnTo>
                    <a:lnTo>
                      <a:pt x="1190" y="2266"/>
                    </a:lnTo>
                    <a:lnTo>
                      <a:pt x="1190" y="2266"/>
                    </a:lnTo>
                    <a:lnTo>
                      <a:pt x="1190" y="2266"/>
                    </a:lnTo>
                    <a:lnTo>
                      <a:pt x="1190" y="2260"/>
                    </a:lnTo>
                    <a:lnTo>
                      <a:pt x="1190" y="2260"/>
                    </a:lnTo>
                    <a:lnTo>
                      <a:pt x="1190" y="2260"/>
                    </a:lnTo>
                    <a:lnTo>
                      <a:pt x="1190" y="2260"/>
                    </a:lnTo>
                    <a:lnTo>
                      <a:pt x="1190" y="2260"/>
                    </a:lnTo>
                    <a:lnTo>
                      <a:pt x="1190" y="2260"/>
                    </a:lnTo>
                    <a:lnTo>
                      <a:pt x="1190" y="2260"/>
                    </a:lnTo>
                    <a:lnTo>
                      <a:pt x="1190" y="2260"/>
                    </a:lnTo>
                    <a:lnTo>
                      <a:pt x="1190" y="2260"/>
                    </a:lnTo>
                    <a:lnTo>
                      <a:pt x="1190" y="2260"/>
                    </a:lnTo>
                    <a:lnTo>
                      <a:pt x="1190" y="2260"/>
                    </a:lnTo>
                    <a:lnTo>
                      <a:pt x="1190" y="2254"/>
                    </a:lnTo>
                    <a:lnTo>
                      <a:pt x="1190" y="2254"/>
                    </a:lnTo>
                    <a:lnTo>
                      <a:pt x="1184" y="2254"/>
                    </a:lnTo>
                    <a:lnTo>
                      <a:pt x="1184" y="2254"/>
                    </a:lnTo>
                    <a:lnTo>
                      <a:pt x="1184" y="2254"/>
                    </a:lnTo>
                    <a:lnTo>
                      <a:pt x="1184" y="2254"/>
                    </a:lnTo>
                    <a:lnTo>
                      <a:pt x="1184" y="2254"/>
                    </a:lnTo>
                    <a:lnTo>
                      <a:pt x="1184" y="2254"/>
                    </a:lnTo>
                    <a:lnTo>
                      <a:pt x="1184" y="2254"/>
                    </a:lnTo>
                    <a:lnTo>
                      <a:pt x="1184" y="2254"/>
                    </a:lnTo>
                    <a:lnTo>
                      <a:pt x="1184" y="2254"/>
                    </a:lnTo>
                    <a:lnTo>
                      <a:pt x="1184" y="2254"/>
                    </a:lnTo>
                    <a:lnTo>
                      <a:pt x="1178" y="2254"/>
                    </a:lnTo>
                    <a:lnTo>
                      <a:pt x="1178" y="2254"/>
                    </a:lnTo>
                    <a:lnTo>
                      <a:pt x="1178" y="2254"/>
                    </a:lnTo>
                    <a:lnTo>
                      <a:pt x="1172" y="2254"/>
                    </a:lnTo>
                    <a:lnTo>
                      <a:pt x="1172" y="2254"/>
                    </a:lnTo>
                    <a:lnTo>
                      <a:pt x="1172" y="2254"/>
                    </a:lnTo>
                    <a:lnTo>
                      <a:pt x="1172" y="2254"/>
                    </a:lnTo>
                    <a:lnTo>
                      <a:pt x="1172" y="2260"/>
                    </a:lnTo>
                    <a:lnTo>
                      <a:pt x="1166" y="2260"/>
                    </a:lnTo>
                    <a:lnTo>
                      <a:pt x="1166" y="2260"/>
                    </a:lnTo>
                    <a:lnTo>
                      <a:pt x="1166" y="2260"/>
                    </a:lnTo>
                    <a:lnTo>
                      <a:pt x="1166" y="2260"/>
                    </a:lnTo>
                    <a:lnTo>
                      <a:pt x="1160" y="2260"/>
                    </a:lnTo>
                    <a:lnTo>
                      <a:pt x="1160" y="2260"/>
                    </a:lnTo>
                    <a:lnTo>
                      <a:pt x="1160" y="2266"/>
                    </a:lnTo>
                    <a:lnTo>
                      <a:pt x="1160" y="2266"/>
                    </a:lnTo>
                    <a:lnTo>
                      <a:pt x="1160" y="2266"/>
                    </a:lnTo>
                    <a:lnTo>
                      <a:pt x="1160" y="2266"/>
                    </a:lnTo>
                    <a:lnTo>
                      <a:pt x="1160" y="2266"/>
                    </a:lnTo>
                    <a:lnTo>
                      <a:pt x="1160" y="2266"/>
                    </a:lnTo>
                    <a:lnTo>
                      <a:pt x="1160" y="2272"/>
                    </a:lnTo>
                    <a:lnTo>
                      <a:pt x="1160" y="2272"/>
                    </a:lnTo>
                    <a:lnTo>
                      <a:pt x="1160" y="2272"/>
                    </a:lnTo>
                    <a:lnTo>
                      <a:pt x="1160" y="2272"/>
                    </a:lnTo>
                    <a:lnTo>
                      <a:pt x="1160" y="2272"/>
                    </a:lnTo>
                    <a:lnTo>
                      <a:pt x="1160" y="2272"/>
                    </a:lnTo>
                    <a:lnTo>
                      <a:pt x="1160" y="2272"/>
                    </a:lnTo>
                    <a:lnTo>
                      <a:pt x="1160" y="2272"/>
                    </a:lnTo>
                    <a:lnTo>
                      <a:pt x="1160" y="2272"/>
                    </a:lnTo>
                    <a:lnTo>
                      <a:pt x="1160" y="2272"/>
                    </a:lnTo>
                    <a:lnTo>
                      <a:pt x="1160" y="2272"/>
                    </a:lnTo>
                    <a:lnTo>
                      <a:pt x="1160" y="2272"/>
                    </a:lnTo>
                    <a:lnTo>
                      <a:pt x="1166" y="2278"/>
                    </a:lnTo>
                    <a:lnTo>
                      <a:pt x="1166" y="2278"/>
                    </a:lnTo>
                    <a:lnTo>
                      <a:pt x="1166" y="2278"/>
                    </a:lnTo>
                    <a:lnTo>
                      <a:pt x="1172" y="2278"/>
                    </a:lnTo>
                    <a:lnTo>
                      <a:pt x="1172" y="2278"/>
                    </a:lnTo>
                    <a:lnTo>
                      <a:pt x="1172" y="2278"/>
                    </a:lnTo>
                    <a:lnTo>
                      <a:pt x="1172" y="2278"/>
                    </a:lnTo>
                    <a:lnTo>
                      <a:pt x="1178" y="2278"/>
                    </a:lnTo>
                    <a:lnTo>
                      <a:pt x="1184" y="2278"/>
                    </a:lnTo>
                    <a:lnTo>
                      <a:pt x="1184" y="2278"/>
                    </a:lnTo>
                    <a:lnTo>
                      <a:pt x="1184" y="2284"/>
                    </a:lnTo>
                    <a:lnTo>
                      <a:pt x="1178" y="2284"/>
                    </a:lnTo>
                    <a:lnTo>
                      <a:pt x="1178" y="2284"/>
                    </a:lnTo>
                    <a:lnTo>
                      <a:pt x="1178" y="2284"/>
                    </a:lnTo>
                    <a:lnTo>
                      <a:pt x="1178" y="2284"/>
                    </a:lnTo>
                    <a:lnTo>
                      <a:pt x="1184" y="2284"/>
                    </a:lnTo>
                    <a:lnTo>
                      <a:pt x="1184" y="2284"/>
                    </a:lnTo>
                    <a:lnTo>
                      <a:pt x="1178" y="2284"/>
                    </a:lnTo>
                    <a:lnTo>
                      <a:pt x="1178" y="2284"/>
                    </a:lnTo>
                    <a:lnTo>
                      <a:pt x="1178" y="2284"/>
                    </a:lnTo>
                    <a:lnTo>
                      <a:pt x="1178" y="2284"/>
                    </a:lnTo>
                    <a:lnTo>
                      <a:pt x="1178" y="2290"/>
                    </a:lnTo>
                    <a:lnTo>
                      <a:pt x="1178" y="2290"/>
                    </a:lnTo>
                    <a:lnTo>
                      <a:pt x="1178" y="2284"/>
                    </a:lnTo>
                    <a:lnTo>
                      <a:pt x="1178" y="2290"/>
                    </a:lnTo>
                    <a:lnTo>
                      <a:pt x="1178" y="2290"/>
                    </a:lnTo>
                    <a:lnTo>
                      <a:pt x="1178" y="2290"/>
                    </a:lnTo>
                    <a:lnTo>
                      <a:pt x="1178" y="2290"/>
                    </a:lnTo>
                    <a:lnTo>
                      <a:pt x="1178" y="2284"/>
                    </a:lnTo>
                    <a:lnTo>
                      <a:pt x="1172" y="2284"/>
                    </a:lnTo>
                    <a:lnTo>
                      <a:pt x="1172" y="2284"/>
                    </a:lnTo>
                    <a:lnTo>
                      <a:pt x="1172" y="2284"/>
                    </a:lnTo>
                    <a:lnTo>
                      <a:pt x="1172" y="2284"/>
                    </a:lnTo>
                    <a:lnTo>
                      <a:pt x="1166" y="2284"/>
                    </a:lnTo>
                    <a:lnTo>
                      <a:pt x="1166" y="2284"/>
                    </a:lnTo>
                    <a:lnTo>
                      <a:pt x="1166" y="2284"/>
                    </a:lnTo>
                    <a:lnTo>
                      <a:pt x="1166" y="2284"/>
                    </a:lnTo>
                    <a:lnTo>
                      <a:pt x="1166" y="2290"/>
                    </a:lnTo>
                    <a:lnTo>
                      <a:pt x="1166" y="2290"/>
                    </a:lnTo>
                    <a:lnTo>
                      <a:pt x="1166" y="2290"/>
                    </a:lnTo>
                    <a:lnTo>
                      <a:pt x="1166" y="2290"/>
                    </a:lnTo>
                    <a:lnTo>
                      <a:pt x="1166" y="2290"/>
                    </a:lnTo>
                    <a:lnTo>
                      <a:pt x="1166" y="2290"/>
                    </a:lnTo>
                    <a:lnTo>
                      <a:pt x="1166" y="2290"/>
                    </a:lnTo>
                    <a:lnTo>
                      <a:pt x="1166" y="2290"/>
                    </a:lnTo>
                    <a:lnTo>
                      <a:pt x="1166" y="2290"/>
                    </a:lnTo>
                    <a:lnTo>
                      <a:pt x="1166" y="2290"/>
                    </a:lnTo>
                    <a:lnTo>
                      <a:pt x="1166" y="2290"/>
                    </a:lnTo>
                    <a:lnTo>
                      <a:pt x="1166" y="2290"/>
                    </a:lnTo>
                    <a:lnTo>
                      <a:pt x="1166" y="2290"/>
                    </a:lnTo>
                    <a:lnTo>
                      <a:pt x="1160" y="2290"/>
                    </a:lnTo>
                    <a:lnTo>
                      <a:pt x="1160" y="2290"/>
                    </a:lnTo>
                    <a:lnTo>
                      <a:pt x="1160" y="2290"/>
                    </a:lnTo>
                    <a:lnTo>
                      <a:pt x="1160" y="2290"/>
                    </a:lnTo>
                    <a:lnTo>
                      <a:pt x="1160" y="2290"/>
                    </a:lnTo>
                    <a:lnTo>
                      <a:pt x="1160" y="2296"/>
                    </a:lnTo>
                    <a:lnTo>
                      <a:pt x="1160" y="2296"/>
                    </a:lnTo>
                    <a:lnTo>
                      <a:pt x="1160" y="2296"/>
                    </a:lnTo>
                    <a:lnTo>
                      <a:pt x="1160" y="2296"/>
                    </a:lnTo>
                    <a:lnTo>
                      <a:pt x="1160" y="2296"/>
                    </a:lnTo>
                    <a:lnTo>
                      <a:pt x="1160" y="2296"/>
                    </a:lnTo>
                    <a:lnTo>
                      <a:pt x="1160" y="2296"/>
                    </a:lnTo>
                    <a:lnTo>
                      <a:pt x="1160" y="2296"/>
                    </a:lnTo>
                    <a:lnTo>
                      <a:pt x="1166" y="2296"/>
                    </a:lnTo>
                    <a:lnTo>
                      <a:pt x="1166" y="2296"/>
                    </a:lnTo>
                    <a:lnTo>
                      <a:pt x="1166" y="2296"/>
                    </a:lnTo>
                    <a:lnTo>
                      <a:pt x="1172" y="2296"/>
                    </a:lnTo>
                    <a:lnTo>
                      <a:pt x="1166" y="2302"/>
                    </a:lnTo>
                    <a:lnTo>
                      <a:pt x="1166" y="2302"/>
                    </a:lnTo>
                    <a:lnTo>
                      <a:pt x="1160" y="2302"/>
                    </a:lnTo>
                    <a:lnTo>
                      <a:pt x="1160" y="2302"/>
                    </a:lnTo>
                    <a:lnTo>
                      <a:pt x="1154" y="2302"/>
                    </a:lnTo>
                    <a:lnTo>
                      <a:pt x="1160" y="2302"/>
                    </a:lnTo>
                    <a:lnTo>
                      <a:pt x="1160" y="2302"/>
                    </a:lnTo>
                    <a:lnTo>
                      <a:pt x="1160" y="2302"/>
                    </a:lnTo>
                    <a:lnTo>
                      <a:pt x="1160" y="2302"/>
                    </a:lnTo>
                    <a:lnTo>
                      <a:pt x="1160" y="2302"/>
                    </a:lnTo>
                    <a:lnTo>
                      <a:pt x="1160" y="2302"/>
                    </a:lnTo>
                    <a:lnTo>
                      <a:pt x="1160" y="2302"/>
                    </a:lnTo>
                    <a:lnTo>
                      <a:pt x="1154" y="2308"/>
                    </a:lnTo>
                    <a:lnTo>
                      <a:pt x="1154" y="2308"/>
                    </a:lnTo>
                    <a:lnTo>
                      <a:pt x="1148" y="2302"/>
                    </a:lnTo>
                    <a:lnTo>
                      <a:pt x="1148" y="2302"/>
                    </a:lnTo>
                    <a:lnTo>
                      <a:pt x="1148" y="2308"/>
                    </a:lnTo>
                    <a:lnTo>
                      <a:pt x="1148" y="2308"/>
                    </a:lnTo>
                    <a:lnTo>
                      <a:pt x="1148" y="2308"/>
                    </a:lnTo>
                    <a:lnTo>
                      <a:pt x="1148" y="2308"/>
                    </a:lnTo>
                    <a:lnTo>
                      <a:pt x="1148" y="2308"/>
                    </a:lnTo>
                    <a:lnTo>
                      <a:pt x="1148" y="2308"/>
                    </a:lnTo>
                    <a:lnTo>
                      <a:pt x="1148" y="2308"/>
                    </a:lnTo>
                    <a:lnTo>
                      <a:pt x="1142" y="2308"/>
                    </a:lnTo>
                    <a:lnTo>
                      <a:pt x="1142" y="2308"/>
                    </a:lnTo>
                    <a:lnTo>
                      <a:pt x="1142" y="2308"/>
                    </a:lnTo>
                    <a:lnTo>
                      <a:pt x="1148" y="2308"/>
                    </a:lnTo>
                    <a:lnTo>
                      <a:pt x="1142" y="2308"/>
                    </a:lnTo>
                    <a:lnTo>
                      <a:pt x="1142" y="2308"/>
                    </a:lnTo>
                    <a:lnTo>
                      <a:pt x="1142" y="2308"/>
                    </a:lnTo>
                    <a:lnTo>
                      <a:pt x="1142" y="2308"/>
                    </a:lnTo>
                    <a:lnTo>
                      <a:pt x="1142" y="2308"/>
                    </a:lnTo>
                    <a:lnTo>
                      <a:pt x="1136" y="2308"/>
                    </a:lnTo>
                    <a:lnTo>
                      <a:pt x="1136" y="2308"/>
                    </a:lnTo>
                    <a:lnTo>
                      <a:pt x="1136" y="2308"/>
                    </a:lnTo>
                    <a:lnTo>
                      <a:pt x="1136" y="2314"/>
                    </a:lnTo>
                    <a:lnTo>
                      <a:pt x="1142" y="2314"/>
                    </a:lnTo>
                    <a:lnTo>
                      <a:pt x="1142" y="2314"/>
                    </a:lnTo>
                    <a:lnTo>
                      <a:pt x="1136" y="2314"/>
                    </a:lnTo>
                    <a:lnTo>
                      <a:pt x="1136" y="2314"/>
                    </a:lnTo>
                    <a:lnTo>
                      <a:pt x="1136" y="2314"/>
                    </a:lnTo>
                    <a:lnTo>
                      <a:pt x="1136" y="2314"/>
                    </a:lnTo>
                    <a:lnTo>
                      <a:pt x="1136" y="2314"/>
                    </a:lnTo>
                    <a:lnTo>
                      <a:pt x="1129" y="2314"/>
                    </a:lnTo>
                    <a:lnTo>
                      <a:pt x="1129" y="2314"/>
                    </a:lnTo>
                    <a:lnTo>
                      <a:pt x="1129" y="2314"/>
                    </a:lnTo>
                    <a:lnTo>
                      <a:pt x="1129" y="2314"/>
                    </a:lnTo>
                    <a:lnTo>
                      <a:pt x="1129" y="2314"/>
                    </a:lnTo>
                    <a:lnTo>
                      <a:pt x="1123" y="2314"/>
                    </a:lnTo>
                    <a:lnTo>
                      <a:pt x="1117" y="2320"/>
                    </a:lnTo>
                    <a:lnTo>
                      <a:pt x="1117" y="2320"/>
                    </a:lnTo>
                    <a:lnTo>
                      <a:pt x="1117" y="2320"/>
                    </a:lnTo>
                    <a:lnTo>
                      <a:pt x="1117" y="2320"/>
                    </a:lnTo>
                    <a:lnTo>
                      <a:pt x="1117" y="2320"/>
                    </a:lnTo>
                    <a:lnTo>
                      <a:pt x="1117" y="2320"/>
                    </a:lnTo>
                    <a:lnTo>
                      <a:pt x="1123" y="2320"/>
                    </a:lnTo>
                    <a:lnTo>
                      <a:pt x="1123" y="2320"/>
                    </a:lnTo>
                    <a:lnTo>
                      <a:pt x="1123" y="2326"/>
                    </a:lnTo>
                    <a:lnTo>
                      <a:pt x="1123" y="2326"/>
                    </a:lnTo>
                    <a:lnTo>
                      <a:pt x="1129" y="2326"/>
                    </a:lnTo>
                    <a:lnTo>
                      <a:pt x="1129" y="2326"/>
                    </a:lnTo>
                    <a:lnTo>
                      <a:pt x="1129" y="2326"/>
                    </a:lnTo>
                    <a:lnTo>
                      <a:pt x="1129" y="2326"/>
                    </a:lnTo>
                    <a:lnTo>
                      <a:pt x="1129" y="2326"/>
                    </a:lnTo>
                    <a:lnTo>
                      <a:pt x="1129" y="2326"/>
                    </a:lnTo>
                    <a:lnTo>
                      <a:pt x="1129" y="2326"/>
                    </a:lnTo>
                    <a:lnTo>
                      <a:pt x="1129" y="2326"/>
                    </a:lnTo>
                    <a:lnTo>
                      <a:pt x="1136" y="2326"/>
                    </a:lnTo>
                    <a:lnTo>
                      <a:pt x="1136" y="2326"/>
                    </a:lnTo>
                    <a:lnTo>
                      <a:pt x="1136" y="2326"/>
                    </a:lnTo>
                    <a:lnTo>
                      <a:pt x="1136" y="2326"/>
                    </a:lnTo>
                    <a:lnTo>
                      <a:pt x="1136" y="2326"/>
                    </a:lnTo>
                    <a:lnTo>
                      <a:pt x="1136" y="2326"/>
                    </a:lnTo>
                    <a:lnTo>
                      <a:pt x="1136" y="2326"/>
                    </a:lnTo>
                    <a:lnTo>
                      <a:pt x="1136" y="2326"/>
                    </a:lnTo>
                    <a:lnTo>
                      <a:pt x="1142" y="2320"/>
                    </a:lnTo>
                    <a:lnTo>
                      <a:pt x="1142" y="2320"/>
                    </a:lnTo>
                    <a:lnTo>
                      <a:pt x="1142" y="2320"/>
                    </a:lnTo>
                    <a:lnTo>
                      <a:pt x="1142" y="2320"/>
                    </a:lnTo>
                    <a:lnTo>
                      <a:pt x="1142" y="2320"/>
                    </a:lnTo>
                    <a:lnTo>
                      <a:pt x="1142" y="2320"/>
                    </a:lnTo>
                    <a:lnTo>
                      <a:pt x="1142" y="2320"/>
                    </a:lnTo>
                    <a:lnTo>
                      <a:pt x="1148" y="2320"/>
                    </a:lnTo>
                    <a:lnTo>
                      <a:pt x="1148" y="2320"/>
                    </a:lnTo>
                    <a:lnTo>
                      <a:pt x="1148" y="2320"/>
                    </a:lnTo>
                    <a:lnTo>
                      <a:pt x="1148" y="2314"/>
                    </a:lnTo>
                    <a:lnTo>
                      <a:pt x="1148" y="2314"/>
                    </a:lnTo>
                    <a:lnTo>
                      <a:pt x="1154" y="2314"/>
                    </a:lnTo>
                    <a:lnTo>
                      <a:pt x="1154" y="2314"/>
                    </a:lnTo>
                    <a:lnTo>
                      <a:pt x="1154" y="2314"/>
                    </a:lnTo>
                    <a:lnTo>
                      <a:pt x="1160" y="2308"/>
                    </a:lnTo>
                    <a:lnTo>
                      <a:pt x="1160" y="2308"/>
                    </a:lnTo>
                    <a:lnTo>
                      <a:pt x="1160" y="2308"/>
                    </a:lnTo>
                    <a:lnTo>
                      <a:pt x="1166" y="2308"/>
                    </a:lnTo>
                    <a:lnTo>
                      <a:pt x="1166" y="2308"/>
                    </a:lnTo>
                    <a:lnTo>
                      <a:pt x="1166" y="2308"/>
                    </a:lnTo>
                    <a:lnTo>
                      <a:pt x="1166" y="2308"/>
                    </a:lnTo>
                    <a:lnTo>
                      <a:pt x="1166" y="2308"/>
                    </a:lnTo>
                    <a:lnTo>
                      <a:pt x="1172" y="2308"/>
                    </a:lnTo>
                    <a:lnTo>
                      <a:pt x="1172" y="2308"/>
                    </a:lnTo>
                    <a:lnTo>
                      <a:pt x="1172" y="2308"/>
                    </a:lnTo>
                    <a:lnTo>
                      <a:pt x="1172" y="2308"/>
                    </a:lnTo>
                    <a:lnTo>
                      <a:pt x="1172" y="2308"/>
                    </a:lnTo>
                    <a:lnTo>
                      <a:pt x="1172" y="2308"/>
                    </a:lnTo>
                    <a:lnTo>
                      <a:pt x="1172" y="2308"/>
                    </a:lnTo>
                    <a:lnTo>
                      <a:pt x="1172" y="2308"/>
                    </a:lnTo>
                    <a:lnTo>
                      <a:pt x="1172" y="2308"/>
                    </a:lnTo>
                    <a:lnTo>
                      <a:pt x="1172" y="2302"/>
                    </a:lnTo>
                    <a:lnTo>
                      <a:pt x="1172" y="2302"/>
                    </a:lnTo>
                    <a:lnTo>
                      <a:pt x="1172" y="2302"/>
                    </a:lnTo>
                    <a:lnTo>
                      <a:pt x="1178" y="2308"/>
                    </a:lnTo>
                    <a:lnTo>
                      <a:pt x="1178" y="2308"/>
                    </a:lnTo>
                    <a:lnTo>
                      <a:pt x="1178" y="2308"/>
                    </a:lnTo>
                    <a:lnTo>
                      <a:pt x="1178" y="2308"/>
                    </a:lnTo>
                    <a:lnTo>
                      <a:pt x="1178" y="2302"/>
                    </a:lnTo>
                    <a:lnTo>
                      <a:pt x="1178" y="2308"/>
                    </a:lnTo>
                    <a:lnTo>
                      <a:pt x="1178" y="2308"/>
                    </a:lnTo>
                    <a:lnTo>
                      <a:pt x="1178" y="2308"/>
                    </a:lnTo>
                    <a:lnTo>
                      <a:pt x="1178" y="2308"/>
                    </a:lnTo>
                    <a:lnTo>
                      <a:pt x="1184" y="2308"/>
                    </a:lnTo>
                    <a:lnTo>
                      <a:pt x="1184" y="2308"/>
                    </a:lnTo>
                    <a:lnTo>
                      <a:pt x="1184" y="2302"/>
                    </a:lnTo>
                    <a:lnTo>
                      <a:pt x="1178" y="2302"/>
                    </a:lnTo>
                    <a:lnTo>
                      <a:pt x="1178" y="2296"/>
                    </a:lnTo>
                    <a:lnTo>
                      <a:pt x="1178" y="2296"/>
                    </a:lnTo>
                    <a:lnTo>
                      <a:pt x="1178" y="2296"/>
                    </a:lnTo>
                    <a:lnTo>
                      <a:pt x="1178" y="2296"/>
                    </a:lnTo>
                    <a:lnTo>
                      <a:pt x="1184" y="2302"/>
                    </a:lnTo>
                    <a:lnTo>
                      <a:pt x="1184" y="2302"/>
                    </a:lnTo>
                    <a:lnTo>
                      <a:pt x="1184" y="2302"/>
                    </a:lnTo>
                    <a:lnTo>
                      <a:pt x="1184" y="2302"/>
                    </a:lnTo>
                    <a:lnTo>
                      <a:pt x="1184" y="2302"/>
                    </a:lnTo>
                    <a:lnTo>
                      <a:pt x="1184" y="2302"/>
                    </a:lnTo>
                    <a:lnTo>
                      <a:pt x="1184" y="2302"/>
                    </a:lnTo>
                    <a:lnTo>
                      <a:pt x="1190" y="2302"/>
                    </a:lnTo>
                    <a:lnTo>
                      <a:pt x="1190" y="2302"/>
                    </a:lnTo>
                    <a:lnTo>
                      <a:pt x="1184" y="2302"/>
                    </a:lnTo>
                    <a:lnTo>
                      <a:pt x="1184" y="2302"/>
                    </a:lnTo>
                    <a:lnTo>
                      <a:pt x="1184" y="2302"/>
                    </a:lnTo>
                    <a:lnTo>
                      <a:pt x="1184" y="2296"/>
                    </a:lnTo>
                    <a:lnTo>
                      <a:pt x="1184" y="2296"/>
                    </a:lnTo>
                    <a:lnTo>
                      <a:pt x="1190" y="2302"/>
                    </a:lnTo>
                    <a:lnTo>
                      <a:pt x="1190" y="2296"/>
                    </a:lnTo>
                    <a:lnTo>
                      <a:pt x="1190" y="2296"/>
                    </a:lnTo>
                    <a:lnTo>
                      <a:pt x="1184" y="2296"/>
                    </a:lnTo>
                    <a:lnTo>
                      <a:pt x="1184" y="2290"/>
                    </a:lnTo>
                    <a:lnTo>
                      <a:pt x="1190" y="2296"/>
                    </a:lnTo>
                    <a:lnTo>
                      <a:pt x="1190" y="2296"/>
                    </a:lnTo>
                    <a:lnTo>
                      <a:pt x="1190" y="2296"/>
                    </a:lnTo>
                    <a:lnTo>
                      <a:pt x="1190" y="2296"/>
                    </a:lnTo>
                    <a:lnTo>
                      <a:pt x="1196" y="2290"/>
                    </a:lnTo>
                    <a:lnTo>
                      <a:pt x="1196" y="2296"/>
                    </a:lnTo>
                    <a:lnTo>
                      <a:pt x="1196" y="2290"/>
                    </a:lnTo>
                    <a:lnTo>
                      <a:pt x="1196" y="2290"/>
                    </a:lnTo>
                    <a:lnTo>
                      <a:pt x="1196" y="2290"/>
                    </a:lnTo>
                    <a:lnTo>
                      <a:pt x="1190" y="2290"/>
                    </a:lnTo>
                    <a:lnTo>
                      <a:pt x="1196" y="2290"/>
                    </a:lnTo>
                    <a:lnTo>
                      <a:pt x="1196" y="2290"/>
                    </a:lnTo>
                    <a:lnTo>
                      <a:pt x="1196" y="2290"/>
                    </a:lnTo>
                    <a:lnTo>
                      <a:pt x="1202" y="2290"/>
                    </a:lnTo>
                    <a:lnTo>
                      <a:pt x="1202" y="2290"/>
                    </a:lnTo>
                    <a:lnTo>
                      <a:pt x="1202" y="2290"/>
                    </a:lnTo>
                    <a:lnTo>
                      <a:pt x="1202" y="2290"/>
                    </a:lnTo>
                    <a:lnTo>
                      <a:pt x="1202" y="2284"/>
                    </a:lnTo>
                    <a:lnTo>
                      <a:pt x="1202" y="2284"/>
                    </a:lnTo>
                    <a:lnTo>
                      <a:pt x="1208" y="2284"/>
                    </a:lnTo>
                    <a:lnTo>
                      <a:pt x="1208" y="2284"/>
                    </a:lnTo>
                    <a:lnTo>
                      <a:pt x="1208" y="2284"/>
                    </a:lnTo>
                    <a:lnTo>
                      <a:pt x="1208" y="2284"/>
                    </a:lnTo>
                    <a:lnTo>
                      <a:pt x="1208" y="2284"/>
                    </a:lnTo>
                    <a:close/>
                    <a:moveTo>
                      <a:pt x="1117" y="2314"/>
                    </a:moveTo>
                    <a:lnTo>
                      <a:pt x="1117" y="2314"/>
                    </a:lnTo>
                    <a:lnTo>
                      <a:pt x="1117" y="2308"/>
                    </a:lnTo>
                    <a:lnTo>
                      <a:pt x="1117" y="2308"/>
                    </a:lnTo>
                    <a:lnTo>
                      <a:pt x="1117" y="2308"/>
                    </a:lnTo>
                    <a:lnTo>
                      <a:pt x="1117" y="2308"/>
                    </a:lnTo>
                    <a:lnTo>
                      <a:pt x="1123" y="2302"/>
                    </a:lnTo>
                    <a:lnTo>
                      <a:pt x="1123" y="2302"/>
                    </a:lnTo>
                    <a:lnTo>
                      <a:pt x="1123" y="2302"/>
                    </a:lnTo>
                    <a:lnTo>
                      <a:pt x="1117" y="2302"/>
                    </a:lnTo>
                    <a:lnTo>
                      <a:pt x="1117" y="2302"/>
                    </a:lnTo>
                    <a:lnTo>
                      <a:pt x="1111" y="2302"/>
                    </a:lnTo>
                    <a:lnTo>
                      <a:pt x="1111" y="2296"/>
                    </a:lnTo>
                    <a:lnTo>
                      <a:pt x="1111" y="2296"/>
                    </a:lnTo>
                    <a:lnTo>
                      <a:pt x="1105" y="2296"/>
                    </a:lnTo>
                    <a:lnTo>
                      <a:pt x="1105" y="2296"/>
                    </a:lnTo>
                    <a:lnTo>
                      <a:pt x="1105" y="2296"/>
                    </a:lnTo>
                    <a:lnTo>
                      <a:pt x="1105" y="2296"/>
                    </a:lnTo>
                    <a:lnTo>
                      <a:pt x="1099" y="2296"/>
                    </a:lnTo>
                    <a:lnTo>
                      <a:pt x="1099" y="2296"/>
                    </a:lnTo>
                    <a:lnTo>
                      <a:pt x="1093" y="2302"/>
                    </a:lnTo>
                    <a:lnTo>
                      <a:pt x="1093" y="2302"/>
                    </a:lnTo>
                    <a:lnTo>
                      <a:pt x="1093" y="2302"/>
                    </a:lnTo>
                    <a:lnTo>
                      <a:pt x="1087" y="2302"/>
                    </a:lnTo>
                    <a:lnTo>
                      <a:pt x="1087" y="2308"/>
                    </a:lnTo>
                    <a:lnTo>
                      <a:pt x="1087" y="2308"/>
                    </a:lnTo>
                    <a:lnTo>
                      <a:pt x="1087" y="2308"/>
                    </a:lnTo>
                    <a:lnTo>
                      <a:pt x="1087" y="2308"/>
                    </a:lnTo>
                    <a:lnTo>
                      <a:pt x="1087" y="2314"/>
                    </a:lnTo>
                    <a:lnTo>
                      <a:pt x="1087" y="2314"/>
                    </a:lnTo>
                    <a:lnTo>
                      <a:pt x="1087" y="2314"/>
                    </a:lnTo>
                    <a:lnTo>
                      <a:pt x="1087" y="2314"/>
                    </a:lnTo>
                    <a:lnTo>
                      <a:pt x="1087" y="2314"/>
                    </a:lnTo>
                    <a:lnTo>
                      <a:pt x="1087" y="2320"/>
                    </a:lnTo>
                    <a:lnTo>
                      <a:pt x="1087" y="2320"/>
                    </a:lnTo>
                    <a:lnTo>
                      <a:pt x="1087" y="2320"/>
                    </a:lnTo>
                    <a:lnTo>
                      <a:pt x="1087" y="2320"/>
                    </a:lnTo>
                    <a:lnTo>
                      <a:pt x="1087" y="2320"/>
                    </a:lnTo>
                    <a:lnTo>
                      <a:pt x="1087" y="2320"/>
                    </a:lnTo>
                    <a:lnTo>
                      <a:pt x="1087" y="2320"/>
                    </a:lnTo>
                    <a:lnTo>
                      <a:pt x="1087" y="2320"/>
                    </a:lnTo>
                    <a:lnTo>
                      <a:pt x="1087" y="2320"/>
                    </a:lnTo>
                    <a:lnTo>
                      <a:pt x="1087" y="2320"/>
                    </a:lnTo>
                    <a:lnTo>
                      <a:pt x="1087" y="2326"/>
                    </a:lnTo>
                    <a:lnTo>
                      <a:pt x="1087" y="2326"/>
                    </a:lnTo>
                    <a:lnTo>
                      <a:pt x="1087" y="2326"/>
                    </a:lnTo>
                    <a:lnTo>
                      <a:pt x="1087" y="2326"/>
                    </a:lnTo>
                    <a:lnTo>
                      <a:pt x="1081" y="2326"/>
                    </a:lnTo>
                    <a:lnTo>
                      <a:pt x="1081" y="2326"/>
                    </a:lnTo>
                    <a:lnTo>
                      <a:pt x="1081" y="2326"/>
                    </a:lnTo>
                    <a:lnTo>
                      <a:pt x="1081" y="2326"/>
                    </a:lnTo>
                    <a:lnTo>
                      <a:pt x="1081" y="2326"/>
                    </a:lnTo>
                    <a:lnTo>
                      <a:pt x="1081" y="2326"/>
                    </a:lnTo>
                    <a:lnTo>
                      <a:pt x="1081" y="2326"/>
                    </a:lnTo>
                    <a:lnTo>
                      <a:pt x="1081" y="2326"/>
                    </a:lnTo>
                    <a:lnTo>
                      <a:pt x="1081" y="2326"/>
                    </a:lnTo>
                    <a:lnTo>
                      <a:pt x="1081" y="2326"/>
                    </a:lnTo>
                    <a:lnTo>
                      <a:pt x="1075" y="2326"/>
                    </a:lnTo>
                    <a:lnTo>
                      <a:pt x="1075" y="2326"/>
                    </a:lnTo>
                    <a:lnTo>
                      <a:pt x="1075" y="2326"/>
                    </a:lnTo>
                    <a:lnTo>
                      <a:pt x="1075" y="2326"/>
                    </a:lnTo>
                    <a:lnTo>
                      <a:pt x="1075" y="2326"/>
                    </a:lnTo>
                    <a:lnTo>
                      <a:pt x="1075" y="2326"/>
                    </a:lnTo>
                    <a:lnTo>
                      <a:pt x="1069" y="2326"/>
                    </a:lnTo>
                    <a:lnTo>
                      <a:pt x="1069" y="2326"/>
                    </a:lnTo>
                    <a:lnTo>
                      <a:pt x="1069" y="2332"/>
                    </a:lnTo>
                    <a:lnTo>
                      <a:pt x="1063" y="2332"/>
                    </a:lnTo>
                    <a:lnTo>
                      <a:pt x="1063" y="2332"/>
                    </a:lnTo>
                    <a:lnTo>
                      <a:pt x="1063" y="2338"/>
                    </a:lnTo>
                    <a:lnTo>
                      <a:pt x="1063" y="2338"/>
                    </a:lnTo>
                    <a:lnTo>
                      <a:pt x="1063" y="2338"/>
                    </a:lnTo>
                    <a:lnTo>
                      <a:pt x="1063" y="2344"/>
                    </a:lnTo>
                    <a:lnTo>
                      <a:pt x="1063" y="2344"/>
                    </a:lnTo>
                    <a:lnTo>
                      <a:pt x="1063" y="2350"/>
                    </a:lnTo>
                    <a:lnTo>
                      <a:pt x="1063" y="2350"/>
                    </a:lnTo>
                    <a:lnTo>
                      <a:pt x="1063" y="2350"/>
                    </a:lnTo>
                    <a:lnTo>
                      <a:pt x="1057" y="2350"/>
                    </a:lnTo>
                    <a:lnTo>
                      <a:pt x="1057" y="2350"/>
                    </a:lnTo>
                    <a:lnTo>
                      <a:pt x="1057" y="2356"/>
                    </a:lnTo>
                    <a:lnTo>
                      <a:pt x="1057" y="2356"/>
                    </a:lnTo>
                    <a:lnTo>
                      <a:pt x="1057" y="2356"/>
                    </a:lnTo>
                    <a:lnTo>
                      <a:pt x="1057" y="2356"/>
                    </a:lnTo>
                    <a:lnTo>
                      <a:pt x="1057" y="2356"/>
                    </a:lnTo>
                    <a:lnTo>
                      <a:pt x="1051" y="2356"/>
                    </a:lnTo>
                    <a:lnTo>
                      <a:pt x="1051" y="2362"/>
                    </a:lnTo>
                    <a:lnTo>
                      <a:pt x="1051" y="2362"/>
                    </a:lnTo>
                    <a:lnTo>
                      <a:pt x="1051" y="2362"/>
                    </a:lnTo>
                    <a:lnTo>
                      <a:pt x="1051" y="2362"/>
                    </a:lnTo>
                    <a:lnTo>
                      <a:pt x="1051" y="2362"/>
                    </a:lnTo>
                    <a:lnTo>
                      <a:pt x="1051" y="2362"/>
                    </a:lnTo>
                    <a:lnTo>
                      <a:pt x="1051" y="2362"/>
                    </a:lnTo>
                    <a:lnTo>
                      <a:pt x="1051" y="2362"/>
                    </a:lnTo>
                    <a:lnTo>
                      <a:pt x="1051" y="2362"/>
                    </a:lnTo>
                    <a:lnTo>
                      <a:pt x="1045" y="2368"/>
                    </a:lnTo>
                    <a:lnTo>
                      <a:pt x="1045" y="2368"/>
                    </a:lnTo>
                    <a:lnTo>
                      <a:pt x="1045" y="2368"/>
                    </a:lnTo>
                    <a:lnTo>
                      <a:pt x="1051" y="2368"/>
                    </a:lnTo>
                    <a:lnTo>
                      <a:pt x="1051" y="2362"/>
                    </a:lnTo>
                    <a:lnTo>
                      <a:pt x="1051" y="2362"/>
                    </a:lnTo>
                    <a:lnTo>
                      <a:pt x="1051" y="2362"/>
                    </a:lnTo>
                    <a:lnTo>
                      <a:pt x="1051" y="2362"/>
                    </a:lnTo>
                    <a:lnTo>
                      <a:pt x="1057" y="2362"/>
                    </a:lnTo>
                    <a:lnTo>
                      <a:pt x="1057" y="2362"/>
                    </a:lnTo>
                    <a:lnTo>
                      <a:pt x="1057" y="2362"/>
                    </a:lnTo>
                    <a:lnTo>
                      <a:pt x="1057" y="2356"/>
                    </a:lnTo>
                    <a:lnTo>
                      <a:pt x="1063" y="2356"/>
                    </a:lnTo>
                    <a:lnTo>
                      <a:pt x="1063" y="2356"/>
                    </a:lnTo>
                    <a:lnTo>
                      <a:pt x="1063" y="2356"/>
                    </a:lnTo>
                    <a:lnTo>
                      <a:pt x="1063" y="2356"/>
                    </a:lnTo>
                    <a:lnTo>
                      <a:pt x="1063" y="2356"/>
                    </a:lnTo>
                    <a:lnTo>
                      <a:pt x="1063" y="2356"/>
                    </a:lnTo>
                    <a:lnTo>
                      <a:pt x="1063" y="2356"/>
                    </a:lnTo>
                    <a:lnTo>
                      <a:pt x="1063" y="2356"/>
                    </a:lnTo>
                    <a:lnTo>
                      <a:pt x="1063" y="2356"/>
                    </a:lnTo>
                    <a:lnTo>
                      <a:pt x="1063" y="2356"/>
                    </a:lnTo>
                    <a:lnTo>
                      <a:pt x="1063" y="2356"/>
                    </a:lnTo>
                    <a:lnTo>
                      <a:pt x="1069" y="2356"/>
                    </a:lnTo>
                    <a:lnTo>
                      <a:pt x="1069" y="2356"/>
                    </a:lnTo>
                    <a:lnTo>
                      <a:pt x="1069" y="2356"/>
                    </a:lnTo>
                    <a:lnTo>
                      <a:pt x="1069" y="2350"/>
                    </a:lnTo>
                    <a:lnTo>
                      <a:pt x="1069" y="2350"/>
                    </a:lnTo>
                    <a:lnTo>
                      <a:pt x="1075" y="2350"/>
                    </a:lnTo>
                    <a:lnTo>
                      <a:pt x="1075" y="2350"/>
                    </a:lnTo>
                    <a:lnTo>
                      <a:pt x="1075" y="2344"/>
                    </a:lnTo>
                    <a:lnTo>
                      <a:pt x="1081" y="2344"/>
                    </a:lnTo>
                    <a:lnTo>
                      <a:pt x="1081" y="2344"/>
                    </a:lnTo>
                    <a:lnTo>
                      <a:pt x="1081" y="2344"/>
                    </a:lnTo>
                    <a:lnTo>
                      <a:pt x="1081" y="2344"/>
                    </a:lnTo>
                    <a:lnTo>
                      <a:pt x="1087" y="2338"/>
                    </a:lnTo>
                    <a:lnTo>
                      <a:pt x="1087" y="2338"/>
                    </a:lnTo>
                    <a:lnTo>
                      <a:pt x="1087" y="2338"/>
                    </a:lnTo>
                    <a:lnTo>
                      <a:pt x="1087" y="2338"/>
                    </a:lnTo>
                    <a:lnTo>
                      <a:pt x="1087" y="2332"/>
                    </a:lnTo>
                    <a:lnTo>
                      <a:pt x="1087" y="2332"/>
                    </a:lnTo>
                    <a:lnTo>
                      <a:pt x="1087" y="2332"/>
                    </a:lnTo>
                    <a:lnTo>
                      <a:pt x="1087" y="2332"/>
                    </a:lnTo>
                    <a:lnTo>
                      <a:pt x="1093" y="2332"/>
                    </a:lnTo>
                    <a:lnTo>
                      <a:pt x="1093" y="2332"/>
                    </a:lnTo>
                    <a:lnTo>
                      <a:pt x="1093" y="2332"/>
                    </a:lnTo>
                    <a:lnTo>
                      <a:pt x="1093" y="2326"/>
                    </a:lnTo>
                    <a:lnTo>
                      <a:pt x="1093" y="2326"/>
                    </a:lnTo>
                    <a:lnTo>
                      <a:pt x="1093" y="2326"/>
                    </a:lnTo>
                    <a:lnTo>
                      <a:pt x="1093" y="2326"/>
                    </a:lnTo>
                    <a:lnTo>
                      <a:pt x="1099" y="2326"/>
                    </a:lnTo>
                    <a:lnTo>
                      <a:pt x="1099" y="2326"/>
                    </a:lnTo>
                    <a:lnTo>
                      <a:pt x="1099" y="2326"/>
                    </a:lnTo>
                    <a:lnTo>
                      <a:pt x="1111" y="2320"/>
                    </a:lnTo>
                    <a:lnTo>
                      <a:pt x="1111" y="2320"/>
                    </a:lnTo>
                    <a:lnTo>
                      <a:pt x="1111" y="2314"/>
                    </a:lnTo>
                    <a:lnTo>
                      <a:pt x="1117" y="2314"/>
                    </a:lnTo>
                    <a:lnTo>
                      <a:pt x="1117" y="2314"/>
                    </a:lnTo>
                    <a:lnTo>
                      <a:pt x="1117" y="2314"/>
                    </a:lnTo>
                    <a:close/>
                    <a:moveTo>
                      <a:pt x="2007" y="1881"/>
                    </a:moveTo>
                    <a:lnTo>
                      <a:pt x="2007" y="1887"/>
                    </a:lnTo>
                    <a:lnTo>
                      <a:pt x="2001" y="1881"/>
                    </a:lnTo>
                    <a:lnTo>
                      <a:pt x="2001" y="1881"/>
                    </a:lnTo>
                    <a:lnTo>
                      <a:pt x="2007" y="1881"/>
                    </a:lnTo>
                    <a:lnTo>
                      <a:pt x="2007" y="1875"/>
                    </a:lnTo>
                    <a:lnTo>
                      <a:pt x="2007" y="1875"/>
                    </a:lnTo>
                    <a:lnTo>
                      <a:pt x="2007" y="1875"/>
                    </a:lnTo>
                    <a:lnTo>
                      <a:pt x="2001" y="1881"/>
                    </a:lnTo>
                    <a:lnTo>
                      <a:pt x="2001" y="1881"/>
                    </a:lnTo>
                    <a:lnTo>
                      <a:pt x="2001" y="1881"/>
                    </a:lnTo>
                    <a:lnTo>
                      <a:pt x="2001" y="1881"/>
                    </a:lnTo>
                    <a:lnTo>
                      <a:pt x="2001" y="1875"/>
                    </a:lnTo>
                    <a:lnTo>
                      <a:pt x="2001" y="1875"/>
                    </a:lnTo>
                    <a:lnTo>
                      <a:pt x="2001" y="1875"/>
                    </a:lnTo>
                    <a:lnTo>
                      <a:pt x="2001" y="1875"/>
                    </a:lnTo>
                    <a:lnTo>
                      <a:pt x="2001" y="1875"/>
                    </a:lnTo>
                    <a:lnTo>
                      <a:pt x="2001" y="1875"/>
                    </a:lnTo>
                    <a:lnTo>
                      <a:pt x="2001" y="1875"/>
                    </a:lnTo>
                    <a:lnTo>
                      <a:pt x="1995" y="1875"/>
                    </a:lnTo>
                    <a:lnTo>
                      <a:pt x="1995" y="1875"/>
                    </a:lnTo>
                    <a:lnTo>
                      <a:pt x="2001" y="1875"/>
                    </a:lnTo>
                    <a:lnTo>
                      <a:pt x="2001" y="1869"/>
                    </a:lnTo>
                    <a:lnTo>
                      <a:pt x="2001" y="1869"/>
                    </a:lnTo>
                    <a:lnTo>
                      <a:pt x="2007" y="1863"/>
                    </a:lnTo>
                    <a:lnTo>
                      <a:pt x="2013" y="1863"/>
                    </a:lnTo>
                    <a:lnTo>
                      <a:pt x="2007" y="1863"/>
                    </a:lnTo>
                    <a:lnTo>
                      <a:pt x="2007" y="1863"/>
                    </a:lnTo>
                    <a:lnTo>
                      <a:pt x="2007" y="1863"/>
                    </a:lnTo>
                    <a:lnTo>
                      <a:pt x="2007" y="1857"/>
                    </a:lnTo>
                    <a:lnTo>
                      <a:pt x="2007" y="1863"/>
                    </a:lnTo>
                    <a:lnTo>
                      <a:pt x="2007" y="1863"/>
                    </a:lnTo>
                    <a:lnTo>
                      <a:pt x="2007" y="1863"/>
                    </a:lnTo>
                    <a:lnTo>
                      <a:pt x="2001" y="1863"/>
                    </a:lnTo>
                    <a:lnTo>
                      <a:pt x="2007" y="1857"/>
                    </a:lnTo>
                    <a:lnTo>
                      <a:pt x="2007" y="1857"/>
                    </a:lnTo>
                    <a:lnTo>
                      <a:pt x="2007" y="1857"/>
                    </a:lnTo>
                    <a:lnTo>
                      <a:pt x="2001" y="1857"/>
                    </a:lnTo>
                    <a:lnTo>
                      <a:pt x="2001" y="1857"/>
                    </a:lnTo>
                    <a:lnTo>
                      <a:pt x="2001" y="1851"/>
                    </a:lnTo>
                    <a:lnTo>
                      <a:pt x="2001" y="1851"/>
                    </a:lnTo>
                    <a:lnTo>
                      <a:pt x="2001" y="1851"/>
                    </a:lnTo>
                    <a:lnTo>
                      <a:pt x="2001" y="1851"/>
                    </a:lnTo>
                    <a:lnTo>
                      <a:pt x="1995" y="1851"/>
                    </a:lnTo>
                    <a:lnTo>
                      <a:pt x="1995" y="1851"/>
                    </a:lnTo>
                    <a:lnTo>
                      <a:pt x="1995" y="1851"/>
                    </a:lnTo>
                    <a:lnTo>
                      <a:pt x="1995" y="1851"/>
                    </a:lnTo>
                    <a:lnTo>
                      <a:pt x="1995" y="1851"/>
                    </a:lnTo>
                    <a:lnTo>
                      <a:pt x="1995" y="1851"/>
                    </a:lnTo>
                    <a:lnTo>
                      <a:pt x="1995" y="1851"/>
                    </a:lnTo>
                    <a:lnTo>
                      <a:pt x="1995" y="1851"/>
                    </a:lnTo>
                    <a:lnTo>
                      <a:pt x="1995" y="1851"/>
                    </a:lnTo>
                    <a:lnTo>
                      <a:pt x="1995" y="1851"/>
                    </a:lnTo>
                    <a:lnTo>
                      <a:pt x="1995" y="1851"/>
                    </a:lnTo>
                    <a:lnTo>
                      <a:pt x="1995" y="1857"/>
                    </a:lnTo>
                    <a:lnTo>
                      <a:pt x="1995" y="1857"/>
                    </a:lnTo>
                    <a:lnTo>
                      <a:pt x="1995" y="1857"/>
                    </a:lnTo>
                    <a:lnTo>
                      <a:pt x="1995" y="1857"/>
                    </a:lnTo>
                    <a:lnTo>
                      <a:pt x="1989" y="1857"/>
                    </a:lnTo>
                    <a:lnTo>
                      <a:pt x="1989" y="1857"/>
                    </a:lnTo>
                    <a:lnTo>
                      <a:pt x="1989" y="1857"/>
                    </a:lnTo>
                    <a:lnTo>
                      <a:pt x="1989" y="1857"/>
                    </a:lnTo>
                    <a:lnTo>
                      <a:pt x="1989" y="1863"/>
                    </a:lnTo>
                    <a:lnTo>
                      <a:pt x="1989" y="1863"/>
                    </a:lnTo>
                    <a:lnTo>
                      <a:pt x="1983" y="1863"/>
                    </a:lnTo>
                    <a:lnTo>
                      <a:pt x="1983" y="1857"/>
                    </a:lnTo>
                    <a:lnTo>
                      <a:pt x="1983" y="1857"/>
                    </a:lnTo>
                    <a:lnTo>
                      <a:pt x="1983" y="1857"/>
                    </a:lnTo>
                    <a:lnTo>
                      <a:pt x="1983" y="1857"/>
                    </a:lnTo>
                    <a:lnTo>
                      <a:pt x="1977" y="1863"/>
                    </a:lnTo>
                    <a:lnTo>
                      <a:pt x="1977" y="1869"/>
                    </a:lnTo>
                    <a:lnTo>
                      <a:pt x="1977" y="1869"/>
                    </a:lnTo>
                    <a:lnTo>
                      <a:pt x="1977" y="1869"/>
                    </a:lnTo>
                    <a:lnTo>
                      <a:pt x="1977" y="1869"/>
                    </a:lnTo>
                    <a:lnTo>
                      <a:pt x="1977" y="1869"/>
                    </a:lnTo>
                    <a:lnTo>
                      <a:pt x="1977" y="1869"/>
                    </a:lnTo>
                    <a:lnTo>
                      <a:pt x="1977" y="1869"/>
                    </a:lnTo>
                    <a:lnTo>
                      <a:pt x="1977" y="1869"/>
                    </a:lnTo>
                    <a:lnTo>
                      <a:pt x="1977" y="1869"/>
                    </a:lnTo>
                    <a:lnTo>
                      <a:pt x="1977" y="1869"/>
                    </a:lnTo>
                    <a:lnTo>
                      <a:pt x="1977" y="1869"/>
                    </a:lnTo>
                    <a:lnTo>
                      <a:pt x="1977" y="1863"/>
                    </a:lnTo>
                    <a:lnTo>
                      <a:pt x="1977" y="1863"/>
                    </a:lnTo>
                    <a:lnTo>
                      <a:pt x="1977" y="1857"/>
                    </a:lnTo>
                    <a:lnTo>
                      <a:pt x="1977" y="1857"/>
                    </a:lnTo>
                    <a:lnTo>
                      <a:pt x="1977" y="1857"/>
                    </a:lnTo>
                    <a:lnTo>
                      <a:pt x="1977" y="1857"/>
                    </a:lnTo>
                    <a:lnTo>
                      <a:pt x="1977" y="1857"/>
                    </a:lnTo>
                    <a:lnTo>
                      <a:pt x="1977" y="1857"/>
                    </a:lnTo>
                    <a:lnTo>
                      <a:pt x="1977" y="1857"/>
                    </a:lnTo>
                    <a:lnTo>
                      <a:pt x="1983" y="1851"/>
                    </a:lnTo>
                    <a:lnTo>
                      <a:pt x="1983" y="1851"/>
                    </a:lnTo>
                    <a:lnTo>
                      <a:pt x="1977" y="1851"/>
                    </a:lnTo>
                    <a:lnTo>
                      <a:pt x="1971" y="1845"/>
                    </a:lnTo>
                    <a:lnTo>
                      <a:pt x="1971" y="1851"/>
                    </a:lnTo>
                    <a:lnTo>
                      <a:pt x="1971" y="1851"/>
                    </a:lnTo>
                    <a:lnTo>
                      <a:pt x="1971" y="1851"/>
                    </a:lnTo>
                    <a:lnTo>
                      <a:pt x="1971" y="1851"/>
                    </a:lnTo>
                    <a:lnTo>
                      <a:pt x="1965" y="1851"/>
                    </a:lnTo>
                    <a:lnTo>
                      <a:pt x="1965" y="1845"/>
                    </a:lnTo>
                    <a:lnTo>
                      <a:pt x="1959" y="1845"/>
                    </a:lnTo>
                    <a:lnTo>
                      <a:pt x="1959" y="1845"/>
                    </a:lnTo>
                    <a:lnTo>
                      <a:pt x="1959" y="1845"/>
                    </a:lnTo>
                    <a:lnTo>
                      <a:pt x="1959" y="1839"/>
                    </a:lnTo>
                    <a:lnTo>
                      <a:pt x="1953" y="1839"/>
                    </a:lnTo>
                    <a:lnTo>
                      <a:pt x="1953" y="1839"/>
                    </a:lnTo>
                    <a:lnTo>
                      <a:pt x="1953" y="1845"/>
                    </a:lnTo>
                    <a:lnTo>
                      <a:pt x="1953" y="1845"/>
                    </a:lnTo>
                    <a:lnTo>
                      <a:pt x="1953" y="1845"/>
                    </a:lnTo>
                    <a:lnTo>
                      <a:pt x="1959" y="1845"/>
                    </a:lnTo>
                    <a:lnTo>
                      <a:pt x="1959" y="1845"/>
                    </a:lnTo>
                    <a:lnTo>
                      <a:pt x="1959" y="1851"/>
                    </a:lnTo>
                    <a:lnTo>
                      <a:pt x="1965" y="1851"/>
                    </a:lnTo>
                    <a:lnTo>
                      <a:pt x="1965" y="1851"/>
                    </a:lnTo>
                    <a:lnTo>
                      <a:pt x="1965" y="1857"/>
                    </a:lnTo>
                    <a:lnTo>
                      <a:pt x="1965" y="1857"/>
                    </a:lnTo>
                    <a:lnTo>
                      <a:pt x="1965" y="1857"/>
                    </a:lnTo>
                    <a:lnTo>
                      <a:pt x="1965" y="1857"/>
                    </a:lnTo>
                    <a:lnTo>
                      <a:pt x="1971" y="1857"/>
                    </a:lnTo>
                    <a:lnTo>
                      <a:pt x="1971" y="1863"/>
                    </a:lnTo>
                    <a:lnTo>
                      <a:pt x="1971" y="1863"/>
                    </a:lnTo>
                    <a:lnTo>
                      <a:pt x="1965" y="1863"/>
                    </a:lnTo>
                    <a:lnTo>
                      <a:pt x="1965" y="1857"/>
                    </a:lnTo>
                    <a:lnTo>
                      <a:pt x="1959" y="1857"/>
                    </a:lnTo>
                    <a:lnTo>
                      <a:pt x="1959" y="1851"/>
                    </a:lnTo>
                    <a:lnTo>
                      <a:pt x="1959" y="1851"/>
                    </a:lnTo>
                    <a:lnTo>
                      <a:pt x="1959" y="1857"/>
                    </a:lnTo>
                    <a:lnTo>
                      <a:pt x="1959" y="1857"/>
                    </a:lnTo>
                    <a:lnTo>
                      <a:pt x="1959" y="1857"/>
                    </a:lnTo>
                    <a:lnTo>
                      <a:pt x="1959" y="1863"/>
                    </a:lnTo>
                    <a:lnTo>
                      <a:pt x="1959" y="1869"/>
                    </a:lnTo>
                    <a:lnTo>
                      <a:pt x="1959" y="1875"/>
                    </a:lnTo>
                    <a:lnTo>
                      <a:pt x="1959" y="1875"/>
                    </a:lnTo>
                    <a:lnTo>
                      <a:pt x="1959" y="1875"/>
                    </a:lnTo>
                    <a:lnTo>
                      <a:pt x="1959" y="1875"/>
                    </a:lnTo>
                    <a:lnTo>
                      <a:pt x="1959" y="1875"/>
                    </a:lnTo>
                    <a:lnTo>
                      <a:pt x="1959" y="1869"/>
                    </a:lnTo>
                    <a:lnTo>
                      <a:pt x="1959" y="1869"/>
                    </a:lnTo>
                    <a:lnTo>
                      <a:pt x="1959" y="1869"/>
                    </a:lnTo>
                    <a:lnTo>
                      <a:pt x="1959" y="1863"/>
                    </a:lnTo>
                    <a:lnTo>
                      <a:pt x="1959" y="1863"/>
                    </a:lnTo>
                    <a:lnTo>
                      <a:pt x="1953" y="1863"/>
                    </a:lnTo>
                    <a:lnTo>
                      <a:pt x="1953" y="1863"/>
                    </a:lnTo>
                    <a:lnTo>
                      <a:pt x="1947" y="1857"/>
                    </a:lnTo>
                    <a:lnTo>
                      <a:pt x="1947" y="1857"/>
                    </a:lnTo>
                    <a:lnTo>
                      <a:pt x="1947" y="1863"/>
                    </a:lnTo>
                    <a:lnTo>
                      <a:pt x="1947" y="1863"/>
                    </a:lnTo>
                    <a:lnTo>
                      <a:pt x="1947" y="1863"/>
                    </a:lnTo>
                    <a:lnTo>
                      <a:pt x="1947" y="1863"/>
                    </a:lnTo>
                    <a:lnTo>
                      <a:pt x="1947" y="1863"/>
                    </a:lnTo>
                    <a:lnTo>
                      <a:pt x="1947" y="1863"/>
                    </a:lnTo>
                    <a:lnTo>
                      <a:pt x="1947" y="1863"/>
                    </a:lnTo>
                    <a:lnTo>
                      <a:pt x="1947" y="1869"/>
                    </a:lnTo>
                    <a:lnTo>
                      <a:pt x="1947" y="1869"/>
                    </a:lnTo>
                    <a:lnTo>
                      <a:pt x="1953" y="1869"/>
                    </a:lnTo>
                    <a:lnTo>
                      <a:pt x="1953" y="1869"/>
                    </a:lnTo>
                    <a:lnTo>
                      <a:pt x="1953" y="1869"/>
                    </a:lnTo>
                    <a:lnTo>
                      <a:pt x="1953" y="1869"/>
                    </a:lnTo>
                    <a:lnTo>
                      <a:pt x="1953" y="1875"/>
                    </a:lnTo>
                    <a:lnTo>
                      <a:pt x="1953" y="1875"/>
                    </a:lnTo>
                    <a:lnTo>
                      <a:pt x="1947" y="1875"/>
                    </a:lnTo>
                    <a:lnTo>
                      <a:pt x="1947" y="1869"/>
                    </a:lnTo>
                    <a:lnTo>
                      <a:pt x="1947" y="1869"/>
                    </a:lnTo>
                    <a:lnTo>
                      <a:pt x="1947" y="1869"/>
                    </a:lnTo>
                    <a:lnTo>
                      <a:pt x="1947" y="1869"/>
                    </a:lnTo>
                    <a:lnTo>
                      <a:pt x="1947" y="1869"/>
                    </a:lnTo>
                    <a:lnTo>
                      <a:pt x="1941" y="1869"/>
                    </a:lnTo>
                    <a:lnTo>
                      <a:pt x="1941" y="1869"/>
                    </a:lnTo>
                    <a:lnTo>
                      <a:pt x="1947" y="1869"/>
                    </a:lnTo>
                    <a:lnTo>
                      <a:pt x="1947" y="1875"/>
                    </a:lnTo>
                    <a:lnTo>
                      <a:pt x="1947" y="1875"/>
                    </a:lnTo>
                    <a:lnTo>
                      <a:pt x="1947" y="1875"/>
                    </a:lnTo>
                    <a:lnTo>
                      <a:pt x="1941" y="1875"/>
                    </a:lnTo>
                    <a:lnTo>
                      <a:pt x="1941" y="1875"/>
                    </a:lnTo>
                    <a:lnTo>
                      <a:pt x="1941" y="1875"/>
                    </a:lnTo>
                    <a:lnTo>
                      <a:pt x="1941" y="1881"/>
                    </a:lnTo>
                    <a:lnTo>
                      <a:pt x="1941" y="1881"/>
                    </a:lnTo>
                    <a:lnTo>
                      <a:pt x="1941" y="1881"/>
                    </a:lnTo>
                    <a:lnTo>
                      <a:pt x="1941" y="1875"/>
                    </a:lnTo>
                    <a:lnTo>
                      <a:pt x="1941" y="1869"/>
                    </a:lnTo>
                    <a:lnTo>
                      <a:pt x="1941" y="1869"/>
                    </a:lnTo>
                    <a:lnTo>
                      <a:pt x="1941" y="1863"/>
                    </a:lnTo>
                    <a:lnTo>
                      <a:pt x="1941" y="1863"/>
                    </a:lnTo>
                    <a:lnTo>
                      <a:pt x="1941" y="1863"/>
                    </a:lnTo>
                    <a:lnTo>
                      <a:pt x="1935" y="1857"/>
                    </a:lnTo>
                    <a:lnTo>
                      <a:pt x="1935" y="1857"/>
                    </a:lnTo>
                    <a:lnTo>
                      <a:pt x="1935" y="1857"/>
                    </a:lnTo>
                    <a:lnTo>
                      <a:pt x="1935" y="1857"/>
                    </a:lnTo>
                    <a:lnTo>
                      <a:pt x="1935" y="1857"/>
                    </a:lnTo>
                    <a:lnTo>
                      <a:pt x="1935" y="1857"/>
                    </a:lnTo>
                    <a:lnTo>
                      <a:pt x="1935" y="1857"/>
                    </a:lnTo>
                    <a:lnTo>
                      <a:pt x="1929" y="1857"/>
                    </a:lnTo>
                    <a:lnTo>
                      <a:pt x="1929" y="1857"/>
                    </a:lnTo>
                    <a:lnTo>
                      <a:pt x="1929" y="1851"/>
                    </a:lnTo>
                    <a:lnTo>
                      <a:pt x="1929" y="1851"/>
                    </a:lnTo>
                    <a:lnTo>
                      <a:pt x="1929" y="1857"/>
                    </a:lnTo>
                    <a:lnTo>
                      <a:pt x="1923" y="1857"/>
                    </a:lnTo>
                    <a:lnTo>
                      <a:pt x="1923" y="1857"/>
                    </a:lnTo>
                    <a:lnTo>
                      <a:pt x="1923" y="1857"/>
                    </a:lnTo>
                    <a:lnTo>
                      <a:pt x="1923" y="1857"/>
                    </a:lnTo>
                    <a:lnTo>
                      <a:pt x="1923" y="1857"/>
                    </a:lnTo>
                    <a:lnTo>
                      <a:pt x="1923" y="1857"/>
                    </a:lnTo>
                    <a:lnTo>
                      <a:pt x="1923" y="1863"/>
                    </a:lnTo>
                    <a:lnTo>
                      <a:pt x="1917" y="1863"/>
                    </a:lnTo>
                    <a:lnTo>
                      <a:pt x="1917" y="1869"/>
                    </a:lnTo>
                    <a:lnTo>
                      <a:pt x="1917" y="1869"/>
                    </a:lnTo>
                    <a:lnTo>
                      <a:pt x="1917" y="1875"/>
                    </a:lnTo>
                    <a:lnTo>
                      <a:pt x="1923" y="1875"/>
                    </a:lnTo>
                    <a:lnTo>
                      <a:pt x="1929" y="1875"/>
                    </a:lnTo>
                    <a:lnTo>
                      <a:pt x="1929" y="1875"/>
                    </a:lnTo>
                    <a:lnTo>
                      <a:pt x="1935" y="1881"/>
                    </a:lnTo>
                    <a:lnTo>
                      <a:pt x="1935" y="1881"/>
                    </a:lnTo>
                    <a:lnTo>
                      <a:pt x="1935" y="1881"/>
                    </a:lnTo>
                    <a:lnTo>
                      <a:pt x="1941" y="1881"/>
                    </a:lnTo>
                    <a:lnTo>
                      <a:pt x="1941" y="1887"/>
                    </a:lnTo>
                    <a:lnTo>
                      <a:pt x="1935" y="1887"/>
                    </a:lnTo>
                    <a:lnTo>
                      <a:pt x="1935" y="1887"/>
                    </a:lnTo>
                    <a:lnTo>
                      <a:pt x="1935" y="1887"/>
                    </a:lnTo>
                    <a:lnTo>
                      <a:pt x="1935" y="1881"/>
                    </a:lnTo>
                    <a:lnTo>
                      <a:pt x="1935" y="1881"/>
                    </a:lnTo>
                    <a:lnTo>
                      <a:pt x="1923" y="1881"/>
                    </a:lnTo>
                    <a:lnTo>
                      <a:pt x="1923" y="1881"/>
                    </a:lnTo>
                    <a:lnTo>
                      <a:pt x="1923" y="1881"/>
                    </a:lnTo>
                    <a:lnTo>
                      <a:pt x="1923" y="1881"/>
                    </a:lnTo>
                    <a:lnTo>
                      <a:pt x="1929" y="1887"/>
                    </a:lnTo>
                    <a:lnTo>
                      <a:pt x="1929" y="1893"/>
                    </a:lnTo>
                    <a:lnTo>
                      <a:pt x="1929" y="1893"/>
                    </a:lnTo>
                    <a:lnTo>
                      <a:pt x="1929" y="1893"/>
                    </a:lnTo>
                    <a:lnTo>
                      <a:pt x="1935" y="1893"/>
                    </a:lnTo>
                    <a:lnTo>
                      <a:pt x="1929" y="1893"/>
                    </a:lnTo>
                    <a:lnTo>
                      <a:pt x="1929" y="1893"/>
                    </a:lnTo>
                    <a:lnTo>
                      <a:pt x="1929" y="1893"/>
                    </a:lnTo>
                    <a:lnTo>
                      <a:pt x="1923" y="1887"/>
                    </a:lnTo>
                    <a:lnTo>
                      <a:pt x="1923" y="1887"/>
                    </a:lnTo>
                    <a:lnTo>
                      <a:pt x="1923" y="1887"/>
                    </a:lnTo>
                    <a:lnTo>
                      <a:pt x="1923" y="1887"/>
                    </a:lnTo>
                    <a:lnTo>
                      <a:pt x="1923" y="1893"/>
                    </a:lnTo>
                    <a:lnTo>
                      <a:pt x="1923" y="1893"/>
                    </a:lnTo>
                    <a:lnTo>
                      <a:pt x="1923" y="1893"/>
                    </a:lnTo>
                    <a:lnTo>
                      <a:pt x="1923" y="1893"/>
                    </a:lnTo>
                    <a:lnTo>
                      <a:pt x="1923" y="1899"/>
                    </a:lnTo>
                    <a:lnTo>
                      <a:pt x="1923" y="1905"/>
                    </a:lnTo>
                    <a:lnTo>
                      <a:pt x="1923" y="1905"/>
                    </a:lnTo>
                    <a:lnTo>
                      <a:pt x="1929" y="1905"/>
                    </a:lnTo>
                    <a:lnTo>
                      <a:pt x="1929" y="1911"/>
                    </a:lnTo>
                    <a:lnTo>
                      <a:pt x="1929" y="1911"/>
                    </a:lnTo>
                    <a:lnTo>
                      <a:pt x="1929" y="1911"/>
                    </a:lnTo>
                    <a:lnTo>
                      <a:pt x="1929" y="1917"/>
                    </a:lnTo>
                    <a:lnTo>
                      <a:pt x="1929" y="1917"/>
                    </a:lnTo>
                    <a:lnTo>
                      <a:pt x="1935" y="1917"/>
                    </a:lnTo>
                    <a:lnTo>
                      <a:pt x="1935" y="1917"/>
                    </a:lnTo>
                    <a:lnTo>
                      <a:pt x="1935" y="1923"/>
                    </a:lnTo>
                    <a:lnTo>
                      <a:pt x="1929" y="1917"/>
                    </a:lnTo>
                    <a:lnTo>
                      <a:pt x="1929" y="1917"/>
                    </a:lnTo>
                    <a:lnTo>
                      <a:pt x="1923" y="1911"/>
                    </a:lnTo>
                    <a:lnTo>
                      <a:pt x="1923" y="1911"/>
                    </a:lnTo>
                    <a:lnTo>
                      <a:pt x="1923" y="1905"/>
                    </a:lnTo>
                    <a:lnTo>
                      <a:pt x="1923" y="1905"/>
                    </a:lnTo>
                    <a:lnTo>
                      <a:pt x="1917" y="1905"/>
                    </a:lnTo>
                    <a:lnTo>
                      <a:pt x="1917" y="1893"/>
                    </a:lnTo>
                    <a:lnTo>
                      <a:pt x="1917" y="1893"/>
                    </a:lnTo>
                    <a:lnTo>
                      <a:pt x="1917" y="1893"/>
                    </a:lnTo>
                    <a:lnTo>
                      <a:pt x="1911" y="1893"/>
                    </a:lnTo>
                    <a:lnTo>
                      <a:pt x="1905" y="1893"/>
                    </a:lnTo>
                    <a:lnTo>
                      <a:pt x="1917" y="1893"/>
                    </a:lnTo>
                    <a:lnTo>
                      <a:pt x="1917" y="1887"/>
                    </a:lnTo>
                    <a:lnTo>
                      <a:pt x="1917" y="1881"/>
                    </a:lnTo>
                    <a:lnTo>
                      <a:pt x="1911" y="1881"/>
                    </a:lnTo>
                    <a:lnTo>
                      <a:pt x="1911" y="1881"/>
                    </a:lnTo>
                    <a:lnTo>
                      <a:pt x="1905" y="1881"/>
                    </a:lnTo>
                    <a:lnTo>
                      <a:pt x="1905" y="1881"/>
                    </a:lnTo>
                    <a:lnTo>
                      <a:pt x="1905" y="1881"/>
                    </a:lnTo>
                    <a:lnTo>
                      <a:pt x="1899" y="1875"/>
                    </a:lnTo>
                    <a:lnTo>
                      <a:pt x="1899" y="1875"/>
                    </a:lnTo>
                    <a:lnTo>
                      <a:pt x="1899" y="1881"/>
                    </a:lnTo>
                    <a:lnTo>
                      <a:pt x="1899" y="1881"/>
                    </a:lnTo>
                    <a:lnTo>
                      <a:pt x="1899" y="1881"/>
                    </a:lnTo>
                    <a:lnTo>
                      <a:pt x="1899" y="1881"/>
                    </a:lnTo>
                    <a:lnTo>
                      <a:pt x="1893" y="1881"/>
                    </a:lnTo>
                    <a:lnTo>
                      <a:pt x="1893" y="1881"/>
                    </a:lnTo>
                    <a:lnTo>
                      <a:pt x="1893" y="1881"/>
                    </a:lnTo>
                    <a:lnTo>
                      <a:pt x="1893" y="1881"/>
                    </a:lnTo>
                    <a:lnTo>
                      <a:pt x="1893" y="1881"/>
                    </a:lnTo>
                    <a:lnTo>
                      <a:pt x="1893" y="1887"/>
                    </a:lnTo>
                    <a:lnTo>
                      <a:pt x="1887" y="1887"/>
                    </a:lnTo>
                    <a:lnTo>
                      <a:pt x="1893" y="1887"/>
                    </a:lnTo>
                    <a:lnTo>
                      <a:pt x="1893" y="1887"/>
                    </a:lnTo>
                    <a:lnTo>
                      <a:pt x="1887" y="1887"/>
                    </a:lnTo>
                    <a:lnTo>
                      <a:pt x="1887" y="1887"/>
                    </a:lnTo>
                    <a:lnTo>
                      <a:pt x="1887" y="1887"/>
                    </a:lnTo>
                    <a:lnTo>
                      <a:pt x="1887" y="1893"/>
                    </a:lnTo>
                    <a:lnTo>
                      <a:pt x="1887" y="1893"/>
                    </a:lnTo>
                    <a:lnTo>
                      <a:pt x="1881" y="1893"/>
                    </a:lnTo>
                    <a:lnTo>
                      <a:pt x="1881" y="1893"/>
                    </a:lnTo>
                    <a:lnTo>
                      <a:pt x="1881" y="1893"/>
                    </a:lnTo>
                    <a:lnTo>
                      <a:pt x="1881" y="1893"/>
                    </a:lnTo>
                    <a:lnTo>
                      <a:pt x="1881" y="1893"/>
                    </a:lnTo>
                    <a:lnTo>
                      <a:pt x="1875" y="1893"/>
                    </a:lnTo>
                    <a:lnTo>
                      <a:pt x="1875" y="1899"/>
                    </a:lnTo>
                    <a:lnTo>
                      <a:pt x="1875" y="1899"/>
                    </a:lnTo>
                    <a:lnTo>
                      <a:pt x="1875" y="1899"/>
                    </a:lnTo>
                    <a:lnTo>
                      <a:pt x="1875" y="1899"/>
                    </a:lnTo>
                    <a:lnTo>
                      <a:pt x="1875" y="1899"/>
                    </a:lnTo>
                    <a:lnTo>
                      <a:pt x="1875" y="1905"/>
                    </a:lnTo>
                    <a:lnTo>
                      <a:pt x="1875" y="1905"/>
                    </a:lnTo>
                    <a:lnTo>
                      <a:pt x="1875" y="1905"/>
                    </a:lnTo>
                    <a:lnTo>
                      <a:pt x="1875" y="1911"/>
                    </a:lnTo>
                    <a:lnTo>
                      <a:pt x="1875" y="1911"/>
                    </a:lnTo>
                    <a:lnTo>
                      <a:pt x="1875" y="1911"/>
                    </a:lnTo>
                    <a:lnTo>
                      <a:pt x="1875" y="1911"/>
                    </a:lnTo>
                    <a:lnTo>
                      <a:pt x="1875" y="1911"/>
                    </a:lnTo>
                    <a:lnTo>
                      <a:pt x="1875" y="1911"/>
                    </a:lnTo>
                    <a:lnTo>
                      <a:pt x="1875" y="1911"/>
                    </a:lnTo>
                    <a:lnTo>
                      <a:pt x="1869" y="1911"/>
                    </a:lnTo>
                    <a:lnTo>
                      <a:pt x="1869" y="1911"/>
                    </a:lnTo>
                    <a:lnTo>
                      <a:pt x="1869" y="1911"/>
                    </a:lnTo>
                    <a:lnTo>
                      <a:pt x="1869" y="1911"/>
                    </a:lnTo>
                    <a:lnTo>
                      <a:pt x="1869" y="1911"/>
                    </a:lnTo>
                    <a:lnTo>
                      <a:pt x="1869" y="1917"/>
                    </a:lnTo>
                    <a:lnTo>
                      <a:pt x="1869" y="1917"/>
                    </a:lnTo>
                    <a:lnTo>
                      <a:pt x="1869" y="1917"/>
                    </a:lnTo>
                    <a:lnTo>
                      <a:pt x="1869" y="1917"/>
                    </a:lnTo>
                    <a:lnTo>
                      <a:pt x="1869" y="1917"/>
                    </a:lnTo>
                    <a:lnTo>
                      <a:pt x="1869" y="1917"/>
                    </a:lnTo>
                    <a:lnTo>
                      <a:pt x="1869" y="1923"/>
                    </a:lnTo>
                    <a:lnTo>
                      <a:pt x="1869" y="1923"/>
                    </a:lnTo>
                    <a:lnTo>
                      <a:pt x="1875" y="1917"/>
                    </a:lnTo>
                    <a:lnTo>
                      <a:pt x="1875" y="1917"/>
                    </a:lnTo>
                    <a:lnTo>
                      <a:pt x="1875" y="1917"/>
                    </a:lnTo>
                    <a:lnTo>
                      <a:pt x="1875" y="1923"/>
                    </a:lnTo>
                    <a:lnTo>
                      <a:pt x="1875" y="1923"/>
                    </a:lnTo>
                    <a:lnTo>
                      <a:pt x="1875" y="1923"/>
                    </a:lnTo>
                    <a:lnTo>
                      <a:pt x="1881" y="1923"/>
                    </a:lnTo>
                    <a:lnTo>
                      <a:pt x="1881" y="1923"/>
                    </a:lnTo>
                    <a:lnTo>
                      <a:pt x="1881" y="1923"/>
                    </a:lnTo>
                    <a:lnTo>
                      <a:pt x="1881" y="1923"/>
                    </a:lnTo>
                    <a:lnTo>
                      <a:pt x="1881" y="1923"/>
                    </a:lnTo>
                    <a:lnTo>
                      <a:pt x="1881" y="1929"/>
                    </a:lnTo>
                    <a:lnTo>
                      <a:pt x="1881" y="1929"/>
                    </a:lnTo>
                    <a:lnTo>
                      <a:pt x="1881" y="1935"/>
                    </a:lnTo>
                    <a:lnTo>
                      <a:pt x="1881" y="1935"/>
                    </a:lnTo>
                    <a:lnTo>
                      <a:pt x="1887" y="1941"/>
                    </a:lnTo>
                    <a:lnTo>
                      <a:pt x="1887" y="1941"/>
                    </a:lnTo>
                    <a:lnTo>
                      <a:pt x="1881" y="1947"/>
                    </a:lnTo>
                    <a:lnTo>
                      <a:pt x="1881" y="1947"/>
                    </a:lnTo>
                    <a:lnTo>
                      <a:pt x="1881" y="1947"/>
                    </a:lnTo>
                    <a:lnTo>
                      <a:pt x="1881" y="1953"/>
                    </a:lnTo>
                    <a:lnTo>
                      <a:pt x="1887" y="1953"/>
                    </a:lnTo>
                    <a:lnTo>
                      <a:pt x="1887" y="1953"/>
                    </a:lnTo>
                    <a:lnTo>
                      <a:pt x="1887" y="1953"/>
                    </a:lnTo>
                    <a:lnTo>
                      <a:pt x="1887" y="1953"/>
                    </a:lnTo>
                    <a:lnTo>
                      <a:pt x="1893" y="1953"/>
                    </a:lnTo>
                    <a:lnTo>
                      <a:pt x="1893" y="1953"/>
                    </a:lnTo>
                    <a:lnTo>
                      <a:pt x="1893" y="1959"/>
                    </a:lnTo>
                    <a:lnTo>
                      <a:pt x="1899" y="1959"/>
                    </a:lnTo>
                    <a:lnTo>
                      <a:pt x="1899" y="1959"/>
                    </a:lnTo>
                    <a:lnTo>
                      <a:pt x="1899" y="1965"/>
                    </a:lnTo>
                    <a:lnTo>
                      <a:pt x="1899" y="1965"/>
                    </a:lnTo>
                    <a:lnTo>
                      <a:pt x="1899" y="1965"/>
                    </a:lnTo>
                    <a:lnTo>
                      <a:pt x="1899" y="1965"/>
                    </a:lnTo>
                    <a:lnTo>
                      <a:pt x="1899" y="1965"/>
                    </a:lnTo>
                    <a:lnTo>
                      <a:pt x="1899" y="1959"/>
                    </a:lnTo>
                    <a:lnTo>
                      <a:pt x="1899" y="1959"/>
                    </a:lnTo>
                    <a:lnTo>
                      <a:pt x="1899" y="1959"/>
                    </a:lnTo>
                    <a:lnTo>
                      <a:pt x="1899" y="1965"/>
                    </a:lnTo>
                    <a:lnTo>
                      <a:pt x="1899" y="1965"/>
                    </a:lnTo>
                    <a:lnTo>
                      <a:pt x="1899" y="1965"/>
                    </a:lnTo>
                    <a:lnTo>
                      <a:pt x="1899" y="1959"/>
                    </a:lnTo>
                    <a:lnTo>
                      <a:pt x="1899" y="1959"/>
                    </a:lnTo>
                    <a:lnTo>
                      <a:pt x="1899" y="1959"/>
                    </a:lnTo>
                    <a:lnTo>
                      <a:pt x="1899" y="1959"/>
                    </a:lnTo>
                    <a:lnTo>
                      <a:pt x="1899" y="1959"/>
                    </a:lnTo>
                    <a:lnTo>
                      <a:pt x="1899" y="1959"/>
                    </a:lnTo>
                    <a:lnTo>
                      <a:pt x="1899" y="1959"/>
                    </a:lnTo>
                    <a:lnTo>
                      <a:pt x="1899" y="1959"/>
                    </a:lnTo>
                    <a:lnTo>
                      <a:pt x="1899" y="1959"/>
                    </a:lnTo>
                    <a:lnTo>
                      <a:pt x="1899" y="1959"/>
                    </a:lnTo>
                    <a:lnTo>
                      <a:pt x="1899" y="1959"/>
                    </a:lnTo>
                    <a:lnTo>
                      <a:pt x="1899" y="1959"/>
                    </a:lnTo>
                    <a:lnTo>
                      <a:pt x="1899" y="1959"/>
                    </a:lnTo>
                    <a:lnTo>
                      <a:pt x="1899" y="1953"/>
                    </a:lnTo>
                    <a:lnTo>
                      <a:pt x="1905" y="1953"/>
                    </a:lnTo>
                    <a:lnTo>
                      <a:pt x="1905" y="1953"/>
                    </a:lnTo>
                    <a:lnTo>
                      <a:pt x="1905" y="1953"/>
                    </a:lnTo>
                    <a:lnTo>
                      <a:pt x="1905" y="1953"/>
                    </a:lnTo>
                    <a:lnTo>
                      <a:pt x="1905" y="1947"/>
                    </a:lnTo>
                    <a:lnTo>
                      <a:pt x="1905" y="1947"/>
                    </a:lnTo>
                    <a:lnTo>
                      <a:pt x="1905" y="1947"/>
                    </a:lnTo>
                    <a:lnTo>
                      <a:pt x="1905" y="1947"/>
                    </a:lnTo>
                    <a:lnTo>
                      <a:pt x="1905" y="1941"/>
                    </a:lnTo>
                    <a:lnTo>
                      <a:pt x="1911" y="1941"/>
                    </a:lnTo>
                    <a:lnTo>
                      <a:pt x="1911" y="1935"/>
                    </a:lnTo>
                    <a:lnTo>
                      <a:pt x="1905" y="1935"/>
                    </a:lnTo>
                    <a:lnTo>
                      <a:pt x="1899" y="1935"/>
                    </a:lnTo>
                    <a:lnTo>
                      <a:pt x="1899" y="1935"/>
                    </a:lnTo>
                    <a:lnTo>
                      <a:pt x="1893" y="1941"/>
                    </a:lnTo>
                    <a:lnTo>
                      <a:pt x="1893" y="1941"/>
                    </a:lnTo>
                    <a:lnTo>
                      <a:pt x="1893" y="1941"/>
                    </a:lnTo>
                    <a:lnTo>
                      <a:pt x="1893" y="1941"/>
                    </a:lnTo>
                    <a:lnTo>
                      <a:pt x="1893" y="1947"/>
                    </a:lnTo>
                    <a:lnTo>
                      <a:pt x="1887" y="1941"/>
                    </a:lnTo>
                    <a:lnTo>
                      <a:pt x="1887" y="1941"/>
                    </a:lnTo>
                    <a:lnTo>
                      <a:pt x="1887" y="1941"/>
                    </a:lnTo>
                    <a:lnTo>
                      <a:pt x="1887" y="1935"/>
                    </a:lnTo>
                    <a:lnTo>
                      <a:pt x="1887" y="1935"/>
                    </a:lnTo>
                    <a:lnTo>
                      <a:pt x="1893" y="1935"/>
                    </a:lnTo>
                    <a:lnTo>
                      <a:pt x="1893" y="1935"/>
                    </a:lnTo>
                    <a:lnTo>
                      <a:pt x="1893" y="1935"/>
                    </a:lnTo>
                    <a:lnTo>
                      <a:pt x="1893" y="1935"/>
                    </a:lnTo>
                    <a:lnTo>
                      <a:pt x="1899" y="1935"/>
                    </a:lnTo>
                    <a:lnTo>
                      <a:pt x="1899" y="1935"/>
                    </a:lnTo>
                    <a:lnTo>
                      <a:pt x="1905" y="1935"/>
                    </a:lnTo>
                    <a:lnTo>
                      <a:pt x="1905" y="1935"/>
                    </a:lnTo>
                    <a:lnTo>
                      <a:pt x="1905" y="1935"/>
                    </a:lnTo>
                    <a:lnTo>
                      <a:pt x="1911" y="1935"/>
                    </a:lnTo>
                    <a:lnTo>
                      <a:pt x="1911" y="1935"/>
                    </a:lnTo>
                    <a:lnTo>
                      <a:pt x="1917" y="1935"/>
                    </a:lnTo>
                    <a:lnTo>
                      <a:pt x="1911" y="1941"/>
                    </a:lnTo>
                    <a:lnTo>
                      <a:pt x="1905" y="1947"/>
                    </a:lnTo>
                    <a:lnTo>
                      <a:pt x="1905" y="1947"/>
                    </a:lnTo>
                    <a:lnTo>
                      <a:pt x="1905" y="1947"/>
                    </a:lnTo>
                    <a:lnTo>
                      <a:pt x="1905" y="1947"/>
                    </a:lnTo>
                    <a:lnTo>
                      <a:pt x="1905" y="1947"/>
                    </a:lnTo>
                    <a:lnTo>
                      <a:pt x="1905" y="1947"/>
                    </a:lnTo>
                    <a:lnTo>
                      <a:pt x="1905" y="1953"/>
                    </a:lnTo>
                    <a:lnTo>
                      <a:pt x="1911" y="1953"/>
                    </a:lnTo>
                    <a:lnTo>
                      <a:pt x="1911" y="1953"/>
                    </a:lnTo>
                    <a:lnTo>
                      <a:pt x="1911" y="1947"/>
                    </a:lnTo>
                    <a:lnTo>
                      <a:pt x="1911" y="1947"/>
                    </a:lnTo>
                    <a:lnTo>
                      <a:pt x="1917" y="1941"/>
                    </a:lnTo>
                    <a:lnTo>
                      <a:pt x="1923" y="1935"/>
                    </a:lnTo>
                    <a:lnTo>
                      <a:pt x="1923" y="1935"/>
                    </a:lnTo>
                    <a:lnTo>
                      <a:pt x="1923" y="1935"/>
                    </a:lnTo>
                    <a:lnTo>
                      <a:pt x="1923" y="1935"/>
                    </a:lnTo>
                    <a:lnTo>
                      <a:pt x="1923" y="1935"/>
                    </a:lnTo>
                    <a:lnTo>
                      <a:pt x="1929" y="1935"/>
                    </a:lnTo>
                    <a:lnTo>
                      <a:pt x="1929" y="1935"/>
                    </a:lnTo>
                    <a:lnTo>
                      <a:pt x="1929" y="1935"/>
                    </a:lnTo>
                    <a:lnTo>
                      <a:pt x="1929" y="1935"/>
                    </a:lnTo>
                    <a:lnTo>
                      <a:pt x="1929" y="1935"/>
                    </a:lnTo>
                    <a:lnTo>
                      <a:pt x="1929" y="1935"/>
                    </a:lnTo>
                    <a:lnTo>
                      <a:pt x="1923" y="1935"/>
                    </a:lnTo>
                    <a:lnTo>
                      <a:pt x="1923" y="1941"/>
                    </a:lnTo>
                    <a:lnTo>
                      <a:pt x="1923" y="1941"/>
                    </a:lnTo>
                    <a:lnTo>
                      <a:pt x="1923" y="1941"/>
                    </a:lnTo>
                    <a:lnTo>
                      <a:pt x="1923" y="1941"/>
                    </a:lnTo>
                    <a:lnTo>
                      <a:pt x="1923" y="1941"/>
                    </a:lnTo>
                    <a:lnTo>
                      <a:pt x="1917" y="1941"/>
                    </a:lnTo>
                    <a:lnTo>
                      <a:pt x="1917" y="1947"/>
                    </a:lnTo>
                    <a:lnTo>
                      <a:pt x="1917" y="1947"/>
                    </a:lnTo>
                    <a:lnTo>
                      <a:pt x="1917" y="1947"/>
                    </a:lnTo>
                    <a:lnTo>
                      <a:pt x="1917" y="1953"/>
                    </a:lnTo>
                    <a:lnTo>
                      <a:pt x="1917" y="1953"/>
                    </a:lnTo>
                    <a:lnTo>
                      <a:pt x="1917" y="1953"/>
                    </a:lnTo>
                    <a:lnTo>
                      <a:pt x="1923" y="1953"/>
                    </a:lnTo>
                    <a:lnTo>
                      <a:pt x="1923" y="1953"/>
                    </a:lnTo>
                    <a:lnTo>
                      <a:pt x="1923" y="1953"/>
                    </a:lnTo>
                    <a:lnTo>
                      <a:pt x="1923" y="1947"/>
                    </a:lnTo>
                    <a:lnTo>
                      <a:pt x="1923" y="1947"/>
                    </a:lnTo>
                    <a:lnTo>
                      <a:pt x="1923" y="1947"/>
                    </a:lnTo>
                    <a:lnTo>
                      <a:pt x="1923" y="1947"/>
                    </a:lnTo>
                    <a:lnTo>
                      <a:pt x="1923" y="1953"/>
                    </a:lnTo>
                    <a:lnTo>
                      <a:pt x="1923" y="1953"/>
                    </a:lnTo>
                    <a:lnTo>
                      <a:pt x="1923" y="1953"/>
                    </a:lnTo>
                    <a:lnTo>
                      <a:pt x="1929" y="1947"/>
                    </a:lnTo>
                    <a:lnTo>
                      <a:pt x="1929" y="1947"/>
                    </a:lnTo>
                    <a:lnTo>
                      <a:pt x="1923" y="1953"/>
                    </a:lnTo>
                    <a:lnTo>
                      <a:pt x="1923" y="1959"/>
                    </a:lnTo>
                    <a:lnTo>
                      <a:pt x="1917" y="1959"/>
                    </a:lnTo>
                    <a:lnTo>
                      <a:pt x="1917" y="1959"/>
                    </a:lnTo>
                    <a:lnTo>
                      <a:pt x="1917" y="1959"/>
                    </a:lnTo>
                    <a:lnTo>
                      <a:pt x="1917" y="1959"/>
                    </a:lnTo>
                    <a:lnTo>
                      <a:pt x="1917" y="1965"/>
                    </a:lnTo>
                    <a:lnTo>
                      <a:pt x="1911" y="1965"/>
                    </a:lnTo>
                    <a:lnTo>
                      <a:pt x="1905" y="1971"/>
                    </a:lnTo>
                    <a:lnTo>
                      <a:pt x="1905" y="1971"/>
                    </a:lnTo>
                    <a:lnTo>
                      <a:pt x="1905" y="1978"/>
                    </a:lnTo>
                    <a:lnTo>
                      <a:pt x="1905" y="1978"/>
                    </a:lnTo>
                    <a:lnTo>
                      <a:pt x="1905" y="1978"/>
                    </a:lnTo>
                    <a:lnTo>
                      <a:pt x="1905" y="1978"/>
                    </a:lnTo>
                    <a:lnTo>
                      <a:pt x="1905" y="1978"/>
                    </a:lnTo>
                    <a:lnTo>
                      <a:pt x="1905" y="1978"/>
                    </a:lnTo>
                    <a:lnTo>
                      <a:pt x="1911" y="1978"/>
                    </a:lnTo>
                    <a:lnTo>
                      <a:pt x="1911" y="1978"/>
                    </a:lnTo>
                    <a:lnTo>
                      <a:pt x="1911" y="1978"/>
                    </a:lnTo>
                    <a:lnTo>
                      <a:pt x="1911" y="1978"/>
                    </a:lnTo>
                    <a:lnTo>
                      <a:pt x="1917" y="1978"/>
                    </a:lnTo>
                    <a:lnTo>
                      <a:pt x="1917" y="1978"/>
                    </a:lnTo>
                    <a:lnTo>
                      <a:pt x="1917" y="1978"/>
                    </a:lnTo>
                    <a:lnTo>
                      <a:pt x="1917" y="1971"/>
                    </a:lnTo>
                    <a:lnTo>
                      <a:pt x="1923" y="1971"/>
                    </a:lnTo>
                    <a:lnTo>
                      <a:pt x="1923" y="1971"/>
                    </a:lnTo>
                    <a:lnTo>
                      <a:pt x="1923" y="1965"/>
                    </a:lnTo>
                    <a:lnTo>
                      <a:pt x="1923" y="1965"/>
                    </a:lnTo>
                    <a:lnTo>
                      <a:pt x="1923" y="1965"/>
                    </a:lnTo>
                    <a:lnTo>
                      <a:pt x="1923" y="1965"/>
                    </a:lnTo>
                    <a:lnTo>
                      <a:pt x="1929" y="1965"/>
                    </a:lnTo>
                    <a:lnTo>
                      <a:pt x="1929" y="1965"/>
                    </a:lnTo>
                    <a:lnTo>
                      <a:pt x="1929" y="1965"/>
                    </a:lnTo>
                    <a:lnTo>
                      <a:pt x="1929" y="1965"/>
                    </a:lnTo>
                    <a:lnTo>
                      <a:pt x="1929" y="1965"/>
                    </a:lnTo>
                    <a:lnTo>
                      <a:pt x="1929" y="1965"/>
                    </a:lnTo>
                    <a:lnTo>
                      <a:pt x="1929" y="1965"/>
                    </a:lnTo>
                    <a:lnTo>
                      <a:pt x="1929" y="1965"/>
                    </a:lnTo>
                    <a:lnTo>
                      <a:pt x="1929" y="1959"/>
                    </a:lnTo>
                    <a:lnTo>
                      <a:pt x="1929" y="1959"/>
                    </a:lnTo>
                    <a:lnTo>
                      <a:pt x="1929" y="1965"/>
                    </a:lnTo>
                    <a:lnTo>
                      <a:pt x="1929" y="1965"/>
                    </a:lnTo>
                    <a:lnTo>
                      <a:pt x="1929" y="1959"/>
                    </a:lnTo>
                    <a:lnTo>
                      <a:pt x="1929" y="1959"/>
                    </a:lnTo>
                    <a:lnTo>
                      <a:pt x="1929" y="1959"/>
                    </a:lnTo>
                    <a:lnTo>
                      <a:pt x="1935" y="1953"/>
                    </a:lnTo>
                    <a:lnTo>
                      <a:pt x="1935" y="1953"/>
                    </a:lnTo>
                    <a:lnTo>
                      <a:pt x="1935" y="1953"/>
                    </a:lnTo>
                    <a:lnTo>
                      <a:pt x="1935" y="1953"/>
                    </a:lnTo>
                    <a:lnTo>
                      <a:pt x="1935" y="1959"/>
                    </a:lnTo>
                    <a:lnTo>
                      <a:pt x="1935" y="1959"/>
                    </a:lnTo>
                    <a:lnTo>
                      <a:pt x="1935" y="1953"/>
                    </a:lnTo>
                    <a:lnTo>
                      <a:pt x="1935" y="1953"/>
                    </a:lnTo>
                    <a:lnTo>
                      <a:pt x="1935" y="1953"/>
                    </a:lnTo>
                    <a:lnTo>
                      <a:pt x="1935" y="1953"/>
                    </a:lnTo>
                    <a:lnTo>
                      <a:pt x="1935" y="1953"/>
                    </a:lnTo>
                    <a:lnTo>
                      <a:pt x="1935" y="1953"/>
                    </a:lnTo>
                    <a:lnTo>
                      <a:pt x="1935" y="1953"/>
                    </a:lnTo>
                    <a:lnTo>
                      <a:pt x="1935" y="1953"/>
                    </a:lnTo>
                    <a:lnTo>
                      <a:pt x="1941" y="1953"/>
                    </a:lnTo>
                    <a:lnTo>
                      <a:pt x="1941" y="1947"/>
                    </a:lnTo>
                    <a:lnTo>
                      <a:pt x="1941" y="1947"/>
                    </a:lnTo>
                    <a:lnTo>
                      <a:pt x="1935" y="1947"/>
                    </a:lnTo>
                    <a:lnTo>
                      <a:pt x="1935" y="1947"/>
                    </a:lnTo>
                    <a:lnTo>
                      <a:pt x="1935" y="1947"/>
                    </a:lnTo>
                    <a:lnTo>
                      <a:pt x="1935" y="1947"/>
                    </a:lnTo>
                    <a:lnTo>
                      <a:pt x="1935" y="1947"/>
                    </a:lnTo>
                    <a:lnTo>
                      <a:pt x="1935" y="1947"/>
                    </a:lnTo>
                    <a:lnTo>
                      <a:pt x="1935" y="1947"/>
                    </a:lnTo>
                    <a:lnTo>
                      <a:pt x="1935" y="1947"/>
                    </a:lnTo>
                    <a:lnTo>
                      <a:pt x="1935" y="1941"/>
                    </a:lnTo>
                    <a:lnTo>
                      <a:pt x="1929" y="1947"/>
                    </a:lnTo>
                    <a:lnTo>
                      <a:pt x="1929" y="1941"/>
                    </a:lnTo>
                    <a:lnTo>
                      <a:pt x="1929" y="1941"/>
                    </a:lnTo>
                    <a:lnTo>
                      <a:pt x="1941" y="1941"/>
                    </a:lnTo>
                    <a:lnTo>
                      <a:pt x="1941" y="1941"/>
                    </a:lnTo>
                    <a:lnTo>
                      <a:pt x="1941" y="1941"/>
                    </a:lnTo>
                    <a:lnTo>
                      <a:pt x="1941" y="1941"/>
                    </a:lnTo>
                    <a:lnTo>
                      <a:pt x="1941" y="1935"/>
                    </a:lnTo>
                    <a:lnTo>
                      <a:pt x="1941" y="1935"/>
                    </a:lnTo>
                    <a:lnTo>
                      <a:pt x="1941" y="1935"/>
                    </a:lnTo>
                    <a:lnTo>
                      <a:pt x="1941" y="1935"/>
                    </a:lnTo>
                    <a:lnTo>
                      <a:pt x="1941" y="1929"/>
                    </a:lnTo>
                    <a:lnTo>
                      <a:pt x="1941" y="1929"/>
                    </a:lnTo>
                    <a:lnTo>
                      <a:pt x="1941" y="1935"/>
                    </a:lnTo>
                    <a:lnTo>
                      <a:pt x="1941" y="1929"/>
                    </a:lnTo>
                    <a:lnTo>
                      <a:pt x="1941" y="1929"/>
                    </a:lnTo>
                    <a:lnTo>
                      <a:pt x="1941" y="1929"/>
                    </a:lnTo>
                    <a:lnTo>
                      <a:pt x="1941" y="1929"/>
                    </a:lnTo>
                    <a:lnTo>
                      <a:pt x="1941" y="1929"/>
                    </a:lnTo>
                    <a:lnTo>
                      <a:pt x="1947" y="1935"/>
                    </a:lnTo>
                    <a:lnTo>
                      <a:pt x="1947" y="1935"/>
                    </a:lnTo>
                    <a:lnTo>
                      <a:pt x="1947" y="1935"/>
                    </a:lnTo>
                    <a:lnTo>
                      <a:pt x="1947" y="1935"/>
                    </a:lnTo>
                    <a:lnTo>
                      <a:pt x="1947" y="1935"/>
                    </a:lnTo>
                    <a:lnTo>
                      <a:pt x="1947" y="1935"/>
                    </a:lnTo>
                    <a:lnTo>
                      <a:pt x="1947" y="1935"/>
                    </a:lnTo>
                    <a:lnTo>
                      <a:pt x="1953" y="1929"/>
                    </a:lnTo>
                    <a:lnTo>
                      <a:pt x="1953" y="1929"/>
                    </a:lnTo>
                    <a:lnTo>
                      <a:pt x="1947" y="1929"/>
                    </a:lnTo>
                    <a:lnTo>
                      <a:pt x="1947" y="1929"/>
                    </a:lnTo>
                    <a:lnTo>
                      <a:pt x="1947" y="1929"/>
                    </a:lnTo>
                    <a:lnTo>
                      <a:pt x="1953" y="1929"/>
                    </a:lnTo>
                    <a:lnTo>
                      <a:pt x="1953" y="1929"/>
                    </a:lnTo>
                    <a:lnTo>
                      <a:pt x="1953" y="1929"/>
                    </a:lnTo>
                    <a:lnTo>
                      <a:pt x="1953" y="1929"/>
                    </a:lnTo>
                    <a:lnTo>
                      <a:pt x="1953" y="1929"/>
                    </a:lnTo>
                    <a:lnTo>
                      <a:pt x="1953" y="1929"/>
                    </a:lnTo>
                    <a:lnTo>
                      <a:pt x="1959" y="1923"/>
                    </a:lnTo>
                    <a:lnTo>
                      <a:pt x="1959" y="1923"/>
                    </a:lnTo>
                    <a:lnTo>
                      <a:pt x="1959" y="1923"/>
                    </a:lnTo>
                    <a:lnTo>
                      <a:pt x="1959" y="1923"/>
                    </a:lnTo>
                    <a:lnTo>
                      <a:pt x="1959" y="1923"/>
                    </a:lnTo>
                    <a:lnTo>
                      <a:pt x="1959" y="1923"/>
                    </a:lnTo>
                    <a:lnTo>
                      <a:pt x="1959" y="1923"/>
                    </a:lnTo>
                    <a:lnTo>
                      <a:pt x="1965" y="1929"/>
                    </a:lnTo>
                    <a:lnTo>
                      <a:pt x="1971" y="1923"/>
                    </a:lnTo>
                    <a:lnTo>
                      <a:pt x="1971" y="1923"/>
                    </a:lnTo>
                    <a:lnTo>
                      <a:pt x="1971" y="1923"/>
                    </a:lnTo>
                    <a:lnTo>
                      <a:pt x="1971" y="1917"/>
                    </a:lnTo>
                    <a:lnTo>
                      <a:pt x="1971" y="1917"/>
                    </a:lnTo>
                    <a:lnTo>
                      <a:pt x="1965" y="1917"/>
                    </a:lnTo>
                    <a:lnTo>
                      <a:pt x="1965" y="1917"/>
                    </a:lnTo>
                    <a:lnTo>
                      <a:pt x="1959" y="1917"/>
                    </a:lnTo>
                    <a:lnTo>
                      <a:pt x="1959" y="1917"/>
                    </a:lnTo>
                    <a:lnTo>
                      <a:pt x="1959" y="1917"/>
                    </a:lnTo>
                    <a:lnTo>
                      <a:pt x="1959" y="1917"/>
                    </a:lnTo>
                    <a:lnTo>
                      <a:pt x="1959" y="1911"/>
                    </a:lnTo>
                    <a:lnTo>
                      <a:pt x="1959" y="1911"/>
                    </a:lnTo>
                    <a:lnTo>
                      <a:pt x="1965" y="1911"/>
                    </a:lnTo>
                    <a:lnTo>
                      <a:pt x="1965" y="1911"/>
                    </a:lnTo>
                    <a:lnTo>
                      <a:pt x="1965" y="1917"/>
                    </a:lnTo>
                    <a:lnTo>
                      <a:pt x="1965" y="1917"/>
                    </a:lnTo>
                    <a:lnTo>
                      <a:pt x="1965" y="1917"/>
                    </a:lnTo>
                    <a:lnTo>
                      <a:pt x="1965" y="1917"/>
                    </a:lnTo>
                    <a:lnTo>
                      <a:pt x="1971" y="1917"/>
                    </a:lnTo>
                    <a:lnTo>
                      <a:pt x="1971" y="1911"/>
                    </a:lnTo>
                    <a:lnTo>
                      <a:pt x="1971" y="1911"/>
                    </a:lnTo>
                    <a:lnTo>
                      <a:pt x="1971" y="1917"/>
                    </a:lnTo>
                    <a:lnTo>
                      <a:pt x="1977" y="1911"/>
                    </a:lnTo>
                    <a:lnTo>
                      <a:pt x="1977" y="1911"/>
                    </a:lnTo>
                    <a:lnTo>
                      <a:pt x="1977" y="1911"/>
                    </a:lnTo>
                    <a:lnTo>
                      <a:pt x="1977" y="1911"/>
                    </a:lnTo>
                    <a:lnTo>
                      <a:pt x="1977" y="1911"/>
                    </a:lnTo>
                    <a:lnTo>
                      <a:pt x="1977" y="1917"/>
                    </a:lnTo>
                    <a:lnTo>
                      <a:pt x="1977" y="1917"/>
                    </a:lnTo>
                    <a:lnTo>
                      <a:pt x="1977" y="1917"/>
                    </a:lnTo>
                    <a:lnTo>
                      <a:pt x="1977" y="1917"/>
                    </a:lnTo>
                    <a:lnTo>
                      <a:pt x="1977" y="1923"/>
                    </a:lnTo>
                    <a:lnTo>
                      <a:pt x="1983" y="1923"/>
                    </a:lnTo>
                    <a:lnTo>
                      <a:pt x="1983" y="1917"/>
                    </a:lnTo>
                    <a:lnTo>
                      <a:pt x="1983" y="1917"/>
                    </a:lnTo>
                    <a:lnTo>
                      <a:pt x="1989" y="1917"/>
                    </a:lnTo>
                    <a:lnTo>
                      <a:pt x="1989" y="1917"/>
                    </a:lnTo>
                    <a:lnTo>
                      <a:pt x="1989" y="1923"/>
                    </a:lnTo>
                    <a:lnTo>
                      <a:pt x="1989" y="1917"/>
                    </a:lnTo>
                    <a:lnTo>
                      <a:pt x="1989" y="1917"/>
                    </a:lnTo>
                    <a:lnTo>
                      <a:pt x="1995" y="1917"/>
                    </a:lnTo>
                    <a:lnTo>
                      <a:pt x="1989" y="1911"/>
                    </a:lnTo>
                    <a:lnTo>
                      <a:pt x="1995" y="1911"/>
                    </a:lnTo>
                    <a:lnTo>
                      <a:pt x="1995" y="1911"/>
                    </a:lnTo>
                    <a:lnTo>
                      <a:pt x="1995" y="1911"/>
                    </a:lnTo>
                    <a:lnTo>
                      <a:pt x="1995" y="1911"/>
                    </a:lnTo>
                    <a:lnTo>
                      <a:pt x="1995" y="1911"/>
                    </a:lnTo>
                    <a:lnTo>
                      <a:pt x="1995" y="1911"/>
                    </a:lnTo>
                    <a:lnTo>
                      <a:pt x="1995" y="1911"/>
                    </a:lnTo>
                    <a:lnTo>
                      <a:pt x="1995" y="1905"/>
                    </a:lnTo>
                    <a:lnTo>
                      <a:pt x="1989" y="1905"/>
                    </a:lnTo>
                    <a:lnTo>
                      <a:pt x="1983" y="1899"/>
                    </a:lnTo>
                    <a:lnTo>
                      <a:pt x="1983" y="1899"/>
                    </a:lnTo>
                    <a:lnTo>
                      <a:pt x="1971" y="1899"/>
                    </a:lnTo>
                    <a:lnTo>
                      <a:pt x="1971" y="1899"/>
                    </a:lnTo>
                    <a:lnTo>
                      <a:pt x="1971" y="1905"/>
                    </a:lnTo>
                    <a:lnTo>
                      <a:pt x="1971" y="1905"/>
                    </a:lnTo>
                    <a:lnTo>
                      <a:pt x="1971" y="1905"/>
                    </a:lnTo>
                    <a:lnTo>
                      <a:pt x="1971" y="1905"/>
                    </a:lnTo>
                    <a:lnTo>
                      <a:pt x="1971" y="1899"/>
                    </a:lnTo>
                    <a:lnTo>
                      <a:pt x="1971" y="1899"/>
                    </a:lnTo>
                    <a:lnTo>
                      <a:pt x="1971" y="1899"/>
                    </a:lnTo>
                    <a:lnTo>
                      <a:pt x="1971" y="1899"/>
                    </a:lnTo>
                    <a:lnTo>
                      <a:pt x="1971" y="1899"/>
                    </a:lnTo>
                    <a:lnTo>
                      <a:pt x="1977" y="1899"/>
                    </a:lnTo>
                    <a:lnTo>
                      <a:pt x="1977" y="1899"/>
                    </a:lnTo>
                    <a:lnTo>
                      <a:pt x="1977" y="1899"/>
                    </a:lnTo>
                    <a:lnTo>
                      <a:pt x="1971" y="1893"/>
                    </a:lnTo>
                    <a:lnTo>
                      <a:pt x="1971" y="1893"/>
                    </a:lnTo>
                    <a:lnTo>
                      <a:pt x="1977" y="1893"/>
                    </a:lnTo>
                    <a:lnTo>
                      <a:pt x="1977" y="1893"/>
                    </a:lnTo>
                    <a:lnTo>
                      <a:pt x="1977" y="1893"/>
                    </a:lnTo>
                    <a:lnTo>
                      <a:pt x="1977" y="1893"/>
                    </a:lnTo>
                    <a:lnTo>
                      <a:pt x="1977" y="1893"/>
                    </a:lnTo>
                    <a:lnTo>
                      <a:pt x="1983" y="1893"/>
                    </a:lnTo>
                    <a:lnTo>
                      <a:pt x="1983" y="1893"/>
                    </a:lnTo>
                    <a:lnTo>
                      <a:pt x="1983" y="1893"/>
                    </a:lnTo>
                    <a:lnTo>
                      <a:pt x="1983" y="1899"/>
                    </a:lnTo>
                    <a:lnTo>
                      <a:pt x="1983" y="1893"/>
                    </a:lnTo>
                    <a:lnTo>
                      <a:pt x="1989" y="1893"/>
                    </a:lnTo>
                    <a:lnTo>
                      <a:pt x="1989" y="1893"/>
                    </a:lnTo>
                    <a:lnTo>
                      <a:pt x="1989" y="1899"/>
                    </a:lnTo>
                    <a:lnTo>
                      <a:pt x="1989" y="1899"/>
                    </a:lnTo>
                    <a:lnTo>
                      <a:pt x="1989" y="1899"/>
                    </a:lnTo>
                    <a:lnTo>
                      <a:pt x="1989" y="1899"/>
                    </a:lnTo>
                    <a:lnTo>
                      <a:pt x="1989" y="1899"/>
                    </a:lnTo>
                    <a:lnTo>
                      <a:pt x="1989" y="1899"/>
                    </a:lnTo>
                    <a:lnTo>
                      <a:pt x="1989" y="1899"/>
                    </a:lnTo>
                    <a:lnTo>
                      <a:pt x="1989" y="1899"/>
                    </a:lnTo>
                    <a:lnTo>
                      <a:pt x="1995" y="1899"/>
                    </a:lnTo>
                    <a:lnTo>
                      <a:pt x="1995" y="1899"/>
                    </a:lnTo>
                    <a:lnTo>
                      <a:pt x="1995" y="1899"/>
                    </a:lnTo>
                    <a:lnTo>
                      <a:pt x="1995" y="1899"/>
                    </a:lnTo>
                    <a:lnTo>
                      <a:pt x="1995" y="1899"/>
                    </a:lnTo>
                    <a:lnTo>
                      <a:pt x="1995" y="1899"/>
                    </a:lnTo>
                    <a:lnTo>
                      <a:pt x="1995" y="1899"/>
                    </a:lnTo>
                    <a:lnTo>
                      <a:pt x="1995" y="1899"/>
                    </a:lnTo>
                    <a:lnTo>
                      <a:pt x="1995" y="1899"/>
                    </a:lnTo>
                    <a:lnTo>
                      <a:pt x="1995" y="1899"/>
                    </a:lnTo>
                    <a:lnTo>
                      <a:pt x="1995" y="1899"/>
                    </a:lnTo>
                    <a:lnTo>
                      <a:pt x="1995" y="1899"/>
                    </a:lnTo>
                    <a:lnTo>
                      <a:pt x="1995" y="1899"/>
                    </a:lnTo>
                    <a:lnTo>
                      <a:pt x="1995" y="1899"/>
                    </a:lnTo>
                    <a:lnTo>
                      <a:pt x="1995" y="1899"/>
                    </a:lnTo>
                    <a:lnTo>
                      <a:pt x="2001" y="1905"/>
                    </a:lnTo>
                    <a:lnTo>
                      <a:pt x="2001" y="1905"/>
                    </a:lnTo>
                    <a:lnTo>
                      <a:pt x="2001" y="1905"/>
                    </a:lnTo>
                    <a:lnTo>
                      <a:pt x="2001" y="1905"/>
                    </a:lnTo>
                    <a:lnTo>
                      <a:pt x="2001" y="1899"/>
                    </a:lnTo>
                    <a:lnTo>
                      <a:pt x="2001" y="1899"/>
                    </a:lnTo>
                    <a:lnTo>
                      <a:pt x="2001" y="1899"/>
                    </a:lnTo>
                    <a:lnTo>
                      <a:pt x="2001" y="1899"/>
                    </a:lnTo>
                    <a:lnTo>
                      <a:pt x="2001" y="1899"/>
                    </a:lnTo>
                    <a:lnTo>
                      <a:pt x="2001" y="1899"/>
                    </a:lnTo>
                    <a:lnTo>
                      <a:pt x="2001" y="1899"/>
                    </a:lnTo>
                    <a:lnTo>
                      <a:pt x="2001" y="1905"/>
                    </a:lnTo>
                    <a:lnTo>
                      <a:pt x="2001" y="1905"/>
                    </a:lnTo>
                    <a:lnTo>
                      <a:pt x="2001" y="1905"/>
                    </a:lnTo>
                    <a:lnTo>
                      <a:pt x="2001" y="1905"/>
                    </a:lnTo>
                    <a:lnTo>
                      <a:pt x="2001" y="1905"/>
                    </a:lnTo>
                    <a:lnTo>
                      <a:pt x="2001" y="1905"/>
                    </a:lnTo>
                    <a:lnTo>
                      <a:pt x="2001" y="1905"/>
                    </a:lnTo>
                    <a:lnTo>
                      <a:pt x="2001" y="1905"/>
                    </a:lnTo>
                    <a:lnTo>
                      <a:pt x="2007" y="1905"/>
                    </a:lnTo>
                    <a:lnTo>
                      <a:pt x="2007" y="1905"/>
                    </a:lnTo>
                    <a:lnTo>
                      <a:pt x="2007" y="1905"/>
                    </a:lnTo>
                    <a:lnTo>
                      <a:pt x="2007" y="1905"/>
                    </a:lnTo>
                    <a:lnTo>
                      <a:pt x="2007" y="1905"/>
                    </a:lnTo>
                    <a:lnTo>
                      <a:pt x="2007" y="1905"/>
                    </a:lnTo>
                    <a:lnTo>
                      <a:pt x="2013" y="1899"/>
                    </a:lnTo>
                    <a:lnTo>
                      <a:pt x="2013" y="1899"/>
                    </a:lnTo>
                    <a:lnTo>
                      <a:pt x="2013" y="1893"/>
                    </a:lnTo>
                    <a:lnTo>
                      <a:pt x="2013" y="1893"/>
                    </a:lnTo>
                    <a:lnTo>
                      <a:pt x="2013" y="1893"/>
                    </a:lnTo>
                    <a:lnTo>
                      <a:pt x="2013" y="1893"/>
                    </a:lnTo>
                    <a:lnTo>
                      <a:pt x="2019" y="1887"/>
                    </a:lnTo>
                    <a:lnTo>
                      <a:pt x="2019" y="1887"/>
                    </a:lnTo>
                    <a:lnTo>
                      <a:pt x="2019" y="1881"/>
                    </a:lnTo>
                    <a:lnTo>
                      <a:pt x="2019" y="1881"/>
                    </a:lnTo>
                    <a:lnTo>
                      <a:pt x="2007" y="1881"/>
                    </a:lnTo>
                    <a:close/>
                    <a:moveTo>
                      <a:pt x="1394" y="2188"/>
                    </a:moveTo>
                    <a:lnTo>
                      <a:pt x="1394" y="2188"/>
                    </a:lnTo>
                    <a:lnTo>
                      <a:pt x="1394" y="2188"/>
                    </a:lnTo>
                    <a:lnTo>
                      <a:pt x="1394" y="2188"/>
                    </a:lnTo>
                    <a:lnTo>
                      <a:pt x="1394" y="2182"/>
                    </a:lnTo>
                    <a:lnTo>
                      <a:pt x="1388" y="2182"/>
                    </a:lnTo>
                    <a:lnTo>
                      <a:pt x="1388" y="2182"/>
                    </a:lnTo>
                    <a:lnTo>
                      <a:pt x="1388" y="2176"/>
                    </a:lnTo>
                    <a:lnTo>
                      <a:pt x="1388" y="2176"/>
                    </a:lnTo>
                    <a:lnTo>
                      <a:pt x="1388" y="2176"/>
                    </a:lnTo>
                    <a:lnTo>
                      <a:pt x="1388" y="2176"/>
                    </a:lnTo>
                    <a:lnTo>
                      <a:pt x="1388" y="2176"/>
                    </a:lnTo>
                    <a:lnTo>
                      <a:pt x="1388" y="2176"/>
                    </a:lnTo>
                    <a:lnTo>
                      <a:pt x="1382" y="2176"/>
                    </a:lnTo>
                    <a:lnTo>
                      <a:pt x="1382" y="2176"/>
                    </a:lnTo>
                    <a:lnTo>
                      <a:pt x="1382" y="2176"/>
                    </a:lnTo>
                    <a:lnTo>
                      <a:pt x="1382" y="2176"/>
                    </a:lnTo>
                    <a:lnTo>
                      <a:pt x="1376" y="2176"/>
                    </a:lnTo>
                    <a:lnTo>
                      <a:pt x="1376" y="2176"/>
                    </a:lnTo>
                    <a:lnTo>
                      <a:pt x="1376" y="2176"/>
                    </a:lnTo>
                    <a:lnTo>
                      <a:pt x="1376" y="2170"/>
                    </a:lnTo>
                    <a:lnTo>
                      <a:pt x="1370" y="2170"/>
                    </a:lnTo>
                    <a:lnTo>
                      <a:pt x="1370" y="2164"/>
                    </a:lnTo>
                    <a:lnTo>
                      <a:pt x="1370" y="2164"/>
                    </a:lnTo>
                    <a:lnTo>
                      <a:pt x="1370" y="2158"/>
                    </a:lnTo>
                    <a:lnTo>
                      <a:pt x="1370" y="2158"/>
                    </a:lnTo>
                    <a:lnTo>
                      <a:pt x="1370" y="2158"/>
                    </a:lnTo>
                    <a:lnTo>
                      <a:pt x="1370" y="2152"/>
                    </a:lnTo>
                    <a:lnTo>
                      <a:pt x="1364" y="2152"/>
                    </a:lnTo>
                    <a:lnTo>
                      <a:pt x="1364" y="2152"/>
                    </a:lnTo>
                    <a:lnTo>
                      <a:pt x="1364" y="2152"/>
                    </a:lnTo>
                    <a:lnTo>
                      <a:pt x="1364" y="2152"/>
                    </a:lnTo>
                    <a:lnTo>
                      <a:pt x="1364" y="2152"/>
                    </a:lnTo>
                    <a:lnTo>
                      <a:pt x="1364" y="2152"/>
                    </a:lnTo>
                    <a:lnTo>
                      <a:pt x="1364" y="2152"/>
                    </a:lnTo>
                    <a:lnTo>
                      <a:pt x="1358" y="2152"/>
                    </a:lnTo>
                    <a:lnTo>
                      <a:pt x="1352" y="2152"/>
                    </a:lnTo>
                    <a:lnTo>
                      <a:pt x="1352" y="2152"/>
                    </a:lnTo>
                    <a:lnTo>
                      <a:pt x="1352" y="2152"/>
                    </a:lnTo>
                    <a:lnTo>
                      <a:pt x="1352" y="2152"/>
                    </a:lnTo>
                    <a:lnTo>
                      <a:pt x="1346" y="2152"/>
                    </a:lnTo>
                    <a:lnTo>
                      <a:pt x="1346" y="2152"/>
                    </a:lnTo>
                    <a:lnTo>
                      <a:pt x="1340" y="2158"/>
                    </a:lnTo>
                    <a:lnTo>
                      <a:pt x="1340" y="2158"/>
                    </a:lnTo>
                    <a:lnTo>
                      <a:pt x="1334" y="2158"/>
                    </a:lnTo>
                    <a:lnTo>
                      <a:pt x="1334" y="2158"/>
                    </a:lnTo>
                    <a:lnTo>
                      <a:pt x="1328" y="2158"/>
                    </a:lnTo>
                    <a:lnTo>
                      <a:pt x="1328" y="2158"/>
                    </a:lnTo>
                    <a:lnTo>
                      <a:pt x="1328" y="2164"/>
                    </a:lnTo>
                    <a:lnTo>
                      <a:pt x="1328" y="2164"/>
                    </a:lnTo>
                    <a:lnTo>
                      <a:pt x="1328" y="2164"/>
                    </a:lnTo>
                    <a:lnTo>
                      <a:pt x="1328" y="2164"/>
                    </a:lnTo>
                    <a:lnTo>
                      <a:pt x="1322" y="2164"/>
                    </a:lnTo>
                    <a:lnTo>
                      <a:pt x="1322" y="2164"/>
                    </a:lnTo>
                    <a:lnTo>
                      <a:pt x="1316" y="2164"/>
                    </a:lnTo>
                    <a:lnTo>
                      <a:pt x="1316" y="2164"/>
                    </a:lnTo>
                    <a:lnTo>
                      <a:pt x="1316" y="2164"/>
                    </a:lnTo>
                    <a:lnTo>
                      <a:pt x="1310" y="2164"/>
                    </a:lnTo>
                    <a:lnTo>
                      <a:pt x="1310" y="2164"/>
                    </a:lnTo>
                    <a:lnTo>
                      <a:pt x="1310" y="2164"/>
                    </a:lnTo>
                    <a:lnTo>
                      <a:pt x="1310" y="2170"/>
                    </a:lnTo>
                    <a:lnTo>
                      <a:pt x="1304" y="2170"/>
                    </a:lnTo>
                    <a:lnTo>
                      <a:pt x="1298" y="2188"/>
                    </a:lnTo>
                    <a:lnTo>
                      <a:pt x="1298" y="2188"/>
                    </a:lnTo>
                    <a:lnTo>
                      <a:pt x="1292" y="2194"/>
                    </a:lnTo>
                    <a:lnTo>
                      <a:pt x="1292" y="2194"/>
                    </a:lnTo>
                    <a:lnTo>
                      <a:pt x="1286" y="2194"/>
                    </a:lnTo>
                    <a:lnTo>
                      <a:pt x="1286" y="2194"/>
                    </a:lnTo>
                    <a:lnTo>
                      <a:pt x="1286" y="2194"/>
                    </a:lnTo>
                    <a:lnTo>
                      <a:pt x="1286" y="2200"/>
                    </a:lnTo>
                    <a:lnTo>
                      <a:pt x="1286" y="2200"/>
                    </a:lnTo>
                    <a:lnTo>
                      <a:pt x="1286" y="2200"/>
                    </a:lnTo>
                    <a:lnTo>
                      <a:pt x="1286" y="2206"/>
                    </a:lnTo>
                    <a:lnTo>
                      <a:pt x="1286" y="2206"/>
                    </a:lnTo>
                    <a:lnTo>
                      <a:pt x="1286" y="2206"/>
                    </a:lnTo>
                    <a:lnTo>
                      <a:pt x="1286" y="2206"/>
                    </a:lnTo>
                    <a:lnTo>
                      <a:pt x="1286" y="2206"/>
                    </a:lnTo>
                    <a:lnTo>
                      <a:pt x="1292" y="2206"/>
                    </a:lnTo>
                    <a:lnTo>
                      <a:pt x="1292" y="2212"/>
                    </a:lnTo>
                    <a:lnTo>
                      <a:pt x="1292" y="2212"/>
                    </a:lnTo>
                    <a:lnTo>
                      <a:pt x="1292" y="2212"/>
                    </a:lnTo>
                    <a:lnTo>
                      <a:pt x="1304" y="2218"/>
                    </a:lnTo>
                    <a:lnTo>
                      <a:pt x="1304" y="2212"/>
                    </a:lnTo>
                    <a:lnTo>
                      <a:pt x="1304" y="2212"/>
                    </a:lnTo>
                    <a:lnTo>
                      <a:pt x="1304" y="2212"/>
                    </a:lnTo>
                    <a:lnTo>
                      <a:pt x="1310" y="2212"/>
                    </a:lnTo>
                    <a:lnTo>
                      <a:pt x="1316" y="2212"/>
                    </a:lnTo>
                    <a:lnTo>
                      <a:pt x="1316" y="2212"/>
                    </a:lnTo>
                    <a:lnTo>
                      <a:pt x="1316" y="2206"/>
                    </a:lnTo>
                    <a:lnTo>
                      <a:pt x="1322" y="2206"/>
                    </a:lnTo>
                    <a:lnTo>
                      <a:pt x="1322" y="2206"/>
                    </a:lnTo>
                    <a:lnTo>
                      <a:pt x="1322" y="2206"/>
                    </a:lnTo>
                    <a:lnTo>
                      <a:pt x="1322" y="2206"/>
                    </a:lnTo>
                    <a:lnTo>
                      <a:pt x="1322" y="2200"/>
                    </a:lnTo>
                    <a:lnTo>
                      <a:pt x="1322" y="2200"/>
                    </a:lnTo>
                    <a:lnTo>
                      <a:pt x="1328" y="2194"/>
                    </a:lnTo>
                    <a:lnTo>
                      <a:pt x="1328" y="2194"/>
                    </a:lnTo>
                    <a:lnTo>
                      <a:pt x="1334" y="2194"/>
                    </a:lnTo>
                    <a:lnTo>
                      <a:pt x="1352" y="2194"/>
                    </a:lnTo>
                    <a:lnTo>
                      <a:pt x="1358" y="2194"/>
                    </a:lnTo>
                    <a:lnTo>
                      <a:pt x="1364" y="2194"/>
                    </a:lnTo>
                    <a:lnTo>
                      <a:pt x="1364" y="2194"/>
                    </a:lnTo>
                    <a:lnTo>
                      <a:pt x="1370" y="2194"/>
                    </a:lnTo>
                    <a:lnTo>
                      <a:pt x="1370" y="2188"/>
                    </a:lnTo>
                    <a:lnTo>
                      <a:pt x="1370" y="2188"/>
                    </a:lnTo>
                    <a:lnTo>
                      <a:pt x="1370" y="2188"/>
                    </a:lnTo>
                    <a:lnTo>
                      <a:pt x="1370" y="2188"/>
                    </a:lnTo>
                    <a:lnTo>
                      <a:pt x="1370" y="2182"/>
                    </a:lnTo>
                    <a:lnTo>
                      <a:pt x="1370" y="2182"/>
                    </a:lnTo>
                    <a:lnTo>
                      <a:pt x="1370" y="2182"/>
                    </a:lnTo>
                    <a:lnTo>
                      <a:pt x="1376" y="2182"/>
                    </a:lnTo>
                    <a:lnTo>
                      <a:pt x="1376" y="2176"/>
                    </a:lnTo>
                    <a:lnTo>
                      <a:pt x="1376" y="2182"/>
                    </a:lnTo>
                    <a:lnTo>
                      <a:pt x="1376" y="2182"/>
                    </a:lnTo>
                    <a:lnTo>
                      <a:pt x="1382" y="2182"/>
                    </a:lnTo>
                    <a:lnTo>
                      <a:pt x="1382" y="2182"/>
                    </a:lnTo>
                    <a:lnTo>
                      <a:pt x="1382" y="2182"/>
                    </a:lnTo>
                    <a:lnTo>
                      <a:pt x="1382" y="2188"/>
                    </a:lnTo>
                    <a:lnTo>
                      <a:pt x="1382" y="2188"/>
                    </a:lnTo>
                    <a:lnTo>
                      <a:pt x="1382" y="2188"/>
                    </a:lnTo>
                    <a:lnTo>
                      <a:pt x="1382" y="2188"/>
                    </a:lnTo>
                    <a:lnTo>
                      <a:pt x="1388" y="2188"/>
                    </a:lnTo>
                    <a:lnTo>
                      <a:pt x="1388" y="2182"/>
                    </a:lnTo>
                    <a:lnTo>
                      <a:pt x="1388" y="2182"/>
                    </a:lnTo>
                    <a:lnTo>
                      <a:pt x="1388" y="2182"/>
                    </a:lnTo>
                    <a:lnTo>
                      <a:pt x="1388" y="2188"/>
                    </a:lnTo>
                    <a:lnTo>
                      <a:pt x="1388" y="2188"/>
                    </a:lnTo>
                    <a:lnTo>
                      <a:pt x="1388" y="2188"/>
                    </a:lnTo>
                    <a:lnTo>
                      <a:pt x="1388" y="2188"/>
                    </a:lnTo>
                    <a:lnTo>
                      <a:pt x="1388" y="2188"/>
                    </a:lnTo>
                    <a:lnTo>
                      <a:pt x="1394" y="2188"/>
                    </a:lnTo>
                    <a:lnTo>
                      <a:pt x="1394" y="2188"/>
                    </a:lnTo>
                    <a:lnTo>
                      <a:pt x="1394" y="2188"/>
                    </a:lnTo>
                    <a:lnTo>
                      <a:pt x="1394" y="2188"/>
                    </a:lnTo>
                    <a:close/>
                    <a:moveTo>
                      <a:pt x="1172" y="1599"/>
                    </a:moveTo>
                    <a:lnTo>
                      <a:pt x="1160" y="1593"/>
                    </a:lnTo>
                    <a:lnTo>
                      <a:pt x="1154" y="1593"/>
                    </a:lnTo>
                    <a:lnTo>
                      <a:pt x="1154" y="1593"/>
                    </a:lnTo>
                    <a:lnTo>
                      <a:pt x="1154" y="1593"/>
                    </a:lnTo>
                    <a:lnTo>
                      <a:pt x="1148" y="1593"/>
                    </a:lnTo>
                    <a:lnTo>
                      <a:pt x="1148" y="1593"/>
                    </a:lnTo>
                    <a:lnTo>
                      <a:pt x="1148" y="1593"/>
                    </a:lnTo>
                    <a:lnTo>
                      <a:pt x="1148" y="1593"/>
                    </a:lnTo>
                    <a:lnTo>
                      <a:pt x="1148" y="1593"/>
                    </a:lnTo>
                    <a:lnTo>
                      <a:pt x="1142" y="1593"/>
                    </a:lnTo>
                    <a:lnTo>
                      <a:pt x="1142" y="1593"/>
                    </a:lnTo>
                    <a:lnTo>
                      <a:pt x="1142" y="1593"/>
                    </a:lnTo>
                    <a:lnTo>
                      <a:pt x="1142" y="1599"/>
                    </a:lnTo>
                    <a:lnTo>
                      <a:pt x="1148" y="1605"/>
                    </a:lnTo>
                    <a:lnTo>
                      <a:pt x="1148" y="1605"/>
                    </a:lnTo>
                    <a:lnTo>
                      <a:pt x="1148" y="1605"/>
                    </a:lnTo>
                    <a:lnTo>
                      <a:pt x="1148" y="1605"/>
                    </a:lnTo>
                    <a:lnTo>
                      <a:pt x="1148" y="1611"/>
                    </a:lnTo>
                    <a:lnTo>
                      <a:pt x="1148" y="1611"/>
                    </a:lnTo>
                    <a:lnTo>
                      <a:pt x="1148" y="1611"/>
                    </a:lnTo>
                    <a:lnTo>
                      <a:pt x="1154" y="1611"/>
                    </a:lnTo>
                    <a:lnTo>
                      <a:pt x="1154" y="1611"/>
                    </a:lnTo>
                    <a:lnTo>
                      <a:pt x="1154" y="1611"/>
                    </a:lnTo>
                    <a:lnTo>
                      <a:pt x="1154" y="1611"/>
                    </a:lnTo>
                    <a:lnTo>
                      <a:pt x="1154" y="1611"/>
                    </a:lnTo>
                    <a:lnTo>
                      <a:pt x="1154" y="1617"/>
                    </a:lnTo>
                    <a:lnTo>
                      <a:pt x="1154" y="1617"/>
                    </a:lnTo>
                    <a:lnTo>
                      <a:pt x="1160" y="1617"/>
                    </a:lnTo>
                    <a:lnTo>
                      <a:pt x="1160" y="1617"/>
                    </a:lnTo>
                    <a:lnTo>
                      <a:pt x="1160" y="1623"/>
                    </a:lnTo>
                    <a:lnTo>
                      <a:pt x="1160" y="1623"/>
                    </a:lnTo>
                    <a:lnTo>
                      <a:pt x="1160" y="1623"/>
                    </a:lnTo>
                    <a:lnTo>
                      <a:pt x="1160" y="1617"/>
                    </a:lnTo>
                    <a:lnTo>
                      <a:pt x="1166" y="1617"/>
                    </a:lnTo>
                    <a:lnTo>
                      <a:pt x="1166" y="1617"/>
                    </a:lnTo>
                    <a:lnTo>
                      <a:pt x="1166" y="1617"/>
                    </a:lnTo>
                    <a:lnTo>
                      <a:pt x="1166" y="1617"/>
                    </a:lnTo>
                    <a:lnTo>
                      <a:pt x="1166" y="1617"/>
                    </a:lnTo>
                    <a:lnTo>
                      <a:pt x="1166" y="1623"/>
                    </a:lnTo>
                    <a:lnTo>
                      <a:pt x="1166" y="1623"/>
                    </a:lnTo>
                    <a:lnTo>
                      <a:pt x="1166" y="1617"/>
                    </a:lnTo>
                    <a:lnTo>
                      <a:pt x="1166" y="1617"/>
                    </a:lnTo>
                    <a:lnTo>
                      <a:pt x="1166" y="1617"/>
                    </a:lnTo>
                    <a:lnTo>
                      <a:pt x="1166" y="1623"/>
                    </a:lnTo>
                    <a:lnTo>
                      <a:pt x="1166" y="1623"/>
                    </a:lnTo>
                    <a:lnTo>
                      <a:pt x="1178" y="1629"/>
                    </a:lnTo>
                    <a:lnTo>
                      <a:pt x="1184" y="1635"/>
                    </a:lnTo>
                    <a:lnTo>
                      <a:pt x="1184" y="1635"/>
                    </a:lnTo>
                    <a:lnTo>
                      <a:pt x="1184" y="1635"/>
                    </a:lnTo>
                    <a:lnTo>
                      <a:pt x="1184" y="1635"/>
                    </a:lnTo>
                    <a:lnTo>
                      <a:pt x="1190" y="1635"/>
                    </a:lnTo>
                    <a:lnTo>
                      <a:pt x="1190" y="1635"/>
                    </a:lnTo>
                    <a:lnTo>
                      <a:pt x="1190" y="1635"/>
                    </a:lnTo>
                    <a:lnTo>
                      <a:pt x="1196" y="1635"/>
                    </a:lnTo>
                    <a:lnTo>
                      <a:pt x="1196" y="1635"/>
                    </a:lnTo>
                    <a:lnTo>
                      <a:pt x="1196" y="1635"/>
                    </a:lnTo>
                    <a:lnTo>
                      <a:pt x="1196" y="1635"/>
                    </a:lnTo>
                    <a:lnTo>
                      <a:pt x="1202" y="1635"/>
                    </a:lnTo>
                    <a:lnTo>
                      <a:pt x="1202" y="1635"/>
                    </a:lnTo>
                    <a:lnTo>
                      <a:pt x="1208" y="1641"/>
                    </a:lnTo>
                    <a:lnTo>
                      <a:pt x="1208" y="1641"/>
                    </a:lnTo>
                    <a:lnTo>
                      <a:pt x="1208" y="1641"/>
                    </a:lnTo>
                    <a:lnTo>
                      <a:pt x="1208" y="1641"/>
                    </a:lnTo>
                    <a:lnTo>
                      <a:pt x="1208" y="1641"/>
                    </a:lnTo>
                    <a:lnTo>
                      <a:pt x="1214" y="1641"/>
                    </a:lnTo>
                    <a:lnTo>
                      <a:pt x="1214" y="1647"/>
                    </a:lnTo>
                    <a:lnTo>
                      <a:pt x="1214" y="1647"/>
                    </a:lnTo>
                    <a:lnTo>
                      <a:pt x="1214" y="1647"/>
                    </a:lnTo>
                    <a:lnTo>
                      <a:pt x="1214" y="1647"/>
                    </a:lnTo>
                    <a:lnTo>
                      <a:pt x="1220" y="1647"/>
                    </a:lnTo>
                    <a:lnTo>
                      <a:pt x="1220" y="1647"/>
                    </a:lnTo>
                    <a:lnTo>
                      <a:pt x="1220" y="1641"/>
                    </a:lnTo>
                    <a:lnTo>
                      <a:pt x="1220" y="1641"/>
                    </a:lnTo>
                    <a:lnTo>
                      <a:pt x="1220" y="1641"/>
                    </a:lnTo>
                    <a:lnTo>
                      <a:pt x="1214" y="1641"/>
                    </a:lnTo>
                    <a:lnTo>
                      <a:pt x="1214" y="1641"/>
                    </a:lnTo>
                    <a:lnTo>
                      <a:pt x="1208" y="1641"/>
                    </a:lnTo>
                    <a:lnTo>
                      <a:pt x="1208" y="1641"/>
                    </a:lnTo>
                    <a:lnTo>
                      <a:pt x="1208" y="1635"/>
                    </a:lnTo>
                    <a:lnTo>
                      <a:pt x="1214" y="1635"/>
                    </a:lnTo>
                    <a:lnTo>
                      <a:pt x="1220" y="1635"/>
                    </a:lnTo>
                    <a:lnTo>
                      <a:pt x="1220" y="1641"/>
                    </a:lnTo>
                    <a:lnTo>
                      <a:pt x="1220" y="1635"/>
                    </a:lnTo>
                    <a:lnTo>
                      <a:pt x="1226" y="1635"/>
                    </a:lnTo>
                    <a:lnTo>
                      <a:pt x="1226" y="1635"/>
                    </a:lnTo>
                    <a:lnTo>
                      <a:pt x="1226" y="1635"/>
                    </a:lnTo>
                    <a:lnTo>
                      <a:pt x="1226" y="1635"/>
                    </a:lnTo>
                    <a:lnTo>
                      <a:pt x="1226" y="1635"/>
                    </a:lnTo>
                    <a:lnTo>
                      <a:pt x="1226" y="1629"/>
                    </a:lnTo>
                    <a:lnTo>
                      <a:pt x="1226" y="1635"/>
                    </a:lnTo>
                    <a:lnTo>
                      <a:pt x="1226" y="1635"/>
                    </a:lnTo>
                    <a:lnTo>
                      <a:pt x="1226" y="1635"/>
                    </a:lnTo>
                    <a:lnTo>
                      <a:pt x="1232" y="1635"/>
                    </a:lnTo>
                    <a:lnTo>
                      <a:pt x="1232" y="1635"/>
                    </a:lnTo>
                    <a:lnTo>
                      <a:pt x="1238" y="1629"/>
                    </a:lnTo>
                    <a:lnTo>
                      <a:pt x="1238" y="1629"/>
                    </a:lnTo>
                    <a:lnTo>
                      <a:pt x="1238" y="1629"/>
                    </a:lnTo>
                    <a:lnTo>
                      <a:pt x="1238" y="1629"/>
                    </a:lnTo>
                    <a:lnTo>
                      <a:pt x="1238" y="1629"/>
                    </a:lnTo>
                    <a:lnTo>
                      <a:pt x="1244" y="1629"/>
                    </a:lnTo>
                    <a:lnTo>
                      <a:pt x="1244" y="1629"/>
                    </a:lnTo>
                    <a:lnTo>
                      <a:pt x="1250" y="1629"/>
                    </a:lnTo>
                    <a:lnTo>
                      <a:pt x="1250" y="1629"/>
                    </a:lnTo>
                    <a:lnTo>
                      <a:pt x="1250" y="1629"/>
                    </a:lnTo>
                    <a:lnTo>
                      <a:pt x="1250" y="1629"/>
                    </a:lnTo>
                    <a:lnTo>
                      <a:pt x="1250" y="1629"/>
                    </a:lnTo>
                    <a:lnTo>
                      <a:pt x="1250" y="1629"/>
                    </a:lnTo>
                    <a:lnTo>
                      <a:pt x="1250" y="1629"/>
                    </a:lnTo>
                    <a:lnTo>
                      <a:pt x="1250" y="1623"/>
                    </a:lnTo>
                    <a:lnTo>
                      <a:pt x="1250" y="1623"/>
                    </a:lnTo>
                    <a:lnTo>
                      <a:pt x="1250" y="1623"/>
                    </a:lnTo>
                    <a:lnTo>
                      <a:pt x="1250" y="1623"/>
                    </a:lnTo>
                    <a:lnTo>
                      <a:pt x="1250" y="1623"/>
                    </a:lnTo>
                    <a:lnTo>
                      <a:pt x="1250" y="1623"/>
                    </a:lnTo>
                    <a:lnTo>
                      <a:pt x="1250" y="1623"/>
                    </a:lnTo>
                    <a:lnTo>
                      <a:pt x="1250" y="1623"/>
                    </a:lnTo>
                    <a:lnTo>
                      <a:pt x="1250" y="1623"/>
                    </a:lnTo>
                    <a:lnTo>
                      <a:pt x="1250" y="1623"/>
                    </a:lnTo>
                    <a:lnTo>
                      <a:pt x="1244" y="1623"/>
                    </a:lnTo>
                    <a:lnTo>
                      <a:pt x="1244" y="1623"/>
                    </a:lnTo>
                    <a:lnTo>
                      <a:pt x="1244" y="1617"/>
                    </a:lnTo>
                    <a:lnTo>
                      <a:pt x="1244" y="1617"/>
                    </a:lnTo>
                    <a:lnTo>
                      <a:pt x="1244" y="1617"/>
                    </a:lnTo>
                    <a:lnTo>
                      <a:pt x="1244" y="1617"/>
                    </a:lnTo>
                    <a:lnTo>
                      <a:pt x="1244" y="1617"/>
                    </a:lnTo>
                    <a:lnTo>
                      <a:pt x="1244" y="1617"/>
                    </a:lnTo>
                    <a:lnTo>
                      <a:pt x="1244" y="1611"/>
                    </a:lnTo>
                    <a:lnTo>
                      <a:pt x="1244" y="1611"/>
                    </a:lnTo>
                    <a:lnTo>
                      <a:pt x="1238" y="1611"/>
                    </a:lnTo>
                    <a:lnTo>
                      <a:pt x="1244" y="1611"/>
                    </a:lnTo>
                    <a:lnTo>
                      <a:pt x="1244" y="1611"/>
                    </a:lnTo>
                    <a:lnTo>
                      <a:pt x="1244" y="1605"/>
                    </a:lnTo>
                    <a:lnTo>
                      <a:pt x="1244" y="1605"/>
                    </a:lnTo>
                    <a:lnTo>
                      <a:pt x="1244" y="1605"/>
                    </a:lnTo>
                    <a:lnTo>
                      <a:pt x="1244" y="1605"/>
                    </a:lnTo>
                    <a:lnTo>
                      <a:pt x="1244" y="1605"/>
                    </a:lnTo>
                    <a:lnTo>
                      <a:pt x="1244" y="1605"/>
                    </a:lnTo>
                    <a:lnTo>
                      <a:pt x="1244" y="1605"/>
                    </a:lnTo>
                    <a:lnTo>
                      <a:pt x="1244" y="1605"/>
                    </a:lnTo>
                    <a:lnTo>
                      <a:pt x="1244" y="1605"/>
                    </a:lnTo>
                    <a:lnTo>
                      <a:pt x="1244" y="1605"/>
                    </a:lnTo>
                    <a:lnTo>
                      <a:pt x="1244" y="1605"/>
                    </a:lnTo>
                    <a:lnTo>
                      <a:pt x="1238" y="1599"/>
                    </a:lnTo>
                    <a:lnTo>
                      <a:pt x="1238" y="1599"/>
                    </a:lnTo>
                    <a:lnTo>
                      <a:pt x="1238" y="1599"/>
                    </a:lnTo>
                    <a:lnTo>
                      <a:pt x="1244" y="1599"/>
                    </a:lnTo>
                    <a:lnTo>
                      <a:pt x="1244" y="1593"/>
                    </a:lnTo>
                    <a:lnTo>
                      <a:pt x="1238" y="1593"/>
                    </a:lnTo>
                    <a:lnTo>
                      <a:pt x="1244" y="1593"/>
                    </a:lnTo>
                    <a:lnTo>
                      <a:pt x="1244" y="1593"/>
                    </a:lnTo>
                    <a:lnTo>
                      <a:pt x="1244" y="1587"/>
                    </a:lnTo>
                    <a:lnTo>
                      <a:pt x="1244" y="1587"/>
                    </a:lnTo>
                    <a:lnTo>
                      <a:pt x="1244" y="1587"/>
                    </a:lnTo>
                    <a:lnTo>
                      <a:pt x="1244" y="1587"/>
                    </a:lnTo>
                    <a:lnTo>
                      <a:pt x="1244" y="1587"/>
                    </a:lnTo>
                    <a:lnTo>
                      <a:pt x="1244" y="1587"/>
                    </a:lnTo>
                    <a:lnTo>
                      <a:pt x="1238" y="1587"/>
                    </a:lnTo>
                    <a:lnTo>
                      <a:pt x="1244" y="1587"/>
                    </a:lnTo>
                    <a:lnTo>
                      <a:pt x="1238" y="1581"/>
                    </a:lnTo>
                    <a:lnTo>
                      <a:pt x="1238" y="1581"/>
                    </a:lnTo>
                    <a:lnTo>
                      <a:pt x="1238" y="1581"/>
                    </a:lnTo>
                    <a:lnTo>
                      <a:pt x="1238" y="1581"/>
                    </a:lnTo>
                    <a:lnTo>
                      <a:pt x="1238" y="1581"/>
                    </a:lnTo>
                    <a:lnTo>
                      <a:pt x="1238" y="1581"/>
                    </a:lnTo>
                    <a:lnTo>
                      <a:pt x="1238" y="1581"/>
                    </a:lnTo>
                    <a:lnTo>
                      <a:pt x="1232" y="1581"/>
                    </a:lnTo>
                    <a:lnTo>
                      <a:pt x="1232" y="1581"/>
                    </a:lnTo>
                    <a:lnTo>
                      <a:pt x="1232" y="1581"/>
                    </a:lnTo>
                    <a:lnTo>
                      <a:pt x="1226" y="1581"/>
                    </a:lnTo>
                    <a:lnTo>
                      <a:pt x="1220" y="1581"/>
                    </a:lnTo>
                    <a:lnTo>
                      <a:pt x="1220" y="1581"/>
                    </a:lnTo>
                    <a:lnTo>
                      <a:pt x="1220" y="1581"/>
                    </a:lnTo>
                    <a:lnTo>
                      <a:pt x="1220" y="1581"/>
                    </a:lnTo>
                    <a:lnTo>
                      <a:pt x="1220" y="1581"/>
                    </a:lnTo>
                    <a:lnTo>
                      <a:pt x="1220" y="1581"/>
                    </a:lnTo>
                    <a:lnTo>
                      <a:pt x="1220" y="1581"/>
                    </a:lnTo>
                    <a:lnTo>
                      <a:pt x="1220" y="1575"/>
                    </a:lnTo>
                    <a:lnTo>
                      <a:pt x="1220" y="1575"/>
                    </a:lnTo>
                    <a:lnTo>
                      <a:pt x="1220" y="1575"/>
                    </a:lnTo>
                    <a:lnTo>
                      <a:pt x="1220" y="1575"/>
                    </a:lnTo>
                    <a:lnTo>
                      <a:pt x="1220" y="1569"/>
                    </a:lnTo>
                    <a:lnTo>
                      <a:pt x="1220" y="1569"/>
                    </a:lnTo>
                    <a:lnTo>
                      <a:pt x="1214" y="1569"/>
                    </a:lnTo>
                    <a:lnTo>
                      <a:pt x="1214" y="1575"/>
                    </a:lnTo>
                    <a:lnTo>
                      <a:pt x="1220" y="1575"/>
                    </a:lnTo>
                    <a:lnTo>
                      <a:pt x="1214" y="1575"/>
                    </a:lnTo>
                    <a:lnTo>
                      <a:pt x="1214" y="1575"/>
                    </a:lnTo>
                    <a:lnTo>
                      <a:pt x="1214" y="1575"/>
                    </a:lnTo>
                    <a:lnTo>
                      <a:pt x="1214" y="1575"/>
                    </a:lnTo>
                    <a:lnTo>
                      <a:pt x="1214" y="1575"/>
                    </a:lnTo>
                    <a:lnTo>
                      <a:pt x="1208" y="1575"/>
                    </a:lnTo>
                    <a:lnTo>
                      <a:pt x="1202" y="1581"/>
                    </a:lnTo>
                    <a:lnTo>
                      <a:pt x="1202" y="1581"/>
                    </a:lnTo>
                    <a:lnTo>
                      <a:pt x="1202" y="1581"/>
                    </a:lnTo>
                    <a:lnTo>
                      <a:pt x="1202" y="1581"/>
                    </a:lnTo>
                    <a:lnTo>
                      <a:pt x="1202" y="1581"/>
                    </a:lnTo>
                    <a:lnTo>
                      <a:pt x="1202" y="1575"/>
                    </a:lnTo>
                    <a:lnTo>
                      <a:pt x="1196" y="1575"/>
                    </a:lnTo>
                    <a:lnTo>
                      <a:pt x="1190" y="1581"/>
                    </a:lnTo>
                    <a:lnTo>
                      <a:pt x="1190" y="1581"/>
                    </a:lnTo>
                    <a:lnTo>
                      <a:pt x="1190" y="1581"/>
                    </a:lnTo>
                    <a:lnTo>
                      <a:pt x="1190" y="1587"/>
                    </a:lnTo>
                    <a:lnTo>
                      <a:pt x="1190" y="1587"/>
                    </a:lnTo>
                    <a:lnTo>
                      <a:pt x="1190" y="1581"/>
                    </a:lnTo>
                    <a:lnTo>
                      <a:pt x="1184" y="1581"/>
                    </a:lnTo>
                    <a:lnTo>
                      <a:pt x="1184" y="1587"/>
                    </a:lnTo>
                    <a:lnTo>
                      <a:pt x="1184" y="1587"/>
                    </a:lnTo>
                    <a:lnTo>
                      <a:pt x="1178" y="1587"/>
                    </a:lnTo>
                    <a:lnTo>
                      <a:pt x="1178" y="1587"/>
                    </a:lnTo>
                    <a:lnTo>
                      <a:pt x="1178" y="1587"/>
                    </a:lnTo>
                    <a:lnTo>
                      <a:pt x="1178" y="1587"/>
                    </a:lnTo>
                    <a:lnTo>
                      <a:pt x="1178" y="1587"/>
                    </a:lnTo>
                    <a:lnTo>
                      <a:pt x="1178" y="1593"/>
                    </a:lnTo>
                    <a:lnTo>
                      <a:pt x="1178" y="1593"/>
                    </a:lnTo>
                    <a:lnTo>
                      <a:pt x="1172" y="1599"/>
                    </a:lnTo>
                    <a:close/>
                    <a:moveTo>
                      <a:pt x="1051" y="1238"/>
                    </a:moveTo>
                    <a:lnTo>
                      <a:pt x="1051" y="1238"/>
                    </a:lnTo>
                    <a:lnTo>
                      <a:pt x="1057" y="1238"/>
                    </a:lnTo>
                    <a:lnTo>
                      <a:pt x="1063" y="1238"/>
                    </a:lnTo>
                    <a:lnTo>
                      <a:pt x="1063" y="1238"/>
                    </a:lnTo>
                    <a:lnTo>
                      <a:pt x="1063" y="1232"/>
                    </a:lnTo>
                    <a:lnTo>
                      <a:pt x="1069" y="1232"/>
                    </a:lnTo>
                    <a:lnTo>
                      <a:pt x="1069" y="1226"/>
                    </a:lnTo>
                    <a:lnTo>
                      <a:pt x="1069" y="1226"/>
                    </a:lnTo>
                    <a:lnTo>
                      <a:pt x="1069" y="1220"/>
                    </a:lnTo>
                    <a:lnTo>
                      <a:pt x="1069" y="1220"/>
                    </a:lnTo>
                    <a:lnTo>
                      <a:pt x="1069" y="1220"/>
                    </a:lnTo>
                    <a:lnTo>
                      <a:pt x="1069" y="1220"/>
                    </a:lnTo>
                    <a:lnTo>
                      <a:pt x="1051" y="1214"/>
                    </a:lnTo>
                    <a:lnTo>
                      <a:pt x="1051" y="1214"/>
                    </a:lnTo>
                    <a:lnTo>
                      <a:pt x="1051" y="1214"/>
                    </a:lnTo>
                    <a:lnTo>
                      <a:pt x="1045" y="1214"/>
                    </a:lnTo>
                    <a:lnTo>
                      <a:pt x="1039" y="1214"/>
                    </a:lnTo>
                    <a:lnTo>
                      <a:pt x="1039" y="1214"/>
                    </a:lnTo>
                    <a:lnTo>
                      <a:pt x="1045" y="1214"/>
                    </a:lnTo>
                    <a:lnTo>
                      <a:pt x="1045" y="1214"/>
                    </a:lnTo>
                    <a:lnTo>
                      <a:pt x="1045" y="1220"/>
                    </a:lnTo>
                    <a:lnTo>
                      <a:pt x="1045" y="1220"/>
                    </a:lnTo>
                    <a:lnTo>
                      <a:pt x="1045" y="1220"/>
                    </a:lnTo>
                    <a:lnTo>
                      <a:pt x="1039" y="1220"/>
                    </a:lnTo>
                    <a:lnTo>
                      <a:pt x="1039" y="1220"/>
                    </a:lnTo>
                    <a:lnTo>
                      <a:pt x="1039" y="1214"/>
                    </a:lnTo>
                    <a:lnTo>
                      <a:pt x="1033" y="1214"/>
                    </a:lnTo>
                    <a:lnTo>
                      <a:pt x="1033" y="1214"/>
                    </a:lnTo>
                    <a:lnTo>
                      <a:pt x="1027" y="1214"/>
                    </a:lnTo>
                    <a:lnTo>
                      <a:pt x="1027" y="1214"/>
                    </a:lnTo>
                    <a:lnTo>
                      <a:pt x="1027" y="1214"/>
                    </a:lnTo>
                    <a:lnTo>
                      <a:pt x="1027" y="1214"/>
                    </a:lnTo>
                    <a:lnTo>
                      <a:pt x="1027" y="1214"/>
                    </a:lnTo>
                    <a:lnTo>
                      <a:pt x="1021" y="1214"/>
                    </a:lnTo>
                    <a:lnTo>
                      <a:pt x="1021" y="1214"/>
                    </a:lnTo>
                    <a:lnTo>
                      <a:pt x="1021" y="1208"/>
                    </a:lnTo>
                    <a:lnTo>
                      <a:pt x="1021" y="1208"/>
                    </a:lnTo>
                    <a:lnTo>
                      <a:pt x="1015" y="1202"/>
                    </a:lnTo>
                    <a:lnTo>
                      <a:pt x="1015" y="1202"/>
                    </a:lnTo>
                    <a:lnTo>
                      <a:pt x="1009" y="1202"/>
                    </a:lnTo>
                    <a:lnTo>
                      <a:pt x="1003" y="1202"/>
                    </a:lnTo>
                    <a:lnTo>
                      <a:pt x="1003" y="1202"/>
                    </a:lnTo>
                    <a:lnTo>
                      <a:pt x="1009" y="1202"/>
                    </a:lnTo>
                    <a:lnTo>
                      <a:pt x="1009" y="1202"/>
                    </a:lnTo>
                    <a:lnTo>
                      <a:pt x="1003" y="1202"/>
                    </a:lnTo>
                    <a:lnTo>
                      <a:pt x="1003" y="1202"/>
                    </a:lnTo>
                    <a:lnTo>
                      <a:pt x="997" y="1196"/>
                    </a:lnTo>
                    <a:lnTo>
                      <a:pt x="991" y="1196"/>
                    </a:lnTo>
                    <a:lnTo>
                      <a:pt x="991" y="1196"/>
                    </a:lnTo>
                    <a:lnTo>
                      <a:pt x="991" y="1196"/>
                    </a:lnTo>
                    <a:lnTo>
                      <a:pt x="991" y="1196"/>
                    </a:lnTo>
                    <a:lnTo>
                      <a:pt x="991" y="1196"/>
                    </a:lnTo>
                    <a:lnTo>
                      <a:pt x="991" y="1190"/>
                    </a:lnTo>
                    <a:lnTo>
                      <a:pt x="991" y="1190"/>
                    </a:lnTo>
                    <a:lnTo>
                      <a:pt x="991" y="1190"/>
                    </a:lnTo>
                    <a:lnTo>
                      <a:pt x="991" y="1190"/>
                    </a:lnTo>
                    <a:lnTo>
                      <a:pt x="991" y="1190"/>
                    </a:lnTo>
                    <a:lnTo>
                      <a:pt x="991" y="1184"/>
                    </a:lnTo>
                    <a:lnTo>
                      <a:pt x="991" y="1184"/>
                    </a:lnTo>
                    <a:lnTo>
                      <a:pt x="991" y="1184"/>
                    </a:lnTo>
                    <a:lnTo>
                      <a:pt x="991" y="1178"/>
                    </a:lnTo>
                    <a:lnTo>
                      <a:pt x="991" y="1178"/>
                    </a:lnTo>
                    <a:lnTo>
                      <a:pt x="985" y="1178"/>
                    </a:lnTo>
                    <a:lnTo>
                      <a:pt x="985" y="1178"/>
                    </a:lnTo>
                    <a:lnTo>
                      <a:pt x="979" y="1172"/>
                    </a:lnTo>
                    <a:lnTo>
                      <a:pt x="979" y="1172"/>
                    </a:lnTo>
                    <a:lnTo>
                      <a:pt x="979" y="1172"/>
                    </a:lnTo>
                    <a:lnTo>
                      <a:pt x="979" y="1172"/>
                    </a:lnTo>
                    <a:lnTo>
                      <a:pt x="979" y="1172"/>
                    </a:lnTo>
                    <a:lnTo>
                      <a:pt x="979" y="1172"/>
                    </a:lnTo>
                    <a:lnTo>
                      <a:pt x="973" y="1172"/>
                    </a:lnTo>
                    <a:lnTo>
                      <a:pt x="973" y="1172"/>
                    </a:lnTo>
                    <a:lnTo>
                      <a:pt x="973" y="1172"/>
                    </a:lnTo>
                    <a:lnTo>
                      <a:pt x="967" y="1172"/>
                    </a:lnTo>
                    <a:lnTo>
                      <a:pt x="967" y="1166"/>
                    </a:lnTo>
                    <a:lnTo>
                      <a:pt x="967" y="1166"/>
                    </a:lnTo>
                    <a:lnTo>
                      <a:pt x="967" y="1172"/>
                    </a:lnTo>
                    <a:lnTo>
                      <a:pt x="961" y="1172"/>
                    </a:lnTo>
                    <a:lnTo>
                      <a:pt x="961" y="1172"/>
                    </a:lnTo>
                    <a:lnTo>
                      <a:pt x="955" y="1172"/>
                    </a:lnTo>
                    <a:lnTo>
                      <a:pt x="955" y="1172"/>
                    </a:lnTo>
                    <a:lnTo>
                      <a:pt x="955" y="1178"/>
                    </a:lnTo>
                    <a:lnTo>
                      <a:pt x="949" y="1178"/>
                    </a:lnTo>
                    <a:lnTo>
                      <a:pt x="949" y="1184"/>
                    </a:lnTo>
                    <a:lnTo>
                      <a:pt x="943" y="1184"/>
                    </a:lnTo>
                    <a:lnTo>
                      <a:pt x="943" y="1184"/>
                    </a:lnTo>
                    <a:lnTo>
                      <a:pt x="937" y="1184"/>
                    </a:lnTo>
                    <a:lnTo>
                      <a:pt x="937" y="1184"/>
                    </a:lnTo>
                    <a:lnTo>
                      <a:pt x="937" y="1184"/>
                    </a:lnTo>
                    <a:lnTo>
                      <a:pt x="937" y="1184"/>
                    </a:lnTo>
                    <a:lnTo>
                      <a:pt x="937" y="1184"/>
                    </a:lnTo>
                    <a:lnTo>
                      <a:pt x="931" y="1184"/>
                    </a:lnTo>
                    <a:lnTo>
                      <a:pt x="931" y="1184"/>
                    </a:lnTo>
                    <a:lnTo>
                      <a:pt x="931" y="1184"/>
                    </a:lnTo>
                    <a:lnTo>
                      <a:pt x="931" y="1184"/>
                    </a:lnTo>
                    <a:lnTo>
                      <a:pt x="925" y="1184"/>
                    </a:lnTo>
                    <a:lnTo>
                      <a:pt x="925" y="1184"/>
                    </a:lnTo>
                    <a:lnTo>
                      <a:pt x="925" y="1184"/>
                    </a:lnTo>
                    <a:lnTo>
                      <a:pt x="925" y="1184"/>
                    </a:lnTo>
                    <a:lnTo>
                      <a:pt x="925" y="1184"/>
                    </a:lnTo>
                    <a:lnTo>
                      <a:pt x="913" y="1178"/>
                    </a:lnTo>
                    <a:lnTo>
                      <a:pt x="913" y="1178"/>
                    </a:lnTo>
                    <a:lnTo>
                      <a:pt x="919" y="1178"/>
                    </a:lnTo>
                    <a:lnTo>
                      <a:pt x="919" y="1178"/>
                    </a:lnTo>
                    <a:lnTo>
                      <a:pt x="919" y="1178"/>
                    </a:lnTo>
                    <a:lnTo>
                      <a:pt x="919" y="1178"/>
                    </a:lnTo>
                    <a:lnTo>
                      <a:pt x="907" y="1184"/>
                    </a:lnTo>
                    <a:lnTo>
                      <a:pt x="907" y="1184"/>
                    </a:lnTo>
                    <a:lnTo>
                      <a:pt x="907" y="1178"/>
                    </a:lnTo>
                    <a:lnTo>
                      <a:pt x="907" y="1178"/>
                    </a:lnTo>
                    <a:lnTo>
                      <a:pt x="907" y="1178"/>
                    </a:lnTo>
                    <a:lnTo>
                      <a:pt x="907" y="1178"/>
                    </a:lnTo>
                    <a:lnTo>
                      <a:pt x="907" y="1178"/>
                    </a:lnTo>
                    <a:lnTo>
                      <a:pt x="907" y="1178"/>
                    </a:lnTo>
                    <a:lnTo>
                      <a:pt x="907" y="1178"/>
                    </a:lnTo>
                    <a:lnTo>
                      <a:pt x="907" y="1172"/>
                    </a:lnTo>
                    <a:lnTo>
                      <a:pt x="913" y="1178"/>
                    </a:lnTo>
                    <a:lnTo>
                      <a:pt x="913" y="1178"/>
                    </a:lnTo>
                    <a:lnTo>
                      <a:pt x="913" y="1178"/>
                    </a:lnTo>
                    <a:lnTo>
                      <a:pt x="913" y="1172"/>
                    </a:lnTo>
                    <a:lnTo>
                      <a:pt x="901" y="1172"/>
                    </a:lnTo>
                    <a:lnTo>
                      <a:pt x="901" y="1172"/>
                    </a:lnTo>
                    <a:lnTo>
                      <a:pt x="901" y="1166"/>
                    </a:lnTo>
                    <a:lnTo>
                      <a:pt x="901" y="1166"/>
                    </a:lnTo>
                    <a:lnTo>
                      <a:pt x="901" y="1166"/>
                    </a:lnTo>
                    <a:lnTo>
                      <a:pt x="901" y="1160"/>
                    </a:lnTo>
                    <a:lnTo>
                      <a:pt x="901" y="1160"/>
                    </a:lnTo>
                    <a:lnTo>
                      <a:pt x="901" y="1160"/>
                    </a:lnTo>
                    <a:lnTo>
                      <a:pt x="901" y="1160"/>
                    </a:lnTo>
                    <a:lnTo>
                      <a:pt x="901" y="1160"/>
                    </a:lnTo>
                    <a:lnTo>
                      <a:pt x="895" y="1160"/>
                    </a:lnTo>
                    <a:lnTo>
                      <a:pt x="895" y="1160"/>
                    </a:lnTo>
                    <a:lnTo>
                      <a:pt x="895" y="1160"/>
                    </a:lnTo>
                    <a:lnTo>
                      <a:pt x="895" y="1160"/>
                    </a:lnTo>
                    <a:lnTo>
                      <a:pt x="895" y="1160"/>
                    </a:lnTo>
                    <a:lnTo>
                      <a:pt x="895" y="1160"/>
                    </a:lnTo>
                    <a:lnTo>
                      <a:pt x="895" y="1160"/>
                    </a:lnTo>
                    <a:lnTo>
                      <a:pt x="895" y="1160"/>
                    </a:lnTo>
                    <a:lnTo>
                      <a:pt x="895" y="1160"/>
                    </a:lnTo>
                    <a:lnTo>
                      <a:pt x="895" y="1160"/>
                    </a:lnTo>
                    <a:lnTo>
                      <a:pt x="895" y="1166"/>
                    </a:lnTo>
                    <a:lnTo>
                      <a:pt x="895" y="1166"/>
                    </a:lnTo>
                    <a:lnTo>
                      <a:pt x="895" y="1172"/>
                    </a:lnTo>
                    <a:lnTo>
                      <a:pt x="895" y="1172"/>
                    </a:lnTo>
                    <a:lnTo>
                      <a:pt x="895" y="1172"/>
                    </a:lnTo>
                    <a:lnTo>
                      <a:pt x="895" y="1178"/>
                    </a:lnTo>
                    <a:lnTo>
                      <a:pt x="895" y="1178"/>
                    </a:lnTo>
                    <a:lnTo>
                      <a:pt x="889" y="1178"/>
                    </a:lnTo>
                    <a:lnTo>
                      <a:pt x="889" y="1178"/>
                    </a:lnTo>
                    <a:lnTo>
                      <a:pt x="889" y="1178"/>
                    </a:lnTo>
                    <a:lnTo>
                      <a:pt x="889" y="1178"/>
                    </a:lnTo>
                    <a:lnTo>
                      <a:pt x="889" y="1178"/>
                    </a:lnTo>
                    <a:lnTo>
                      <a:pt x="889" y="1178"/>
                    </a:lnTo>
                    <a:lnTo>
                      <a:pt x="889" y="1184"/>
                    </a:lnTo>
                    <a:lnTo>
                      <a:pt x="889" y="1184"/>
                    </a:lnTo>
                    <a:lnTo>
                      <a:pt x="889" y="1184"/>
                    </a:lnTo>
                    <a:lnTo>
                      <a:pt x="889" y="1184"/>
                    </a:lnTo>
                    <a:lnTo>
                      <a:pt x="889" y="1184"/>
                    </a:lnTo>
                    <a:lnTo>
                      <a:pt x="889" y="1184"/>
                    </a:lnTo>
                    <a:lnTo>
                      <a:pt x="889" y="1190"/>
                    </a:lnTo>
                    <a:lnTo>
                      <a:pt x="889" y="1190"/>
                    </a:lnTo>
                    <a:lnTo>
                      <a:pt x="889" y="1190"/>
                    </a:lnTo>
                    <a:lnTo>
                      <a:pt x="889" y="1190"/>
                    </a:lnTo>
                    <a:lnTo>
                      <a:pt x="889" y="1190"/>
                    </a:lnTo>
                    <a:lnTo>
                      <a:pt x="889" y="1190"/>
                    </a:lnTo>
                    <a:lnTo>
                      <a:pt x="889" y="1190"/>
                    </a:lnTo>
                    <a:lnTo>
                      <a:pt x="889" y="1196"/>
                    </a:lnTo>
                    <a:lnTo>
                      <a:pt x="889" y="1196"/>
                    </a:lnTo>
                    <a:lnTo>
                      <a:pt x="889" y="1196"/>
                    </a:lnTo>
                    <a:lnTo>
                      <a:pt x="889" y="1202"/>
                    </a:lnTo>
                    <a:lnTo>
                      <a:pt x="889" y="1202"/>
                    </a:lnTo>
                    <a:lnTo>
                      <a:pt x="889" y="1202"/>
                    </a:lnTo>
                    <a:lnTo>
                      <a:pt x="895" y="1208"/>
                    </a:lnTo>
                    <a:lnTo>
                      <a:pt x="895" y="1214"/>
                    </a:lnTo>
                    <a:lnTo>
                      <a:pt x="895" y="1214"/>
                    </a:lnTo>
                    <a:lnTo>
                      <a:pt x="901" y="1214"/>
                    </a:lnTo>
                    <a:lnTo>
                      <a:pt x="901" y="1214"/>
                    </a:lnTo>
                    <a:lnTo>
                      <a:pt x="901" y="1214"/>
                    </a:lnTo>
                    <a:lnTo>
                      <a:pt x="901" y="1214"/>
                    </a:lnTo>
                    <a:lnTo>
                      <a:pt x="901" y="1214"/>
                    </a:lnTo>
                    <a:lnTo>
                      <a:pt x="907" y="1214"/>
                    </a:lnTo>
                    <a:lnTo>
                      <a:pt x="907" y="1214"/>
                    </a:lnTo>
                    <a:lnTo>
                      <a:pt x="907" y="1214"/>
                    </a:lnTo>
                    <a:lnTo>
                      <a:pt x="913" y="1220"/>
                    </a:lnTo>
                    <a:lnTo>
                      <a:pt x="913" y="1220"/>
                    </a:lnTo>
                    <a:lnTo>
                      <a:pt x="913" y="1214"/>
                    </a:lnTo>
                    <a:lnTo>
                      <a:pt x="919" y="1214"/>
                    </a:lnTo>
                    <a:lnTo>
                      <a:pt x="919" y="1214"/>
                    </a:lnTo>
                    <a:lnTo>
                      <a:pt x="919" y="1214"/>
                    </a:lnTo>
                    <a:lnTo>
                      <a:pt x="919" y="1208"/>
                    </a:lnTo>
                    <a:lnTo>
                      <a:pt x="919" y="1208"/>
                    </a:lnTo>
                    <a:lnTo>
                      <a:pt x="925" y="1208"/>
                    </a:lnTo>
                    <a:lnTo>
                      <a:pt x="925" y="1208"/>
                    </a:lnTo>
                    <a:lnTo>
                      <a:pt x="931" y="1208"/>
                    </a:lnTo>
                    <a:lnTo>
                      <a:pt x="931" y="1202"/>
                    </a:lnTo>
                    <a:lnTo>
                      <a:pt x="931" y="1202"/>
                    </a:lnTo>
                    <a:lnTo>
                      <a:pt x="931" y="1202"/>
                    </a:lnTo>
                    <a:lnTo>
                      <a:pt x="931" y="1202"/>
                    </a:lnTo>
                    <a:lnTo>
                      <a:pt x="931" y="1202"/>
                    </a:lnTo>
                    <a:lnTo>
                      <a:pt x="931" y="1202"/>
                    </a:lnTo>
                    <a:lnTo>
                      <a:pt x="943" y="1202"/>
                    </a:lnTo>
                    <a:lnTo>
                      <a:pt x="943" y="1202"/>
                    </a:lnTo>
                    <a:lnTo>
                      <a:pt x="949" y="1202"/>
                    </a:lnTo>
                    <a:lnTo>
                      <a:pt x="949" y="1202"/>
                    </a:lnTo>
                    <a:lnTo>
                      <a:pt x="949" y="1202"/>
                    </a:lnTo>
                    <a:lnTo>
                      <a:pt x="949" y="1202"/>
                    </a:lnTo>
                    <a:lnTo>
                      <a:pt x="949" y="1208"/>
                    </a:lnTo>
                    <a:lnTo>
                      <a:pt x="955" y="1208"/>
                    </a:lnTo>
                    <a:lnTo>
                      <a:pt x="955" y="1208"/>
                    </a:lnTo>
                    <a:lnTo>
                      <a:pt x="955" y="1208"/>
                    </a:lnTo>
                    <a:lnTo>
                      <a:pt x="955" y="1208"/>
                    </a:lnTo>
                    <a:lnTo>
                      <a:pt x="955" y="1208"/>
                    </a:lnTo>
                    <a:lnTo>
                      <a:pt x="961" y="1208"/>
                    </a:lnTo>
                    <a:lnTo>
                      <a:pt x="967" y="1214"/>
                    </a:lnTo>
                    <a:lnTo>
                      <a:pt x="973" y="1214"/>
                    </a:lnTo>
                    <a:lnTo>
                      <a:pt x="973" y="1220"/>
                    </a:lnTo>
                    <a:lnTo>
                      <a:pt x="979" y="1220"/>
                    </a:lnTo>
                    <a:lnTo>
                      <a:pt x="979" y="1220"/>
                    </a:lnTo>
                    <a:lnTo>
                      <a:pt x="979" y="1220"/>
                    </a:lnTo>
                    <a:lnTo>
                      <a:pt x="979" y="1226"/>
                    </a:lnTo>
                    <a:lnTo>
                      <a:pt x="979" y="1226"/>
                    </a:lnTo>
                    <a:lnTo>
                      <a:pt x="979" y="1226"/>
                    </a:lnTo>
                    <a:lnTo>
                      <a:pt x="979" y="1226"/>
                    </a:lnTo>
                    <a:lnTo>
                      <a:pt x="979" y="1232"/>
                    </a:lnTo>
                    <a:lnTo>
                      <a:pt x="979" y="1232"/>
                    </a:lnTo>
                    <a:lnTo>
                      <a:pt x="979" y="1232"/>
                    </a:lnTo>
                    <a:lnTo>
                      <a:pt x="979" y="1232"/>
                    </a:lnTo>
                    <a:lnTo>
                      <a:pt x="979" y="1232"/>
                    </a:lnTo>
                    <a:lnTo>
                      <a:pt x="979" y="1232"/>
                    </a:lnTo>
                    <a:lnTo>
                      <a:pt x="979" y="1232"/>
                    </a:lnTo>
                    <a:lnTo>
                      <a:pt x="985" y="1238"/>
                    </a:lnTo>
                    <a:lnTo>
                      <a:pt x="985" y="1238"/>
                    </a:lnTo>
                    <a:lnTo>
                      <a:pt x="985" y="1232"/>
                    </a:lnTo>
                    <a:lnTo>
                      <a:pt x="985" y="1232"/>
                    </a:lnTo>
                    <a:lnTo>
                      <a:pt x="991" y="1232"/>
                    </a:lnTo>
                    <a:lnTo>
                      <a:pt x="991" y="1232"/>
                    </a:lnTo>
                    <a:lnTo>
                      <a:pt x="991" y="1232"/>
                    </a:lnTo>
                    <a:lnTo>
                      <a:pt x="991" y="1232"/>
                    </a:lnTo>
                    <a:lnTo>
                      <a:pt x="991" y="1238"/>
                    </a:lnTo>
                    <a:lnTo>
                      <a:pt x="991" y="1238"/>
                    </a:lnTo>
                    <a:lnTo>
                      <a:pt x="991" y="1238"/>
                    </a:lnTo>
                    <a:lnTo>
                      <a:pt x="991" y="1238"/>
                    </a:lnTo>
                    <a:lnTo>
                      <a:pt x="991" y="1238"/>
                    </a:lnTo>
                    <a:lnTo>
                      <a:pt x="997" y="1238"/>
                    </a:lnTo>
                    <a:lnTo>
                      <a:pt x="997" y="1238"/>
                    </a:lnTo>
                    <a:lnTo>
                      <a:pt x="1003" y="1238"/>
                    </a:lnTo>
                    <a:lnTo>
                      <a:pt x="1003" y="1244"/>
                    </a:lnTo>
                    <a:lnTo>
                      <a:pt x="1009" y="1244"/>
                    </a:lnTo>
                    <a:lnTo>
                      <a:pt x="1009" y="1250"/>
                    </a:lnTo>
                    <a:lnTo>
                      <a:pt x="1009" y="1250"/>
                    </a:lnTo>
                    <a:lnTo>
                      <a:pt x="1009" y="1250"/>
                    </a:lnTo>
                    <a:lnTo>
                      <a:pt x="1009" y="1250"/>
                    </a:lnTo>
                    <a:lnTo>
                      <a:pt x="1009" y="1256"/>
                    </a:lnTo>
                    <a:lnTo>
                      <a:pt x="1009" y="1256"/>
                    </a:lnTo>
                    <a:lnTo>
                      <a:pt x="1009" y="1256"/>
                    </a:lnTo>
                    <a:lnTo>
                      <a:pt x="1009" y="1256"/>
                    </a:lnTo>
                    <a:lnTo>
                      <a:pt x="1009" y="1256"/>
                    </a:lnTo>
                    <a:lnTo>
                      <a:pt x="1009" y="1262"/>
                    </a:lnTo>
                    <a:lnTo>
                      <a:pt x="1009" y="1262"/>
                    </a:lnTo>
                    <a:lnTo>
                      <a:pt x="1009" y="1262"/>
                    </a:lnTo>
                    <a:lnTo>
                      <a:pt x="1009" y="1262"/>
                    </a:lnTo>
                    <a:lnTo>
                      <a:pt x="1009" y="1262"/>
                    </a:lnTo>
                    <a:lnTo>
                      <a:pt x="1015" y="1268"/>
                    </a:lnTo>
                    <a:lnTo>
                      <a:pt x="1015" y="1268"/>
                    </a:lnTo>
                    <a:lnTo>
                      <a:pt x="1015" y="1262"/>
                    </a:lnTo>
                    <a:lnTo>
                      <a:pt x="1015" y="1262"/>
                    </a:lnTo>
                    <a:lnTo>
                      <a:pt x="1015" y="1262"/>
                    </a:lnTo>
                    <a:lnTo>
                      <a:pt x="1021" y="1262"/>
                    </a:lnTo>
                    <a:lnTo>
                      <a:pt x="1021" y="1262"/>
                    </a:lnTo>
                    <a:lnTo>
                      <a:pt x="1021" y="1256"/>
                    </a:lnTo>
                    <a:lnTo>
                      <a:pt x="1021" y="1256"/>
                    </a:lnTo>
                    <a:lnTo>
                      <a:pt x="1021" y="1256"/>
                    </a:lnTo>
                    <a:lnTo>
                      <a:pt x="1021" y="1250"/>
                    </a:lnTo>
                    <a:lnTo>
                      <a:pt x="1021" y="1250"/>
                    </a:lnTo>
                    <a:lnTo>
                      <a:pt x="1021" y="1250"/>
                    </a:lnTo>
                    <a:lnTo>
                      <a:pt x="1021" y="1250"/>
                    </a:lnTo>
                    <a:lnTo>
                      <a:pt x="1021" y="1244"/>
                    </a:lnTo>
                    <a:lnTo>
                      <a:pt x="1027" y="1244"/>
                    </a:lnTo>
                    <a:lnTo>
                      <a:pt x="1027" y="1244"/>
                    </a:lnTo>
                    <a:lnTo>
                      <a:pt x="1027" y="1244"/>
                    </a:lnTo>
                    <a:lnTo>
                      <a:pt x="1027" y="1238"/>
                    </a:lnTo>
                    <a:lnTo>
                      <a:pt x="1027" y="1238"/>
                    </a:lnTo>
                    <a:lnTo>
                      <a:pt x="1033" y="1238"/>
                    </a:lnTo>
                    <a:lnTo>
                      <a:pt x="1033" y="1232"/>
                    </a:lnTo>
                    <a:lnTo>
                      <a:pt x="1045" y="1232"/>
                    </a:lnTo>
                    <a:lnTo>
                      <a:pt x="1045" y="1232"/>
                    </a:lnTo>
                    <a:lnTo>
                      <a:pt x="1039" y="1238"/>
                    </a:lnTo>
                    <a:lnTo>
                      <a:pt x="1039" y="1238"/>
                    </a:lnTo>
                    <a:lnTo>
                      <a:pt x="1033" y="1238"/>
                    </a:lnTo>
                    <a:lnTo>
                      <a:pt x="1033" y="1238"/>
                    </a:lnTo>
                    <a:lnTo>
                      <a:pt x="1033" y="1238"/>
                    </a:lnTo>
                    <a:lnTo>
                      <a:pt x="1051" y="1238"/>
                    </a:lnTo>
                    <a:lnTo>
                      <a:pt x="1051" y="1238"/>
                    </a:lnTo>
                    <a:close/>
                    <a:moveTo>
                      <a:pt x="3196" y="2122"/>
                    </a:moveTo>
                    <a:lnTo>
                      <a:pt x="3190" y="2116"/>
                    </a:lnTo>
                    <a:lnTo>
                      <a:pt x="3184" y="2110"/>
                    </a:lnTo>
                    <a:lnTo>
                      <a:pt x="3184" y="2116"/>
                    </a:lnTo>
                    <a:lnTo>
                      <a:pt x="3184" y="2116"/>
                    </a:lnTo>
                    <a:lnTo>
                      <a:pt x="3184" y="2116"/>
                    </a:lnTo>
                    <a:lnTo>
                      <a:pt x="3184" y="2116"/>
                    </a:lnTo>
                    <a:lnTo>
                      <a:pt x="3184" y="2116"/>
                    </a:lnTo>
                    <a:lnTo>
                      <a:pt x="3184" y="2122"/>
                    </a:lnTo>
                    <a:lnTo>
                      <a:pt x="3184" y="2122"/>
                    </a:lnTo>
                    <a:lnTo>
                      <a:pt x="3184" y="2128"/>
                    </a:lnTo>
                    <a:lnTo>
                      <a:pt x="3190" y="2134"/>
                    </a:lnTo>
                    <a:lnTo>
                      <a:pt x="3190" y="2134"/>
                    </a:lnTo>
                    <a:lnTo>
                      <a:pt x="3190" y="2140"/>
                    </a:lnTo>
                    <a:lnTo>
                      <a:pt x="3190" y="2140"/>
                    </a:lnTo>
                    <a:lnTo>
                      <a:pt x="3196" y="2140"/>
                    </a:lnTo>
                    <a:lnTo>
                      <a:pt x="3190" y="2140"/>
                    </a:lnTo>
                    <a:lnTo>
                      <a:pt x="3190" y="2140"/>
                    </a:lnTo>
                    <a:lnTo>
                      <a:pt x="3196" y="2140"/>
                    </a:lnTo>
                    <a:lnTo>
                      <a:pt x="3196" y="2134"/>
                    </a:lnTo>
                    <a:lnTo>
                      <a:pt x="3196" y="2134"/>
                    </a:lnTo>
                    <a:lnTo>
                      <a:pt x="3190" y="2134"/>
                    </a:lnTo>
                    <a:lnTo>
                      <a:pt x="3190" y="2128"/>
                    </a:lnTo>
                    <a:lnTo>
                      <a:pt x="3190" y="2128"/>
                    </a:lnTo>
                    <a:lnTo>
                      <a:pt x="3196" y="2134"/>
                    </a:lnTo>
                    <a:lnTo>
                      <a:pt x="3196" y="2134"/>
                    </a:lnTo>
                    <a:lnTo>
                      <a:pt x="3196" y="2128"/>
                    </a:lnTo>
                    <a:lnTo>
                      <a:pt x="3196" y="2128"/>
                    </a:lnTo>
                    <a:lnTo>
                      <a:pt x="3196" y="2128"/>
                    </a:lnTo>
                    <a:lnTo>
                      <a:pt x="3196" y="2128"/>
                    </a:lnTo>
                    <a:lnTo>
                      <a:pt x="3196" y="2128"/>
                    </a:lnTo>
                    <a:lnTo>
                      <a:pt x="3196" y="2128"/>
                    </a:lnTo>
                    <a:lnTo>
                      <a:pt x="3196" y="2128"/>
                    </a:lnTo>
                    <a:lnTo>
                      <a:pt x="3196" y="2128"/>
                    </a:lnTo>
                    <a:lnTo>
                      <a:pt x="3196" y="2122"/>
                    </a:lnTo>
                    <a:close/>
                    <a:moveTo>
                      <a:pt x="3220" y="2164"/>
                    </a:moveTo>
                    <a:lnTo>
                      <a:pt x="3220" y="2164"/>
                    </a:lnTo>
                    <a:lnTo>
                      <a:pt x="3220" y="2164"/>
                    </a:lnTo>
                    <a:lnTo>
                      <a:pt x="3220" y="2158"/>
                    </a:lnTo>
                    <a:lnTo>
                      <a:pt x="3220" y="2158"/>
                    </a:lnTo>
                    <a:lnTo>
                      <a:pt x="3220" y="2158"/>
                    </a:lnTo>
                    <a:lnTo>
                      <a:pt x="3220" y="2158"/>
                    </a:lnTo>
                    <a:lnTo>
                      <a:pt x="3220" y="2158"/>
                    </a:lnTo>
                    <a:lnTo>
                      <a:pt x="3220" y="2158"/>
                    </a:lnTo>
                    <a:lnTo>
                      <a:pt x="3214" y="2158"/>
                    </a:lnTo>
                    <a:lnTo>
                      <a:pt x="3214" y="2158"/>
                    </a:lnTo>
                    <a:lnTo>
                      <a:pt x="3214" y="2158"/>
                    </a:lnTo>
                    <a:lnTo>
                      <a:pt x="3208" y="2158"/>
                    </a:lnTo>
                    <a:lnTo>
                      <a:pt x="3208" y="2158"/>
                    </a:lnTo>
                    <a:lnTo>
                      <a:pt x="3208" y="2158"/>
                    </a:lnTo>
                    <a:lnTo>
                      <a:pt x="3208" y="2164"/>
                    </a:lnTo>
                    <a:lnTo>
                      <a:pt x="3208" y="2164"/>
                    </a:lnTo>
                    <a:lnTo>
                      <a:pt x="3208" y="2164"/>
                    </a:lnTo>
                    <a:lnTo>
                      <a:pt x="3208" y="2164"/>
                    </a:lnTo>
                    <a:lnTo>
                      <a:pt x="3214" y="2164"/>
                    </a:lnTo>
                    <a:lnTo>
                      <a:pt x="3214" y="2170"/>
                    </a:lnTo>
                    <a:lnTo>
                      <a:pt x="3214" y="2170"/>
                    </a:lnTo>
                    <a:lnTo>
                      <a:pt x="3214" y="2170"/>
                    </a:lnTo>
                    <a:lnTo>
                      <a:pt x="3214" y="2170"/>
                    </a:lnTo>
                    <a:lnTo>
                      <a:pt x="3214" y="2170"/>
                    </a:lnTo>
                    <a:lnTo>
                      <a:pt x="3220" y="2170"/>
                    </a:lnTo>
                    <a:lnTo>
                      <a:pt x="3220" y="2164"/>
                    </a:lnTo>
                    <a:lnTo>
                      <a:pt x="3220" y="2170"/>
                    </a:lnTo>
                    <a:lnTo>
                      <a:pt x="3220" y="2164"/>
                    </a:lnTo>
                    <a:lnTo>
                      <a:pt x="3220" y="2164"/>
                    </a:lnTo>
                    <a:lnTo>
                      <a:pt x="3226" y="2164"/>
                    </a:lnTo>
                    <a:lnTo>
                      <a:pt x="3226" y="2164"/>
                    </a:lnTo>
                    <a:lnTo>
                      <a:pt x="3220" y="2164"/>
                    </a:lnTo>
                    <a:close/>
                    <a:moveTo>
                      <a:pt x="96" y="2374"/>
                    </a:moveTo>
                    <a:lnTo>
                      <a:pt x="90" y="2374"/>
                    </a:lnTo>
                    <a:lnTo>
                      <a:pt x="90" y="2374"/>
                    </a:lnTo>
                    <a:lnTo>
                      <a:pt x="90" y="2374"/>
                    </a:lnTo>
                    <a:lnTo>
                      <a:pt x="90" y="2380"/>
                    </a:lnTo>
                    <a:lnTo>
                      <a:pt x="96" y="2380"/>
                    </a:lnTo>
                    <a:lnTo>
                      <a:pt x="96" y="2374"/>
                    </a:lnTo>
                    <a:lnTo>
                      <a:pt x="96" y="2374"/>
                    </a:lnTo>
                    <a:close/>
                    <a:moveTo>
                      <a:pt x="198" y="2410"/>
                    </a:moveTo>
                    <a:lnTo>
                      <a:pt x="198" y="2410"/>
                    </a:lnTo>
                    <a:lnTo>
                      <a:pt x="192" y="2410"/>
                    </a:lnTo>
                    <a:lnTo>
                      <a:pt x="198" y="2410"/>
                    </a:lnTo>
                    <a:lnTo>
                      <a:pt x="198" y="2410"/>
                    </a:lnTo>
                    <a:lnTo>
                      <a:pt x="198" y="2410"/>
                    </a:lnTo>
                    <a:lnTo>
                      <a:pt x="204" y="2410"/>
                    </a:lnTo>
                    <a:lnTo>
                      <a:pt x="198" y="2410"/>
                    </a:lnTo>
                    <a:lnTo>
                      <a:pt x="198" y="2410"/>
                    </a:lnTo>
                    <a:close/>
                    <a:moveTo>
                      <a:pt x="336" y="2458"/>
                    </a:moveTo>
                    <a:lnTo>
                      <a:pt x="336" y="2458"/>
                    </a:lnTo>
                    <a:lnTo>
                      <a:pt x="330" y="2458"/>
                    </a:lnTo>
                    <a:lnTo>
                      <a:pt x="330" y="2458"/>
                    </a:lnTo>
                    <a:lnTo>
                      <a:pt x="330" y="2458"/>
                    </a:lnTo>
                    <a:lnTo>
                      <a:pt x="330" y="2458"/>
                    </a:lnTo>
                    <a:lnTo>
                      <a:pt x="330" y="2458"/>
                    </a:lnTo>
                    <a:lnTo>
                      <a:pt x="330" y="2458"/>
                    </a:lnTo>
                    <a:lnTo>
                      <a:pt x="330" y="2458"/>
                    </a:lnTo>
                    <a:lnTo>
                      <a:pt x="330" y="2464"/>
                    </a:lnTo>
                    <a:lnTo>
                      <a:pt x="330" y="2464"/>
                    </a:lnTo>
                    <a:lnTo>
                      <a:pt x="336" y="2464"/>
                    </a:lnTo>
                    <a:lnTo>
                      <a:pt x="336" y="2464"/>
                    </a:lnTo>
                    <a:lnTo>
                      <a:pt x="336" y="2464"/>
                    </a:lnTo>
                    <a:lnTo>
                      <a:pt x="336" y="2464"/>
                    </a:lnTo>
                    <a:lnTo>
                      <a:pt x="336" y="2464"/>
                    </a:lnTo>
                    <a:lnTo>
                      <a:pt x="336" y="2464"/>
                    </a:lnTo>
                    <a:lnTo>
                      <a:pt x="342" y="2464"/>
                    </a:lnTo>
                    <a:lnTo>
                      <a:pt x="336" y="2464"/>
                    </a:lnTo>
                    <a:lnTo>
                      <a:pt x="336" y="2458"/>
                    </a:lnTo>
                    <a:close/>
                    <a:moveTo>
                      <a:pt x="72" y="2398"/>
                    </a:moveTo>
                    <a:lnTo>
                      <a:pt x="72" y="2398"/>
                    </a:lnTo>
                    <a:lnTo>
                      <a:pt x="72" y="2398"/>
                    </a:lnTo>
                    <a:lnTo>
                      <a:pt x="66" y="2398"/>
                    </a:lnTo>
                    <a:lnTo>
                      <a:pt x="66" y="2398"/>
                    </a:lnTo>
                    <a:lnTo>
                      <a:pt x="66" y="2398"/>
                    </a:lnTo>
                    <a:lnTo>
                      <a:pt x="66" y="2398"/>
                    </a:lnTo>
                    <a:lnTo>
                      <a:pt x="66" y="2398"/>
                    </a:lnTo>
                    <a:lnTo>
                      <a:pt x="66" y="2398"/>
                    </a:lnTo>
                    <a:lnTo>
                      <a:pt x="66" y="2398"/>
                    </a:lnTo>
                    <a:lnTo>
                      <a:pt x="60" y="2398"/>
                    </a:lnTo>
                    <a:lnTo>
                      <a:pt x="60" y="2398"/>
                    </a:lnTo>
                    <a:lnTo>
                      <a:pt x="60" y="2404"/>
                    </a:lnTo>
                    <a:lnTo>
                      <a:pt x="60" y="2404"/>
                    </a:lnTo>
                    <a:lnTo>
                      <a:pt x="60" y="2404"/>
                    </a:lnTo>
                    <a:lnTo>
                      <a:pt x="60" y="2404"/>
                    </a:lnTo>
                    <a:lnTo>
                      <a:pt x="54" y="2404"/>
                    </a:lnTo>
                    <a:lnTo>
                      <a:pt x="54" y="2404"/>
                    </a:lnTo>
                    <a:lnTo>
                      <a:pt x="54" y="2404"/>
                    </a:lnTo>
                    <a:lnTo>
                      <a:pt x="54" y="2404"/>
                    </a:lnTo>
                    <a:lnTo>
                      <a:pt x="54" y="2404"/>
                    </a:lnTo>
                    <a:lnTo>
                      <a:pt x="54" y="2404"/>
                    </a:lnTo>
                    <a:lnTo>
                      <a:pt x="54" y="2404"/>
                    </a:lnTo>
                    <a:lnTo>
                      <a:pt x="60" y="2410"/>
                    </a:lnTo>
                    <a:lnTo>
                      <a:pt x="66" y="2404"/>
                    </a:lnTo>
                    <a:lnTo>
                      <a:pt x="66" y="2410"/>
                    </a:lnTo>
                    <a:lnTo>
                      <a:pt x="66" y="2410"/>
                    </a:lnTo>
                    <a:lnTo>
                      <a:pt x="66" y="2410"/>
                    </a:lnTo>
                    <a:lnTo>
                      <a:pt x="66" y="2410"/>
                    </a:lnTo>
                    <a:lnTo>
                      <a:pt x="66" y="2410"/>
                    </a:lnTo>
                    <a:lnTo>
                      <a:pt x="66" y="2410"/>
                    </a:lnTo>
                    <a:lnTo>
                      <a:pt x="66" y="2410"/>
                    </a:lnTo>
                    <a:lnTo>
                      <a:pt x="66" y="2410"/>
                    </a:lnTo>
                    <a:lnTo>
                      <a:pt x="66" y="2410"/>
                    </a:lnTo>
                    <a:lnTo>
                      <a:pt x="66" y="2410"/>
                    </a:lnTo>
                    <a:lnTo>
                      <a:pt x="72" y="2410"/>
                    </a:lnTo>
                    <a:lnTo>
                      <a:pt x="72" y="2410"/>
                    </a:lnTo>
                    <a:lnTo>
                      <a:pt x="72" y="2410"/>
                    </a:lnTo>
                    <a:lnTo>
                      <a:pt x="72" y="2404"/>
                    </a:lnTo>
                    <a:lnTo>
                      <a:pt x="72" y="2404"/>
                    </a:lnTo>
                    <a:lnTo>
                      <a:pt x="72" y="2404"/>
                    </a:lnTo>
                    <a:lnTo>
                      <a:pt x="72" y="2398"/>
                    </a:lnTo>
                    <a:lnTo>
                      <a:pt x="72" y="2398"/>
                    </a:lnTo>
                    <a:close/>
                    <a:moveTo>
                      <a:pt x="348" y="2446"/>
                    </a:moveTo>
                    <a:lnTo>
                      <a:pt x="348" y="2446"/>
                    </a:lnTo>
                    <a:lnTo>
                      <a:pt x="348" y="2446"/>
                    </a:lnTo>
                    <a:lnTo>
                      <a:pt x="348" y="2446"/>
                    </a:lnTo>
                    <a:lnTo>
                      <a:pt x="348" y="2446"/>
                    </a:lnTo>
                    <a:lnTo>
                      <a:pt x="348" y="2446"/>
                    </a:lnTo>
                    <a:lnTo>
                      <a:pt x="342" y="2446"/>
                    </a:lnTo>
                    <a:lnTo>
                      <a:pt x="342" y="2446"/>
                    </a:lnTo>
                    <a:lnTo>
                      <a:pt x="342" y="2446"/>
                    </a:lnTo>
                    <a:lnTo>
                      <a:pt x="342" y="2446"/>
                    </a:lnTo>
                    <a:lnTo>
                      <a:pt x="342" y="2446"/>
                    </a:lnTo>
                    <a:lnTo>
                      <a:pt x="342" y="2452"/>
                    </a:lnTo>
                    <a:lnTo>
                      <a:pt x="342" y="2452"/>
                    </a:lnTo>
                    <a:lnTo>
                      <a:pt x="342" y="2452"/>
                    </a:lnTo>
                    <a:lnTo>
                      <a:pt x="348" y="2452"/>
                    </a:lnTo>
                    <a:lnTo>
                      <a:pt x="348" y="2452"/>
                    </a:lnTo>
                    <a:lnTo>
                      <a:pt x="348" y="2452"/>
                    </a:lnTo>
                    <a:lnTo>
                      <a:pt x="348" y="2452"/>
                    </a:lnTo>
                    <a:lnTo>
                      <a:pt x="348" y="2452"/>
                    </a:lnTo>
                    <a:lnTo>
                      <a:pt x="348" y="2452"/>
                    </a:lnTo>
                    <a:lnTo>
                      <a:pt x="348" y="2452"/>
                    </a:lnTo>
                    <a:lnTo>
                      <a:pt x="348" y="2452"/>
                    </a:lnTo>
                    <a:lnTo>
                      <a:pt x="348" y="2452"/>
                    </a:lnTo>
                    <a:lnTo>
                      <a:pt x="348" y="2446"/>
                    </a:lnTo>
                    <a:lnTo>
                      <a:pt x="348" y="2446"/>
                    </a:lnTo>
                    <a:lnTo>
                      <a:pt x="348" y="2446"/>
                    </a:lnTo>
                    <a:close/>
                    <a:moveTo>
                      <a:pt x="397" y="2500"/>
                    </a:moveTo>
                    <a:lnTo>
                      <a:pt x="397" y="2500"/>
                    </a:lnTo>
                    <a:lnTo>
                      <a:pt x="390" y="2500"/>
                    </a:lnTo>
                    <a:lnTo>
                      <a:pt x="390" y="2500"/>
                    </a:lnTo>
                    <a:lnTo>
                      <a:pt x="390" y="2500"/>
                    </a:lnTo>
                    <a:lnTo>
                      <a:pt x="390" y="2500"/>
                    </a:lnTo>
                    <a:lnTo>
                      <a:pt x="390" y="2500"/>
                    </a:lnTo>
                    <a:lnTo>
                      <a:pt x="390" y="2500"/>
                    </a:lnTo>
                    <a:lnTo>
                      <a:pt x="390" y="2500"/>
                    </a:lnTo>
                    <a:lnTo>
                      <a:pt x="390" y="2500"/>
                    </a:lnTo>
                    <a:lnTo>
                      <a:pt x="384" y="2494"/>
                    </a:lnTo>
                    <a:lnTo>
                      <a:pt x="384" y="2494"/>
                    </a:lnTo>
                    <a:lnTo>
                      <a:pt x="384" y="2494"/>
                    </a:lnTo>
                    <a:lnTo>
                      <a:pt x="384" y="2494"/>
                    </a:lnTo>
                    <a:lnTo>
                      <a:pt x="384" y="2494"/>
                    </a:lnTo>
                    <a:lnTo>
                      <a:pt x="378" y="2494"/>
                    </a:lnTo>
                    <a:lnTo>
                      <a:pt x="378" y="2488"/>
                    </a:lnTo>
                    <a:lnTo>
                      <a:pt x="372" y="2488"/>
                    </a:lnTo>
                    <a:lnTo>
                      <a:pt x="372" y="2482"/>
                    </a:lnTo>
                    <a:lnTo>
                      <a:pt x="372" y="2482"/>
                    </a:lnTo>
                    <a:lnTo>
                      <a:pt x="372" y="2482"/>
                    </a:lnTo>
                    <a:lnTo>
                      <a:pt x="372" y="2482"/>
                    </a:lnTo>
                    <a:lnTo>
                      <a:pt x="372" y="2482"/>
                    </a:lnTo>
                    <a:lnTo>
                      <a:pt x="372" y="2482"/>
                    </a:lnTo>
                    <a:lnTo>
                      <a:pt x="372" y="2482"/>
                    </a:lnTo>
                    <a:lnTo>
                      <a:pt x="372" y="2482"/>
                    </a:lnTo>
                    <a:lnTo>
                      <a:pt x="372" y="2482"/>
                    </a:lnTo>
                    <a:lnTo>
                      <a:pt x="372" y="2482"/>
                    </a:lnTo>
                    <a:lnTo>
                      <a:pt x="372" y="2482"/>
                    </a:lnTo>
                    <a:lnTo>
                      <a:pt x="372" y="2482"/>
                    </a:lnTo>
                    <a:lnTo>
                      <a:pt x="372" y="2482"/>
                    </a:lnTo>
                    <a:lnTo>
                      <a:pt x="366" y="2482"/>
                    </a:lnTo>
                    <a:lnTo>
                      <a:pt x="366" y="2476"/>
                    </a:lnTo>
                    <a:lnTo>
                      <a:pt x="366" y="2476"/>
                    </a:lnTo>
                    <a:lnTo>
                      <a:pt x="366" y="2482"/>
                    </a:lnTo>
                    <a:lnTo>
                      <a:pt x="366" y="2476"/>
                    </a:lnTo>
                    <a:lnTo>
                      <a:pt x="366" y="2476"/>
                    </a:lnTo>
                    <a:lnTo>
                      <a:pt x="360" y="2476"/>
                    </a:lnTo>
                    <a:lnTo>
                      <a:pt x="360" y="2476"/>
                    </a:lnTo>
                    <a:lnTo>
                      <a:pt x="360" y="2476"/>
                    </a:lnTo>
                    <a:lnTo>
                      <a:pt x="360" y="2476"/>
                    </a:lnTo>
                    <a:lnTo>
                      <a:pt x="354" y="2476"/>
                    </a:lnTo>
                    <a:lnTo>
                      <a:pt x="354" y="2476"/>
                    </a:lnTo>
                    <a:lnTo>
                      <a:pt x="354" y="2476"/>
                    </a:lnTo>
                    <a:lnTo>
                      <a:pt x="354" y="2482"/>
                    </a:lnTo>
                    <a:lnTo>
                      <a:pt x="354" y="2482"/>
                    </a:lnTo>
                    <a:lnTo>
                      <a:pt x="360" y="2482"/>
                    </a:lnTo>
                    <a:lnTo>
                      <a:pt x="360" y="2482"/>
                    </a:lnTo>
                    <a:lnTo>
                      <a:pt x="360" y="2482"/>
                    </a:lnTo>
                    <a:lnTo>
                      <a:pt x="360" y="2482"/>
                    </a:lnTo>
                    <a:lnTo>
                      <a:pt x="360" y="2482"/>
                    </a:lnTo>
                    <a:lnTo>
                      <a:pt x="360" y="2482"/>
                    </a:lnTo>
                    <a:lnTo>
                      <a:pt x="366" y="2482"/>
                    </a:lnTo>
                    <a:lnTo>
                      <a:pt x="366" y="2482"/>
                    </a:lnTo>
                    <a:lnTo>
                      <a:pt x="372" y="2488"/>
                    </a:lnTo>
                    <a:lnTo>
                      <a:pt x="372" y="2488"/>
                    </a:lnTo>
                    <a:lnTo>
                      <a:pt x="372" y="2488"/>
                    </a:lnTo>
                    <a:lnTo>
                      <a:pt x="372" y="2488"/>
                    </a:lnTo>
                    <a:lnTo>
                      <a:pt x="378" y="2488"/>
                    </a:lnTo>
                    <a:lnTo>
                      <a:pt x="378" y="2488"/>
                    </a:lnTo>
                    <a:lnTo>
                      <a:pt x="378" y="2494"/>
                    </a:lnTo>
                    <a:lnTo>
                      <a:pt x="378" y="2494"/>
                    </a:lnTo>
                    <a:lnTo>
                      <a:pt x="378" y="2494"/>
                    </a:lnTo>
                    <a:lnTo>
                      <a:pt x="378" y="2494"/>
                    </a:lnTo>
                    <a:lnTo>
                      <a:pt x="390" y="2500"/>
                    </a:lnTo>
                    <a:lnTo>
                      <a:pt x="390" y="2500"/>
                    </a:lnTo>
                    <a:lnTo>
                      <a:pt x="390" y="2500"/>
                    </a:lnTo>
                    <a:lnTo>
                      <a:pt x="390" y="2500"/>
                    </a:lnTo>
                    <a:lnTo>
                      <a:pt x="390" y="2506"/>
                    </a:lnTo>
                    <a:lnTo>
                      <a:pt x="390" y="2506"/>
                    </a:lnTo>
                    <a:lnTo>
                      <a:pt x="390" y="2506"/>
                    </a:lnTo>
                    <a:lnTo>
                      <a:pt x="390" y="2500"/>
                    </a:lnTo>
                    <a:lnTo>
                      <a:pt x="390" y="2500"/>
                    </a:lnTo>
                    <a:lnTo>
                      <a:pt x="390" y="2500"/>
                    </a:lnTo>
                    <a:lnTo>
                      <a:pt x="390" y="2506"/>
                    </a:lnTo>
                    <a:lnTo>
                      <a:pt x="390" y="2506"/>
                    </a:lnTo>
                    <a:lnTo>
                      <a:pt x="397" y="2506"/>
                    </a:lnTo>
                    <a:lnTo>
                      <a:pt x="397" y="2500"/>
                    </a:lnTo>
                    <a:lnTo>
                      <a:pt x="397" y="2500"/>
                    </a:lnTo>
                    <a:lnTo>
                      <a:pt x="397" y="2500"/>
                    </a:lnTo>
                    <a:lnTo>
                      <a:pt x="397" y="2500"/>
                    </a:lnTo>
                    <a:lnTo>
                      <a:pt x="397" y="2500"/>
                    </a:lnTo>
                    <a:lnTo>
                      <a:pt x="397" y="2500"/>
                    </a:lnTo>
                    <a:lnTo>
                      <a:pt x="397" y="2500"/>
                    </a:lnTo>
                    <a:lnTo>
                      <a:pt x="397" y="2500"/>
                    </a:lnTo>
                    <a:lnTo>
                      <a:pt x="397" y="2500"/>
                    </a:lnTo>
                    <a:lnTo>
                      <a:pt x="403" y="2500"/>
                    </a:lnTo>
                    <a:lnTo>
                      <a:pt x="403" y="2500"/>
                    </a:lnTo>
                    <a:lnTo>
                      <a:pt x="403" y="2500"/>
                    </a:lnTo>
                    <a:lnTo>
                      <a:pt x="397" y="2500"/>
                    </a:lnTo>
                    <a:close/>
                    <a:moveTo>
                      <a:pt x="3208" y="2152"/>
                    </a:moveTo>
                    <a:lnTo>
                      <a:pt x="3208" y="2152"/>
                    </a:lnTo>
                    <a:lnTo>
                      <a:pt x="3208" y="2152"/>
                    </a:lnTo>
                    <a:lnTo>
                      <a:pt x="3214" y="2152"/>
                    </a:lnTo>
                    <a:lnTo>
                      <a:pt x="3214" y="2152"/>
                    </a:lnTo>
                    <a:lnTo>
                      <a:pt x="3214" y="2152"/>
                    </a:lnTo>
                    <a:lnTo>
                      <a:pt x="3214" y="2152"/>
                    </a:lnTo>
                    <a:lnTo>
                      <a:pt x="3214" y="2146"/>
                    </a:lnTo>
                    <a:lnTo>
                      <a:pt x="3214" y="2146"/>
                    </a:lnTo>
                    <a:lnTo>
                      <a:pt x="3214" y="2146"/>
                    </a:lnTo>
                    <a:lnTo>
                      <a:pt x="3214" y="2146"/>
                    </a:lnTo>
                    <a:lnTo>
                      <a:pt x="3214" y="2146"/>
                    </a:lnTo>
                    <a:lnTo>
                      <a:pt x="3214" y="2146"/>
                    </a:lnTo>
                    <a:lnTo>
                      <a:pt x="3214" y="2140"/>
                    </a:lnTo>
                    <a:lnTo>
                      <a:pt x="3214" y="2140"/>
                    </a:lnTo>
                    <a:lnTo>
                      <a:pt x="3214" y="2140"/>
                    </a:lnTo>
                    <a:lnTo>
                      <a:pt x="3214" y="2134"/>
                    </a:lnTo>
                    <a:lnTo>
                      <a:pt x="3214" y="2134"/>
                    </a:lnTo>
                    <a:lnTo>
                      <a:pt x="3214" y="2134"/>
                    </a:lnTo>
                    <a:lnTo>
                      <a:pt x="3208" y="2134"/>
                    </a:lnTo>
                    <a:lnTo>
                      <a:pt x="3208" y="2128"/>
                    </a:lnTo>
                    <a:lnTo>
                      <a:pt x="3208" y="2128"/>
                    </a:lnTo>
                    <a:lnTo>
                      <a:pt x="3202" y="2128"/>
                    </a:lnTo>
                    <a:lnTo>
                      <a:pt x="3202" y="2128"/>
                    </a:lnTo>
                    <a:lnTo>
                      <a:pt x="3202" y="2128"/>
                    </a:lnTo>
                    <a:lnTo>
                      <a:pt x="3202" y="2128"/>
                    </a:lnTo>
                    <a:lnTo>
                      <a:pt x="3202" y="2128"/>
                    </a:lnTo>
                    <a:lnTo>
                      <a:pt x="3202" y="2128"/>
                    </a:lnTo>
                    <a:lnTo>
                      <a:pt x="3202" y="2134"/>
                    </a:lnTo>
                    <a:lnTo>
                      <a:pt x="3202" y="2134"/>
                    </a:lnTo>
                    <a:lnTo>
                      <a:pt x="3202" y="2134"/>
                    </a:lnTo>
                    <a:lnTo>
                      <a:pt x="3202" y="2134"/>
                    </a:lnTo>
                    <a:lnTo>
                      <a:pt x="3202" y="2134"/>
                    </a:lnTo>
                    <a:lnTo>
                      <a:pt x="3202" y="2134"/>
                    </a:lnTo>
                    <a:lnTo>
                      <a:pt x="3202" y="2140"/>
                    </a:lnTo>
                    <a:lnTo>
                      <a:pt x="3202" y="2140"/>
                    </a:lnTo>
                    <a:lnTo>
                      <a:pt x="3202" y="2140"/>
                    </a:lnTo>
                    <a:lnTo>
                      <a:pt x="3202" y="2140"/>
                    </a:lnTo>
                    <a:lnTo>
                      <a:pt x="3202" y="2140"/>
                    </a:lnTo>
                    <a:lnTo>
                      <a:pt x="3202" y="2146"/>
                    </a:lnTo>
                    <a:lnTo>
                      <a:pt x="3202" y="2146"/>
                    </a:lnTo>
                    <a:lnTo>
                      <a:pt x="3202" y="2140"/>
                    </a:lnTo>
                    <a:lnTo>
                      <a:pt x="3202" y="2140"/>
                    </a:lnTo>
                    <a:lnTo>
                      <a:pt x="3202" y="2146"/>
                    </a:lnTo>
                    <a:lnTo>
                      <a:pt x="3202" y="2146"/>
                    </a:lnTo>
                    <a:lnTo>
                      <a:pt x="3202" y="2146"/>
                    </a:lnTo>
                    <a:lnTo>
                      <a:pt x="3202" y="2152"/>
                    </a:lnTo>
                    <a:lnTo>
                      <a:pt x="3196" y="2152"/>
                    </a:lnTo>
                    <a:lnTo>
                      <a:pt x="3202" y="2152"/>
                    </a:lnTo>
                    <a:lnTo>
                      <a:pt x="3202" y="2152"/>
                    </a:lnTo>
                    <a:lnTo>
                      <a:pt x="3202" y="2152"/>
                    </a:lnTo>
                    <a:lnTo>
                      <a:pt x="3202" y="2158"/>
                    </a:lnTo>
                    <a:lnTo>
                      <a:pt x="3202" y="2158"/>
                    </a:lnTo>
                    <a:lnTo>
                      <a:pt x="3202" y="2158"/>
                    </a:lnTo>
                    <a:lnTo>
                      <a:pt x="3202" y="2158"/>
                    </a:lnTo>
                    <a:lnTo>
                      <a:pt x="3202" y="2158"/>
                    </a:lnTo>
                    <a:lnTo>
                      <a:pt x="3202" y="2152"/>
                    </a:lnTo>
                    <a:lnTo>
                      <a:pt x="3202" y="2152"/>
                    </a:lnTo>
                    <a:lnTo>
                      <a:pt x="3202" y="2152"/>
                    </a:lnTo>
                    <a:lnTo>
                      <a:pt x="3202" y="2152"/>
                    </a:lnTo>
                    <a:lnTo>
                      <a:pt x="3202" y="2152"/>
                    </a:lnTo>
                    <a:lnTo>
                      <a:pt x="3202" y="2146"/>
                    </a:lnTo>
                    <a:lnTo>
                      <a:pt x="3202" y="2146"/>
                    </a:lnTo>
                    <a:lnTo>
                      <a:pt x="3202" y="2146"/>
                    </a:lnTo>
                    <a:lnTo>
                      <a:pt x="3202" y="2146"/>
                    </a:lnTo>
                    <a:lnTo>
                      <a:pt x="3208" y="2146"/>
                    </a:lnTo>
                    <a:lnTo>
                      <a:pt x="3208" y="2152"/>
                    </a:lnTo>
                    <a:lnTo>
                      <a:pt x="3208" y="2152"/>
                    </a:lnTo>
                    <a:lnTo>
                      <a:pt x="3208" y="2152"/>
                    </a:lnTo>
                    <a:lnTo>
                      <a:pt x="3208" y="2152"/>
                    </a:lnTo>
                    <a:lnTo>
                      <a:pt x="3208" y="2152"/>
                    </a:lnTo>
                    <a:close/>
                    <a:moveTo>
                      <a:pt x="3232" y="2128"/>
                    </a:moveTo>
                    <a:lnTo>
                      <a:pt x="3232" y="2122"/>
                    </a:lnTo>
                    <a:lnTo>
                      <a:pt x="3232" y="2122"/>
                    </a:lnTo>
                    <a:lnTo>
                      <a:pt x="3232" y="2122"/>
                    </a:lnTo>
                    <a:lnTo>
                      <a:pt x="3232" y="2122"/>
                    </a:lnTo>
                    <a:lnTo>
                      <a:pt x="3232" y="2116"/>
                    </a:lnTo>
                    <a:lnTo>
                      <a:pt x="3232" y="2116"/>
                    </a:lnTo>
                    <a:lnTo>
                      <a:pt x="3232" y="2116"/>
                    </a:lnTo>
                    <a:lnTo>
                      <a:pt x="3232" y="2116"/>
                    </a:lnTo>
                    <a:lnTo>
                      <a:pt x="3232" y="2116"/>
                    </a:lnTo>
                    <a:lnTo>
                      <a:pt x="3232" y="2116"/>
                    </a:lnTo>
                    <a:lnTo>
                      <a:pt x="3232" y="2116"/>
                    </a:lnTo>
                    <a:lnTo>
                      <a:pt x="3238" y="2116"/>
                    </a:lnTo>
                    <a:lnTo>
                      <a:pt x="3238" y="2116"/>
                    </a:lnTo>
                    <a:lnTo>
                      <a:pt x="3238" y="2116"/>
                    </a:lnTo>
                    <a:lnTo>
                      <a:pt x="3238" y="2116"/>
                    </a:lnTo>
                    <a:lnTo>
                      <a:pt x="3238" y="2110"/>
                    </a:lnTo>
                    <a:lnTo>
                      <a:pt x="3238" y="2110"/>
                    </a:lnTo>
                    <a:lnTo>
                      <a:pt x="3238" y="2110"/>
                    </a:lnTo>
                    <a:lnTo>
                      <a:pt x="3238" y="2110"/>
                    </a:lnTo>
                    <a:lnTo>
                      <a:pt x="3238" y="2110"/>
                    </a:lnTo>
                    <a:lnTo>
                      <a:pt x="3238" y="2104"/>
                    </a:lnTo>
                    <a:lnTo>
                      <a:pt x="3238" y="2104"/>
                    </a:lnTo>
                    <a:lnTo>
                      <a:pt x="3238" y="2104"/>
                    </a:lnTo>
                    <a:lnTo>
                      <a:pt x="3238" y="2104"/>
                    </a:lnTo>
                    <a:lnTo>
                      <a:pt x="3238" y="2104"/>
                    </a:lnTo>
                    <a:lnTo>
                      <a:pt x="3238" y="2098"/>
                    </a:lnTo>
                    <a:lnTo>
                      <a:pt x="3238" y="2098"/>
                    </a:lnTo>
                    <a:lnTo>
                      <a:pt x="3238" y="2098"/>
                    </a:lnTo>
                    <a:lnTo>
                      <a:pt x="3238" y="2098"/>
                    </a:lnTo>
                    <a:lnTo>
                      <a:pt x="3238" y="2098"/>
                    </a:lnTo>
                    <a:lnTo>
                      <a:pt x="3238" y="2092"/>
                    </a:lnTo>
                    <a:lnTo>
                      <a:pt x="3238" y="2092"/>
                    </a:lnTo>
                    <a:lnTo>
                      <a:pt x="3238" y="2092"/>
                    </a:lnTo>
                    <a:lnTo>
                      <a:pt x="3238" y="2092"/>
                    </a:lnTo>
                    <a:lnTo>
                      <a:pt x="3238" y="2086"/>
                    </a:lnTo>
                    <a:lnTo>
                      <a:pt x="3238" y="2086"/>
                    </a:lnTo>
                    <a:lnTo>
                      <a:pt x="3238" y="2086"/>
                    </a:lnTo>
                    <a:lnTo>
                      <a:pt x="3238" y="2086"/>
                    </a:lnTo>
                    <a:lnTo>
                      <a:pt x="3232" y="2080"/>
                    </a:lnTo>
                    <a:lnTo>
                      <a:pt x="3232" y="2080"/>
                    </a:lnTo>
                    <a:lnTo>
                      <a:pt x="3232" y="2074"/>
                    </a:lnTo>
                    <a:lnTo>
                      <a:pt x="3226" y="2062"/>
                    </a:lnTo>
                    <a:lnTo>
                      <a:pt x="3220" y="2062"/>
                    </a:lnTo>
                    <a:lnTo>
                      <a:pt x="3220" y="2056"/>
                    </a:lnTo>
                    <a:lnTo>
                      <a:pt x="3220" y="2056"/>
                    </a:lnTo>
                    <a:lnTo>
                      <a:pt x="3214" y="2056"/>
                    </a:lnTo>
                    <a:lnTo>
                      <a:pt x="3214" y="2062"/>
                    </a:lnTo>
                    <a:lnTo>
                      <a:pt x="3214" y="2062"/>
                    </a:lnTo>
                    <a:lnTo>
                      <a:pt x="3208" y="2062"/>
                    </a:lnTo>
                    <a:lnTo>
                      <a:pt x="3208" y="2062"/>
                    </a:lnTo>
                    <a:lnTo>
                      <a:pt x="3208" y="2062"/>
                    </a:lnTo>
                    <a:lnTo>
                      <a:pt x="3208" y="2062"/>
                    </a:lnTo>
                    <a:lnTo>
                      <a:pt x="3208" y="2062"/>
                    </a:lnTo>
                    <a:lnTo>
                      <a:pt x="3208" y="2062"/>
                    </a:lnTo>
                    <a:lnTo>
                      <a:pt x="3202" y="2062"/>
                    </a:lnTo>
                    <a:lnTo>
                      <a:pt x="3202" y="2062"/>
                    </a:lnTo>
                    <a:lnTo>
                      <a:pt x="3202" y="2068"/>
                    </a:lnTo>
                    <a:lnTo>
                      <a:pt x="3202" y="2068"/>
                    </a:lnTo>
                    <a:lnTo>
                      <a:pt x="3202" y="2068"/>
                    </a:lnTo>
                    <a:lnTo>
                      <a:pt x="3208" y="2068"/>
                    </a:lnTo>
                    <a:lnTo>
                      <a:pt x="3208" y="2068"/>
                    </a:lnTo>
                    <a:lnTo>
                      <a:pt x="3208" y="2074"/>
                    </a:lnTo>
                    <a:lnTo>
                      <a:pt x="3196" y="2068"/>
                    </a:lnTo>
                    <a:lnTo>
                      <a:pt x="3196" y="2074"/>
                    </a:lnTo>
                    <a:lnTo>
                      <a:pt x="3196" y="2074"/>
                    </a:lnTo>
                    <a:lnTo>
                      <a:pt x="3196" y="2074"/>
                    </a:lnTo>
                    <a:lnTo>
                      <a:pt x="3196" y="2074"/>
                    </a:lnTo>
                    <a:lnTo>
                      <a:pt x="3196" y="2074"/>
                    </a:lnTo>
                    <a:lnTo>
                      <a:pt x="3202" y="2074"/>
                    </a:lnTo>
                    <a:lnTo>
                      <a:pt x="3202" y="2074"/>
                    </a:lnTo>
                    <a:lnTo>
                      <a:pt x="3202" y="2074"/>
                    </a:lnTo>
                    <a:lnTo>
                      <a:pt x="3202" y="2074"/>
                    </a:lnTo>
                    <a:lnTo>
                      <a:pt x="3202" y="2074"/>
                    </a:lnTo>
                    <a:lnTo>
                      <a:pt x="3202" y="2074"/>
                    </a:lnTo>
                    <a:lnTo>
                      <a:pt x="3202" y="2074"/>
                    </a:lnTo>
                    <a:lnTo>
                      <a:pt x="3202" y="2074"/>
                    </a:lnTo>
                    <a:lnTo>
                      <a:pt x="3208" y="2074"/>
                    </a:lnTo>
                    <a:lnTo>
                      <a:pt x="3208" y="2074"/>
                    </a:lnTo>
                    <a:lnTo>
                      <a:pt x="3208" y="2074"/>
                    </a:lnTo>
                    <a:lnTo>
                      <a:pt x="3208" y="2080"/>
                    </a:lnTo>
                    <a:lnTo>
                      <a:pt x="3196" y="2080"/>
                    </a:lnTo>
                    <a:lnTo>
                      <a:pt x="3196" y="2080"/>
                    </a:lnTo>
                    <a:lnTo>
                      <a:pt x="3196" y="2080"/>
                    </a:lnTo>
                    <a:lnTo>
                      <a:pt x="3196" y="2080"/>
                    </a:lnTo>
                    <a:lnTo>
                      <a:pt x="3196" y="2086"/>
                    </a:lnTo>
                    <a:lnTo>
                      <a:pt x="3196" y="2086"/>
                    </a:lnTo>
                    <a:lnTo>
                      <a:pt x="3196" y="2080"/>
                    </a:lnTo>
                    <a:lnTo>
                      <a:pt x="3196" y="2080"/>
                    </a:lnTo>
                    <a:lnTo>
                      <a:pt x="3202" y="2080"/>
                    </a:lnTo>
                    <a:lnTo>
                      <a:pt x="3202" y="2080"/>
                    </a:lnTo>
                    <a:lnTo>
                      <a:pt x="3202" y="2080"/>
                    </a:lnTo>
                    <a:lnTo>
                      <a:pt x="3202" y="2080"/>
                    </a:lnTo>
                    <a:lnTo>
                      <a:pt x="3202" y="2080"/>
                    </a:lnTo>
                    <a:lnTo>
                      <a:pt x="3202" y="2086"/>
                    </a:lnTo>
                    <a:lnTo>
                      <a:pt x="3202" y="2080"/>
                    </a:lnTo>
                    <a:lnTo>
                      <a:pt x="3202" y="2080"/>
                    </a:lnTo>
                    <a:lnTo>
                      <a:pt x="3202" y="2080"/>
                    </a:lnTo>
                    <a:lnTo>
                      <a:pt x="3196" y="2080"/>
                    </a:lnTo>
                    <a:lnTo>
                      <a:pt x="3196" y="2086"/>
                    </a:lnTo>
                    <a:lnTo>
                      <a:pt x="3196" y="2086"/>
                    </a:lnTo>
                    <a:lnTo>
                      <a:pt x="3196" y="2086"/>
                    </a:lnTo>
                    <a:lnTo>
                      <a:pt x="3196" y="2086"/>
                    </a:lnTo>
                    <a:lnTo>
                      <a:pt x="3196" y="2086"/>
                    </a:lnTo>
                    <a:lnTo>
                      <a:pt x="3196" y="2086"/>
                    </a:lnTo>
                    <a:lnTo>
                      <a:pt x="3196" y="2086"/>
                    </a:lnTo>
                    <a:lnTo>
                      <a:pt x="3196" y="2086"/>
                    </a:lnTo>
                    <a:lnTo>
                      <a:pt x="3196" y="2086"/>
                    </a:lnTo>
                    <a:lnTo>
                      <a:pt x="3196" y="2086"/>
                    </a:lnTo>
                    <a:lnTo>
                      <a:pt x="3196" y="2092"/>
                    </a:lnTo>
                    <a:lnTo>
                      <a:pt x="3196" y="2092"/>
                    </a:lnTo>
                    <a:lnTo>
                      <a:pt x="3196" y="2092"/>
                    </a:lnTo>
                    <a:lnTo>
                      <a:pt x="3196" y="2092"/>
                    </a:lnTo>
                    <a:lnTo>
                      <a:pt x="3196" y="2092"/>
                    </a:lnTo>
                    <a:lnTo>
                      <a:pt x="3202" y="2098"/>
                    </a:lnTo>
                    <a:lnTo>
                      <a:pt x="3196" y="2098"/>
                    </a:lnTo>
                    <a:lnTo>
                      <a:pt x="3196" y="2098"/>
                    </a:lnTo>
                    <a:lnTo>
                      <a:pt x="3196" y="2098"/>
                    </a:lnTo>
                    <a:lnTo>
                      <a:pt x="3196" y="2098"/>
                    </a:lnTo>
                    <a:lnTo>
                      <a:pt x="3196" y="2098"/>
                    </a:lnTo>
                    <a:lnTo>
                      <a:pt x="3196" y="2104"/>
                    </a:lnTo>
                    <a:lnTo>
                      <a:pt x="3196" y="2104"/>
                    </a:lnTo>
                    <a:lnTo>
                      <a:pt x="3190" y="2110"/>
                    </a:lnTo>
                    <a:lnTo>
                      <a:pt x="3190" y="2110"/>
                    </a:lnTo>
                    <a:lnTo>
                      <a:pt x="3190" y="2110"/>
                    </a:lnTo>
                    <a:lnTo>
                      <a:pt x="3190" y="2110"/>
                    </a:lnTo>
                    <a:lnTo>
                      <a:pt x="3190" y="2116"/>
                    </a:lnTo>
                    <a:lnTo>
                      <a:pt x="3190" y="2116"/>
                    </a:lnTo>
                    <a:lnTo>
                      <a:pt x="3196" y="2116"/>
                    </a:lnTo>
                    <a:lnTo>
                      <a:pt x="3196" y="2116"/>
                    </a:lnTo>
                    <a:lnTo>
                      <a:pt x="3196" y="2122"/>
                    </a:lnTo>
                    <a:lnTo>
                      <a:pt x="3196" y="2122"/>
                    </a:lnTo>
                    <a:lnTo>
                      <a:pt x="3202" y="2122"/>
                    </a:lnTo>
                    <a:lnTo>
                      <a:pt x="3202" y="2122"/>
                    </a:lnTo>
                    <a:lnTo>
                      <a:pt x="3202" y="2128"/>
                    </a:lnTo>
                    <a:lnTo>
                      <a:pt x="3202" y="2128"/>
                    </a:lnTo>
                    <a:lnTo>
                      <a:pt x="3208" y="2122"/>
                    </a:lnTo>
                    <a:lnTo>
                      <a:pt x="3208" y="2122"/>
                    </a:lnTo>
                    <a:lnTo>
                      <a:pt x="3208" y="2116"/>
                    </a:lnTo>
                    <a:lnTo>
                      <a:pt x="3208" y="2116"/>
                    </a:lnTo>
                    <a:lnTo>
                      <a:pt x="3208" y="2110"/>
                    </a:lnTo>
                    <a:lnTo>
                      <a:pt x="3208" y="2110"/>
                    </a:lnTo>
                    <a:lnTo>
                      <a:pt x="3202" y="2110"/>
                    </a:lnTo>
                    <a:lnTo>
                      <a:pt x="3202" y="2104"/>
                    </a:lnTo>
                    <a:lnTo>
                      <a:pt x="3208" y="2104"/>
                    </a:lnTo>
                    <a:lnTo>
                      <a:pt x="3208" y="2104"/>
                    </a:lnTo>
                    <a:lnTo>
                      <a:pt x="3208" y="2104"/>
                    </a:lnTo>
                    <a:lnTo>
                      <a:pt x="3208" y="2104"/>
                    </a:lnTo>
                    <a:lnTo>
                      <a:pt x="3208" y="2104"/>
                    </a:lnTo>
                    <a:lnTo>
                      <a:pt x="3208" y="2104"/>
                    </a:lnTo>
                    <a:lnTo>
                      <a:pt x="3208" y="2110"/>
                    </a:lnTo>
                    <a:lnTo>
                      <a:pt x="3208" y="2110"/>
                    </a:lnTo>
                    <a:lnTo>
                      <a:pt x="3208" y="2116"/>
                    </a:lnTo>
                    <a:lnTo>
                      <a:pt x="3208" y="2116"/>
                    </a:lnTo>
                    <a:lnTo>
                      <a:pt x="3208" y="2116"/>
                    </a:lnTo>
                    <a:lnTo>
                      <a:pt x="3208" y="2116"/>
                    </a:lnTo>
                    <a:lnTo>
                      <a:pt x="3208" y="2116"/>
                    </a:lnTo>
                    <a:lnTo>
                      <a:pt x="3208" y="2122"/>
                    </a:lnTo>
                    <a:lnTo>
                      <a:pt x="3208" y="2122"/>
                    </a:lnTo>
                    <a:lnTo>
                      <a:pt x="3208" y="2122"/>
                    </a:lnTo>
                    <a:lnTo>
                      <a:pt x="3214" y="2122"/>
                    </a:lnTo>
                    <a:lnTo>
                      <a:pt x="3214" y="2116"/>
                    </a:lnTo>
                    <a:lnTo>
                      <a:pt x="3214" y="2116"/>
                    </a:lnTo>
                    <a:lnTo>
                      <a:pt x="3214" y="2116"/>
                    </a:lnTo>
                    <a:lnTo>
                      <a:pt x="3214" y="2116"/>
                    </a:lnTo>
                    <a:lnTo>
                      <a:pt x="3214" y="2116"/>
                    </a:lnTo>
                    <a:lnTo>
                      <a:pt x="3214" y="2110"/>
                    </a:lnTo>
                    <a:lnTo>
                      <a:pt x="3214" y="2110"/>
                    </a:lnTo>
                    <a:lnTo>
                      <a:pt x="3214" y="2104"/>
                    </a:lnTo>
                    <a:lnTo>
                      <a:pt x="3214" y="2098"/>
                    </a:lnTo>
                    <a:lnTo>
                      <a:pt x="3214" y="2092"/>
                    </a:lnTo>
                    <a:lnTo>
                      <a:pt x="3214" y="2092"/>
                    </a:lnTo>
                    <a:lnTo>
                      <a:pt x="3214" y="2092"/>
                    </a:lnTo>
                    <a:lnTo>
                      <a:pt x="3214" y="2092"/>
                    </a:lnTo>
                    <a:lnTo>
                      <a:pt x="3214" y="2098"/>
                    </a:lnTo>
                    <a:lnTo>
                      <a:pt x="3214" y="2098"/>
                    </a:lnTo>
                    <a:lnTo>
                      <a:pt x="3220" y="2104"/>
                    </a:lnTo>
                    <a:lnTo>
                      <a:pt x="3220" y="2104"/>
                    </a:lnTo>
                    <a:lnTo>
                      <a:pt x="3220" y="2110"/>
                    </a:lnTo>
                    <a:lnTo>
                      <a:pt x="3220" y="2110"/>
                    </a:lnTo>
                    <a:lnTo>
                      <a:pt x="3220" y="2110"/>
                    </a:lnTo>
                    <a:lnTo>
                      <a:pt x="3220" y="2110"/>
                    </a:lnTo>
                    <a:lnTo>
                      <a:pt x="3214" y="2116"/>
                    </a:lnTo>
                    <a:lnTo>
                      <a:pt x="3214" y="2116"/>
                    </a:lnTo>
                    <a:lnTo>
                      <a:pt x="3214" y="2116"/>
                    </a:lnTo>
                    <a:lnTo>
                      <a:pt x="3214" y="2116"/>
                    </a:lnTo>
                    <a:lnTo>
                      <a:pt x="3214" y="2116"/>
                    </a:lnTo>
                    <a:lnTo>
                      <a:pt x="3214" y="2116"/>
                    </a:lnTo>
                    <a:lnTo>
                      <a:pt x="3214" y="2116"/>
                    </a:lnTo>
                    <a:lnTo>
                      <a:pt x="3214" y="2122"/>
                    </a:lnTo>
                    <a:lnTo>
                      <a:pt x="3214" y="2122"/>
                    </a:lnTo>
                    <a:lnTo>
                      <a:pt x="3214" y="2122"/>
                    </a:lnTo>
                    <a:lnTo>
                      <a:pt x="3208" y="2122"/>
                    </a:lnTo>
                    <a:lnTo>
                      <a:pt x="3208" y="2122"/>
                    </a:lnTo>
                    <a:lnTo>
                      <a:pt x="3208" y="2128"/>
                    </a:lnTo>
                    <a:lnTo>
                      <a:pt x="3208" y="2128"/>
                    </a:lnTo>
                    <a:lnTo>
                      <a:pt x="3208" y="2128"/>
                    </a:lnTo>
                    <a:lnTo>
                      <a:pt x="3214" y="2128"/>
                    </a:lnTo>
                    <a:lnTo>
                      <a:pt x="3214" y="2128"/>
                    </a:lnTo>
                    <a:lnTo>
                      <a:pt x="3214" y="2128"/>
                    </a:lnTo>
                    <a:lnTo>
                      <a:pt x="3220" y="2128"/>
                    </a:lnTo>
                    <a:lnTo>
                      <a:pt x="3220" y="2128"/>
                    </a:lnTo>
                    <a:lnTo>
                      <a:pt x="3220" y="2122"/>
                    </a:lnTo>
                    <a:lnTo>
                      <a:pt x="3220" y="2122"/>
                    </a:lnTo>
                    <a:lnTo>
                      <a:pt x="3220" y="2122"/>
                    </a:lnTo>
                    <a:lnTo>
                      <a:pt x="3220" y="2116"/>
                    </a:lnTo>
                    <a:lnTo>
                      <a:pt x="3220" y="2116"/>
                    </a:lnTo>
                    <a:lnTo>
                      <a:pt x="3220" y="2116"/>
                    </a:lnTo>
                    <a:lnTo>
                      <a:pt x="3220" y="2116"/>
                    </a:lnTo>
                    <a:lnTo>
                      <a:pt x="3220" y="2116"/>
                    </a:lnTo>
                    <a:lnTo>
                      <a:pt x="3220" y="2116"/>
                    </a:lnTo>
                    <a:lnTo>
                      <a:pt x="3226" y="2116"/>
                    </a:lnTo>
                    <a:lnTo>
                      <a:pt x="3226" y="2116"/>
                    </a:lnTo>
                    <a:lnTo>
                      <a:pt x="3226" y="2116"/>
                    </a:lnTo>
                    <a:lnTo>
                      <a:pt x="3226" y="2122"/>
                    </a:lnTo>
                    <a:lnTo>
                      <a:pt x="3226" y="2122"/>
                    </a:lnTo>
                    <a:lnTo>
                      <a:pt x="3220" y="2122"/>
                    </a:lnTo>
                    <a:lnTo>
                      <a:pt x="3220" y="2122"/>
                    </a:lnTo>
                    <a:lnTo>
                      <a:pt x="3220" y="2122"/>
                    </a:lnTo>
                    <a:lnTo>
                      <a:pt x="3220" y="2122"/>
                    </a:lnTo>
                    <a:lnTo>
                      <a:pt x="3220" y="2128"/>
                    </a:lnTo>
                    <a:lnTo>
                      <a:pt x="3220" y="2128"/>
                    </a:lnTo>
                    <a:lnTo>
                      <a:pt x="3214" y="2134"/>
                    </a:lnTo>
                    <a:lnTo>
                      <a:pt x="3220" y="2134"/>
                    </a:lnTo>
                    <a:lnTo>
                      <a:pt x="3220" y="2134"/>
                    </a:lnTo>
                    <a:lnTo>
                      <a:pt x="3226" y="2134"/>
                    </a:lnTo>
                    <a:lnTo>
                      <a:pt x="3226" y="2134"/>
                    </a:lnTo>
                    <a:lnTo>
                      <a:pt x="3226" y="2134"/>
                    </a:lnTo>
                    <a:lnTo>
                      <a:pt x="3226" y="2134"/>
                    </a:lnTo>
                    <a:lnTo>
                      <a:pt x="3226" y="2134"/>
                    </a:lnTo>
                    <a:lnTo>
                      <a:pt x="3226" y="2134"/>
                    </a:lnTo>
                    <a:lnTo>
                      <a:pt x="3226" y="2134"/>
                    </a:lnTo>
                    <a:lnTo>
                      <a:pt x="3226" y="2134"/>
                    </a:lnTo>
                    <a:lnTo>
                      <a:pt x="3232" y="2128"/>
                    </a:lnTo>
                    <a:lnTo>
                      <a:pt x="3232" y="2128"/>
                    </a:lnTo>
                    <a:lnTo>
                      <a:pt x="3232" y="2128"/>
                    </a:lnTo>
                    <a:close/>
                    <a:moveTo>
                      <a:pt x="54" y="2368"/>
                    </a:moveTo>
                    <a:lnTo>
                      <a:pt x="54" y="2362"/>
                    </a:lnTo>
                    <a:lnTo>
                      <a:pt x="54" y="2362"/>
                    </a:lnTo>
                    <a:lnTo>
                      <a:pt x="48" y="2362"/>
                    </a:lnTo>
                    <a:lnTo>
                      <a:pt x="48" y="2362"/>
                    </a:lnTo>
                    <a:lnTo>
                      <a:pt x="42" y="2362"/>
                    </a:lnTo>
                    <a:lnTo>
                      <a:pt x="48" y="2362"/>
                    </a:lnTo>
                    <a:lnTo>
                      <a:pt x="48" y="2362"/>
                    </a:lnTo>
                    <a:lnTo>
                      <a:pt x="48" y="2362"/>
                    </a:lnTo>
                    <a:lnTo>
                      <a:pt x="48" y="2356"/>
                    </a:lnTo>
                    <a:lnTo>
                      <a:pt x="48" y="2356"/>
                    </a:lnTo>
                    <a:lnTo>
                      <a:pt x="42" y="2356"/>
                    </a:lnTo>
                    <a:lnTo>
                      <a:pt x="42" y="2356"/>
                    </a:lnTo>
                    <a:lnTo>
                      <a:pt x="42" y="2356"/>
                    </a:lnTo>
                    <a:lnTo>
                      <a:pt x="42" y="2356"/>
                    </a:lnTo>
                    <a:lnTo>
                      <a:pt x="42" y="2356"/>
                    </a:lnTo>
                    <a:lnTo>
                      <a:pt x="36" y="2356"/>
                    </a:lnTo>
                    <a:lnTo>
                      <a:pt x="36" y="2356"/>
                    </a:lnTo>
                    <a:lnTo>
                      <a:pt x="36" y="2356"/>
                    </a:lnTo>
                    <a:lnTo>
                      <a:pt x="42" y="2356"/>
                    </a:lnTo>
                    <a:lnTo>
                      <a:pt x="42" y="2356"/>
                    </a:lnTo>
                    <a:lnTo>
                      <a:pt x="42" y="2350"/>
                    </a:lnTo>
                    <a:lnTo>
                      <a:pt x="42" y="2350"/>
                    </a:lnTo>
                    <a:lnTo>
                      <a:pt x="36" y="2350"/>
                    </a:lnTo>
                    <a:lnTo>
                      <a:pt x="36" y="2350"/>
                    </a:lnTo>
                    <a:lnTo>
                      <a:pt x="30" y="2350"/>
                    </a:lnTo>
                    <a:lnTo>
                      <a:pt x="30" y="2350"/>
                    </a:lnTo>
                    <a:lnTo>
                      <a:pt x="30" y="2350"/>
                    </a:lnTo>
                    <a:lnTo>
                      <a:pt x="30" y="2350"/>
                    </a:lnTo>
                    <a:lnTo>
                      <a:pt x="24" y="2350"/>
                    </a:lnTo>
                    <a:lnTo>
                      <a:pt x="24" y="2350"/>
                    </a:lnTo>
                    <a:lnTo>
                      <a:pt x="24" y="2350"/>
                    </a:lnTo>
                    <a:lnTo>
                      <a:pt x="24" y="2350"/>
                    </a:lnTo>
                    <a:lnTo>
                      <a:pt x="24" y="2350"/>
                    </a:lnTo>
                    <a:lnTo>
                      <a:pt x="24" y="2350"/>
                    </a:lnTo>
                    <a:lnTo>
                      <a:pt x="18" y="2350"/>
                    </a:lnTo>
                    <a:lnTo>
                      <a:pt x="18" y="2350"/>
                    </a:lnTo>
                    <a:lnTo>
                      <a:pt x="12" y="2350"/>
                    </a:lnTo>
                    <a:lnTo>
                      <a:pt x="12" y="2350"/>
                    </a:lnTo>
                    <a:lnTo>
                      <a:pt x="12" y="2350"/>
                    </a:lnTo>
                    <a:lnTo>
                      <a:pt x="6" y="2350"/>
                    </a:lnTo>
                    <a:lnTo>
                      <a:pt x="6" y="2356"/>
                    </a:lnTo>
                    <a:lnTo>
                      <a:pt x="6" y="2350"/>
                    </a:lnTo>
                    <a:lnTo>
                      <a:pt x="0" y="2356"/>
                    </a:lnTo>
                    <a:lnTo>
                      <a:pt x="0" y="2356"/>
                    </a:lnTo>
                    <a:lnTo>
                      <a:pt x="0" y="2356"/>
                    </a:lnTo>
                    <a:lnTo>
                      <a:pt x="0" y="2356"/>
                    </a:lnTo>
                    <a:lnTo>
                      <a:pt x="6" y="2356"/>
                    </a:lnTo>
                    <a:lnTo>
                      <a:pt x="6" y="2356"/>
                    </a:lnTo>
                    <a:lnTo>
                      <a:pt x="6" y="2356"/>
                    </a:lnTo>
                    <a:lnTo>
                      <a:pt x="12" y="2356"/>
                    </a:lnTo>
                    <a:lnTo>
                      <a:pt x="12" y="2356"/>
                    </a:lnTo>
                    <a:lnTo>
                      <a:pt x="6" y="2362"/>
                    </a:lnTo>
                    <a:lnTo>
                      <a:pt x="6" y="2362"/>
                    </a:lnTo>
                    <a:lnTo>
                      <a:pt x="6" y="2362"/>
                    </a:lnTo>
                    <a:lnTo>
                      <a:pt x="12" y="2362"/>
                    </a:lnTo>
                    <a:lnTo>
                      <a:pt x="12" y="2362"/>
                    </a:lnTo>
                    <a:lnTo>
                      <a:pt x="18" y="2362"/>
                    </a:lnTo>
                    <a:lnTo>
                      <a:pt x="18" y="2362"/>
                    </a:lnTo>
                    <a:lnTo>
                      <a:pt x="18" y="2362"/>
                    </a:lnTo>
                    <a:lnTo>
                      <a:pt x="18" y="2362"/>
                    </a:lnTo>
                    <a:lnTo>
                      <a:pt x="18" y="2362"/>
                    </a:lnTo>
                    <a:lnTo>
                      <a:pt x="18" y="2362"/>
                    </a:lnTo>
                    <a:lnTo>
                      <a:pt x="18" y="2368"/>
                    </a:lnTo>
                    <a:lnTo>
                      <a:pt x="18" y="2368"/>
                    </a:lnTo>
                    <a:lnTo>
                      <a:pt x="18" y="2368"/>
                    </a:lnTo>
                    <a:lnTo>
                      <a:pt x="18" y="2368"/>
                    </a:lnTo>
                    <a:lnTo>
                      <a:pt x="18" y="2368"/>
                    </a:lnTo>
                    <a:lnTo>
                      <a:pt x="18" y="2368"/>
                    </a:lnTo>
                    <a:lnTo>
                      <a:pt x="18" y="2368"/>
                    </a:lnTo>
                    <a:lnTo>
                      <a:pt x="18" y="2368"/>
                    </a:lnTo>
                    <a:lnTo>
                      <a:pt x="18" y="2368"/>
                    </a:lnTo>
                    <a:lnTo>
                      <a:pt x="18" y="2368"/>
                    </a:lnTo>
                    <a:lnTo>
                      <a:pt x="18" y="2368"/>
                    </a:lnTo>
                    <a:lnTo>
                      <a:pt x="18" y="2368"/>
                    </a:lnTo>
                    <a:lnTo>
                      <a:pt x="24" y="2368"/>
                    </a:lnTo>
                    <a:lnTo>
                      <a:pt x="24" y="2368"/>
                    </a:lnTo>
                    <a:lnTo>
                      <a:pt x="24" y="2368"/>
                    </a:lnTo>
                    <a:lnTo>
                      <a:pt x="24" y="2368"/>
                    </a:lnTo>
                    <a:lnTo>
                      <a:pt x="24" y="2368"/>
                    </a:lnTo>
                    <a:lnTo>
                      <a:pt x="24" y="2374"/>
                    </a:lnTo>
                    <a:lnTo>
                      <a:pt x="24" y="2374"/>
                    </a:lnTo>
                    <a:lnTo>
                      <a:pt x="24" y="2374"/>
                    </a:lnTo>
                    <a:lnTo>
                      <a:pt x="24" y="2374"/>
                    </a:lnTo>
                    <a:lnTo>
                      <a:pt x="30" y="2374"/>
                    </a:lnTo>
                    <a:lnTo>
                      <a:pt x="30" y="2368"/>
                    </a:lnTo>
                    <a:lnTo>
                      <a:pt x="30" y="2368"/>
                    </a:lnTo>
                    <a:lnTo>
                      <a:pt x="30" y="2368"/>
                    </a:lnTo>
                    <a:lnTo>
                      <a:pt x="36" y="2368"/>
                    </a:lnTo>
                    <a:lnTo>
                      <a:pt x="36" y="2368"/>
                    </a:lnTo>
                    <a:lnTo>
                      <a:pt x="36" y="2368"/>
                    </a:lnTo>
                    <a:lnTo>
                      <a:pt x="36" y="2368"/>
                    </a:lnTo>
                    <a:lnTo>
                      <a:pt x="36" y="2368"/>
                    </a:lnTo>
                    <a:lnTo>
                      <a:pt x="36" y="2368"/>
                    </a:lnTo>
                    <a:lnTo>
                      <a:pt x="36" y="2368"/>
                    </a:lnTo>
                    <a:lnTo>
                      <a:pt x="42" y="2368"/>
                    </a:lnTo>
                    <a:lnTo>
                      <a:pt x="42" y="2368"/>
                    </a:lnTo>
                    <a:lnTo>
                      <a:pt x="42" y="2368"/>
                    </a:lnTo>
                    <a:lnTo>
                      <a:pt x="42" y="2368"/>
                    </a:lnTo>
                    <a:lnTo>
                      <a:pt x="42" y="2368"/>
                    </a:lnTo>
                    <a:lnTo>
                      <a:pt x="42" y="2368"/>
                    </a:lnTo>
                    <a:lnTo>
                      <a:pt x="42" y="2368"/>
                    </a:lnTo>
                    <a:lnTo>
                      <a:pt x="42" y="2368"/>
                    </a:lnTo>
                    <a:lnTo>
                      <a:pt x="42" y="2362"/>
                    </a:lnTo>
                    <a:lnTo>
                      <a:pt x="42" y="2362"/>
                    </a:lnTo>
                    <a:lnTo>
                      <a:pt x="42" y="2362"/>
                    </a:lnTo>
                    <a:lnTo>
                      <a:pt x="48" y="2368"/>
                    </a:lnTo>
                    <a:lnTo>
                      <a:pt x="48" y="2368"/>
                    </a:lnTo>
                    <a:lnTo>
                      <a:pt x="48" y="2368"/>
                    </a:lnTo>
                    <a:lnTo>
                      <a:pt x="48" y="2368"/>
                    </a:lnTo>
                    <a:lnTo>
                      <a:pt x="48" y="2368"/>
                    </a:lnTo>
                    <a:lnTo>
                      <a:pt x="54" y="2368"/>
                    </a:lnTo>
                    <a:lnTo>
                      <a:pt x="54" y="2368"/>
                    </a:lnTo>
                    <a:lnTo>
                      <a:pt x="54" y="2368"/>
                    </a:lnTo>
                    <a:close/>
                    <a:moveTo>
                      <a:pt x="300" y="2434"/>
                    </a:moveTo>
                    <a:lnTo>
                      <a:pt x="294" y="2434"/>
                    </a:lnTo>
                    <a:lnTo>
                      <a:pt x="294" y="2434"/>
                    </a:lnTo>
                    <a:lnTo>
                      <a:pt x="294" y="2434"/>
                    </a:lnTo>
                    <a:lnTo>
                      <a:pt x="288" y="2434"/>
                    </a:lnTo>
                    <a:lnTo>
                      <a:pt x="288" y="2434"/>
                    </a:lnTo>
                    <a:lnTo>
                      <a:pt x="288" y="2440"/>
                    </a:lnTo>
                    <a:lnTo>
                      <a:pt x="288" y="2446"/>
                    </a:lnTo>
                    <a:lnTo>
                      <a:pt x="288" y="2446"/>
                    </a:lnTo>
                    <a:lnTo>
                      <a:pt x="288" y="2446"/>
                    </a:lnTo>
                    <a:lnTo>
                      <a:pt x="288" y="2446"/>
                    </a:lnTo>
                    <a:lnTo>
                      <a:pt x="288" y="2446"/>
                    </a:lnTo>
                    <a:lnTo>
                      <a:pt x="282" y="2446"/>
                    </a:lnTo>
                    <a:lnTo>
                      <a:pt x="282" y="2446"/>
                    </a:lnTo>
                    <a:lnTo>
                      <a:pt x="282" y="2446"/>
                    </a:lnTo>
                    <a:lnTo>
                      <a:pt x="282" y="2446"/>
                    </a:lnTo>
                    <a:lnTo>
                      <a:pt x="282" y="2446"/>
                    </a:lnTo>
                    <a:lnTo>
                      <a:pt x="276" y="2452"/>
                    </a:lnTo>
                    <a:lnTo>
                      <a:pt x="276" y="2452"/>
                    </a:lnTo>
                    <a:lnTo>
                      <a:pt x="276" y="2452"/>
                    </a:lnTo>
                    <a:lnTo>
                      <a:pt x="276" y="2452"/>
                    </a:lnTo>
                    <a:lnTo>
                      <a:pt x="270" y="2452"/>
                    </a:lnTo>
                    <a:lnTo>
                      <a:pt x="270" y="2452"/>
                    </a:lnTo>
                    <a:lnTo>
                      <a:pt x="276" y="2458"/>
                    </a:lnTo>
                    <a:lnTo>
                      <a:pt x="276" y="2458"/>
                    </a:lnTo>
                    <a:lnTo>
                      <a:pt x="276" y="2458"/>
                    </a:lnTo>
                    <a:lnTo>
                      <a:pt x="276" y="2458"/>
                    </a:lnTo>
                    <a:lnTo>
                      <a:pt x="276" y="2458"/>
                    </a:lnTo>
                    <a:lnTo>
                      <a:pt x="276" y="2458"/>
                    </a:lnTo>
                    <a:lnTo>
                      <a:pt x="276" y="2458"/>
                    </a:lnTo>
                    <a:lnTo>
                      <a:pt x="276" y="2458"/>
                    </a:lnTo>
                    <a:lnTo>
                      <a:pt x="282" y="2452"/>
                    </a:lnTo>
                    <a:lnTo>
                      <a:pt x="282" y="2452"/>
                    </a:lnTo>
                    <a:lnTo>
                      <a:pt x="282" y="2452"/>
                    </a:lnTo>
                    <a:lnTo>
                      <a:pt x="282" y="2452"/>
                    </a:lnTo>
                    <a:lnTo>
                      <a:pt x="288" y="2452"/>
                    </a:lnTo>
                    <a:lnTo>
                      <a:pt x="288" y="2452"/>
                    </a:lnTo>
                    <a:lnTo>
                      <a:pt x="288" y="2452"/>
                    </a:lnTo>
                    <a:lnTo>
                      <a:pt x="288" y="2452"/>
                    </a:lnTo>
                    <a:lnTo>
                      <a:pt x="288" y="2452"/>
                    </a:lnTo>
                    <a:lnTo>
                      <a:pt x="288" y="2452"/>
                    </a:lnTo>
                    <a:lnTo>
                      <a:pt x="288" y="2452"/>
                    </a:lnTo>
                    <a:lnTo>
                      <a:pt x="288" y="2452"/>
                    </a:lnTo>
                    <a:lnTo>
                      <a:pt x="288" y="2452"/>
                    </a:lnTo>
                    <a:lnTo>
                      <a:pt x="294" y="2452"/>
                    </a:lnTo>
                    <a:lnTo>
                      <a:pt x="294" y="2452"/>
                    </a:lnTo>
                    <a:lnTo>
                      <a:pt x="294" y="2452"/>
                    </a:lnTo>
                    <a:lnTo>
                      <a:pt x="294" y="2452"/>
                    </a:lnTo>
                    <a:lnTo>
                      <a:pt x="294" y="2452"/>
                    </a:lnTo>
                    <a:lnTo>
                      <a:pt x="294" y="2452"/>
                    </a:lnTo>
                    <a:lnTo>
                      <a:pt x="294" y="2452"/>
                    </a:lnTo>
                    <a:lnTo>
                      <a:pt x="294" y="2446"/>
                    </a:lnTo>
                    <a:lnTo>
                      <a:pt x="294" y="2446"/>
                    </a:lnTo>
                    <a:lnTo>
                      <a:pt x="294" y="2446"/>
                    </a:lnTo>
                    <a:lnTo>
                      <a:pt x="288" y="2446"/>
                    </a:lnTo>
                    <a:lnTo>
                      <a:pt x="294" y="2446"/>
                    </a:lnTo>
                    <a:lnTo>
                      <a:pt x="294" y="2446"/>
                    </a:lnTo>
                    <a:lnTo>
                      <a:pt x="294" y="2446"/>
                    </a:lnTo>
                    <a:lnTo>
                      <a:pt x="294" y="2440"/>
                    </a:lnTo>
                    <a:lnTo>
                      <a:pt x="294" y="2440"/>
                    </a:lnTo>
                    <a:lnTo>
                      <a:pt x="294" y="2440"/>
                    </a:lnTo>
                    <a:lnTo>
                      <a:pt x="294" y="2440"/>
                    </a:lnTo>
                    <a:lnTo>
                      <a:pt x="294" y="2440"/>
                    </a:lnTo>
                    <a:lnTo>
                      <a:pt x="294" y="2434"/>
                    </a:lnTo>
                    <a:lnTo>
                      <a:pt x="300" y="2434"/>
                    </a:lnTo>
                    <a:lnTo>
                      <a:pt x="300" y="2434"/>
                    </a:lnTo>
                    <a:lnTo>
                      <a:pt x="300" y="2434"/>
                    </a:lnTo>
                    <a:lnTo>
                      <a:pt x="300" y="2434"/>
                    </a:lnTo>
                    <a:close/>
                    <a:moveTo>
                      <a:pt x="415" y="2446"/>
                    </a:moveTo>
                    <a:lnTo>
                      <a:pt x="415" y="2446"/>
                    </a:lnTo>
                    <a:lnTo>
                      <a:pt x="415" y="2446"/>
                    </a:lnTo>
                    <a:lnTo>
                      <a:pt x="415" y="2440"/>
                    </a:lnTo>
                    <a:lnTo>
                      <a:pt x="415" y="2440"/>
                    </a:lnTo>
                    <a:lnTo>
                      <a:pt x="415" y="2440"/>
                    </a:lnTo>
                    <a:lnTo>
                      <a:pt x="415" y="2440"/>
                    </a:lnTo>
                    <a:lnTo>
                      <a:pt x="409" y="2440"/>
                    </a:lnTo>
                    <a:lnTo>
                      <a:pt x="409" y="2440"/>
                    </a:lnTo>
                    <a:lnTo>
                      <a:pt x="409" y="2440"/>
                    </a:lnTo>
                    <a:lnTo>
                      <a:pt x="409" y="2440"/>
                    </a:lnTo>
                    <a:lnTo>
                      <a:pt x="409" y="2440"/>
                    </a:lnTo>
                    <a:lnTo>
                      <a:pt x="409" y="2446"/>
                    </a:lnTo>
                    <a:lnTo>
                      <a:pt x="409" y="2446"/>
                    </a:lnTo>
                    <a:lnTo>
                      <a:pt x="403" y="2446"/>
                    </a:lnTo>
                    <a:lnTo>
                      <a:pt x="403" y="2446"/>
                    </a:lnTo>
                    <a:lnTo>
                      <a:pt x="403" y="2446"/>
                    </a:lnTo>
                    <a:lnTo>
                      <a:pt x="403" y="2446"/>
                    </a:lnTo>
                    <a:lnTo>
                      <a:pt x="403" y="2446"/>
                    </a:lnTo>
                    <a:lnTo>
                      <a:pt x="403" y="2446"/>
                    </a:lnTo>
                    <a:lnTo>
                      <a:pt x="403" y="2446"/>
                    </a:lnTo>
                    <a:lnTo>
                      <a:pt x="403" y="2452"/>
                    </a:lnTo>
                    <a:lnTo>
                      <a:pt x="403" y="2452"/>
                    </a:lnTo>
                    <a:lnTo>
                      <a:pt x="403" y="2452"/>
                    </a:lnTo>
                    <a:lnTo>
                      <a:pt x="403" y="2452"/>
                    </a:lnTo>
                    <a:lnTo>
                      <a:pt x="403" y="2452"/>
                    </a:lnTo>
                    <a:lnTo>
                      <a:pt x="409" y="2452"/>
                    </a:lnTo>
                    <a:lnTo>
                      <a:pt x="409" y="2452"/>
                    </a:lnTo>
                    <a:lnTo>
                      <a:pt x="409" y="2452"/>
                    </a:lnTo>
                    <a:lnTo>
                      <a:pt x="409" y="2458"/>
                    </a:lnTo>
                    <a:lnTo>
                      <a:pt x="415" y="2458"/>
                    </a:lnTo>
                    <a:lnTo>
                      <a:pt x="415" y="2452"/>
                    </a:lnTo>
                    <a:lnTo>
                      <a:pt x="415" y="2452"/>
                    </a:lnTo>
                    <a:lnTo>
                      <a:pt x="415" y="2452"/>
                    </a:lnTo>
                    <a:lnTo>
                      <a:pt x="415" y="2452"/>
                    </a:lnTo>
                    <a:lnTo>
                      <a:pt x="415" y="2452"/>
                    </a:lnTo>
                    <a:lnTo>
                      <a:pt x="415" y="2452"/>
                    </a:lnTo>
                    <a:lnTo>
                      <a:pt x="421" y="2446"/>
                    </a:lnTo>
                    <a:lnTo>
                      <a:pt x="421" y="2446"/>
                    </a:lnTo>
                    <a:lnTo>
                      <a:pt x="421" y="2446"/>
                    </a:lnTo>
                    <a:lnTo>
                      <a:pt x="415" y="2446"/>
                    </a:lnTo>
                    <a:lnTo>
                      <a:pt x="415" y="2446"/>
                    </a:lnTo>
                    <a:close/>
                    <a:moveTo>
                      <a:pt x="2914" y="1815"/>
                    </a:moveTo>
                    <a:lnTo>
                      <a:pt x="2914" y="1815"/>
                    </a:lnTo>
                    <a:lnTo>
                      <a:pt x="2914" y="1815"/>
                    </a:lnTo>
                    <a:lnTo>
                      <a:pt x="2908" y="1803"/>
                    </a:lnTo>
                    <a:lnTo>
                      <a:pt x="2914" y="1803"/>
                    </a:lnTo>
                    <a:lnTo>
                      <a:pt x="2914" y="1803"/>
                    </a:lnTo>
                    <a:lnTo>
                      <a:pt x="2914" y="1803"/>
                    </a:lnTo>
                    <a:lnTo>
                      <a:pt x="2914" y="1803"/>
                    </a:lnTo>
                    <a:lnTo>
                      <a:pt x="2914" y="1803"/>
                    </a:lnTo>
                    <a:lnTo>
                      <a:pt x="2914" y="1803"/>
                    </a:lnTo>
                    <a:lnTo>
                      <a:pt x="2920" y="1803"/>
                    </a:lnTo>
                    <a:lnTo>
                      <a:pt x="2920" y="1809"/>
                    </a:lnTo>
                    <a:lnTo>
                      <a:pt x="2920" y="1809"/>
                    </a:lnTo>
                    <a:lnTo>
                      <a:pt x="2920" y="1809"/>
                    </a:lnTo>
                    <a:lnTo>
                      <a:pt x="2920" y="1809"/>
                    </a:lnTo>
                    <a:lnTo>
                      <a:pt x="2920" y="1809"/>
                    </a:lnTo>
                    <a:lnTo>
                      <a:pt x="2920" y="1809"/>
                    </a:lnTo>
                    <a:lnTo>
                      <a:pt x="2926" y="1809"/>
                    </a:lnTo>
                    <a:lnTo>
                      <a:pt x="2926" y="1809"/>
                    </a:lnTo>
                    <a:lnTo>
                      <a:pt x="2926" y="1809"/>
                    </a:lnTo>
                    <a:lnTo>
                      <a:pt x="2926" y="1803"/>
                    </a:lnTo>
                    <a:lnTo>
                      <a:pt x="2926" y="1803"/>
                    </a:lnTo>
                    <a:lnTo>
                      <a:pt x="2926" y="1803"/>
                    </a:lnTo>
                    <a:lnTo>
                      <a:pt x="2926" y="1803"/>
                    </a:lnTo>
                    <a:lnTo>
                      <a:pt x="2926" y="1803"/>
                    </a:lnTo>
                    <a:lnTo>
                      <a:pt x="2926" y="1803"/>
                    </a:lnTo>
                    <a:lnTo>
                      <a:pt x="2926" y="1803"/>
                    </a:lnTo>
                    <a:lnTo>
                      <a:pt x="2926" y="1803"/>
                    </a:lnTo>
                    <a:lnTo>
                      <a:pt x="2920" y="1803"/>
                    </a:lnTo>
                    <a:lnTo>
                      <a:pt x="2920" y="1803"/>
                    </a:lnTo>
                    <a:lnTo>
                      <a:pt x="2920" y="1803"/>
                    </a:lnTo>
                    <a:lnTo>
                      <a:pt x="2920" y="1803"/>
                    </a:lnTo>
                    <a:lnTo>
                      <a:pt x="2920" y="1803"/>
                    </a:lnTo>
                    <a:lnTo>
                      <a:pt x="2920" y="1803"/>
                    </a:lnTo>
                    <a:lnTo>
                      <a:pt x="2920" y="1803"/>
                    </a:lnTo>
                    <a:lnTo>
                      <a:pt x="2920" y="1803"/>
                    </a:lnTo>
                    <a:lnTo>
                      <a:pt x="2920" y="1803"/>
                    </a:lnTo>
                    <a:lnTo>
                      <a:pt x="2920" y="1803"/>
                    </a:lnTo>
                    <a:lnTo>
                      <a:pt x="2920" y="1803"/>
                    </a:lnTo>
                    <a:lnTo>
                      <a:pt x="2914" y="1803"/>
                    </a:lnTo>
                    <a:lnTo>
                      <a:pt x="2914" y="1803"/>
                    </a:lnTo>
                    <a:lnTo>
                      <a:pt x="2914" y="1803"/>
                    </a:lnTo>
                    <a:lnTo>
                      <a:pt x="2914" y="1803"/>
                    </a:lnTo>
                    <a:lnTo>
                      <a:pt x="2914" y="1803"/>
                    </a:lnTo>
                    <a:lnTo>
                      <a:pt x="2920" y="1803"/>
                    </a:lnTo>
                    <a:lnTo>
                      <a:pt x="2920" y="1803"/>
                    </a:lnTo>
                    <a:lnTo>
                      <a:pt x="2920" y="1797"/>
                    </a:lnTo>
                    <a:lnTo>
                      <a:pt x="2920" y="1797"/>
                    </a:lnTo>
                    <a:lnTo>
                      <a:pt x="2920" y="1797"/>
                    </a:lnTo>
                    <a:lnTo>
                      <a:pt x="2920" y="1797"/>
                    </a:lnTo>
                    <a:lnTo>
                      <a:pt x="2920" y="1797"/>
                    </a:lnTo>
                    <a:lnTo>
                      <a:pt x="2920" y="1797"/>
                    </a:lnTo>
                    <a:lnTo>
                      <a:pt x="2920" y="1797"/>
                    </a:lnTo>
                    <a:lnTo>
                      <a:pt x="2920" y="1797"/>
                    </a:lnTo>
                    <a:lnTo>
                      <a:pt x="2926" y="1797"/>
                    </a:lnTo>
                    <a:lnTo>
                      <a:pt x="2926" y="1803"/>
                    </a:lnTo>
                    <a:lnTo>
                      <a:pt x="2926" y="1803"/>
                    </a:lnTo>
                    <a:lnTo>
                      <a:pt x="2926" y="1797"/>
                    </a:lnTo>
                    <a:lnTo>
                      <a:pt x="2932" y="1803"/>
                    </a:lnTo>
                    <a:lnTo>
                      <a:pt x="2932" y="1803"/>
                    </a:lnTo>
                    <a:lnTo>
                      <a:pt x="2932" y="1803"/>
                    </a:lnTo>
                    <a:lnTo>
                      <a:pt x="2932" y="1809"/>
                    </a:lnTo>
                    <a:lnTo>
                      <a:pt x="2932" y="1809"/>
                    </a:lnTo>
                    <a:lnTo>
                      <a:pt x="2932" y="1809"/>
                    </a:lnTo>
                    <a:lnTo>
                      <a:pt x="2938" y="1809"/>
                    </a:lnTo>
                    <a:lnTo>
                      <a:pt x="2938" y="1809"/>
                    </a:lnTo>
                    <a:lnTo>
                      <a:pt x="2944" y="1803"/>
                    </a:lnTo>
                    <a:lnTo>
                      <a:pt x="2944" y="1803"/>
                    </a:lnTo>
                    <a:lnTo>
                      <a:pt x="2944" y="1803"/>
                    </a:lnTo>
                    <a:lnTo>
                      <a:pt x="2944" y="1803"/>
                    </a:lnTo>
                    <a:lnTo>
                      <a:pt x="2944" y="1797"/>
                    </a:lnTo>
                    <a:lnTo>
                      <a:pt x="2944" y="1791"/>
                    </a:lnTo>
                    <a:lnTo>
                      <a:pt x="2944" y="1791"/>
                    </a:lnTo>
                    <a:lnTo>
                      <a:pt x="2944" y="1791"/>
                    </a:lnTo>
                    <a:lnTo>
                      <a:pt x="2944" y="1791"/>
                    </a:lnTo>
                    <a:lnTo>
                      <a:pt x="2944" y="1791"/>
                    </a:lnTo>
                    <a:lnTo>
                      <a:pt x="2944" y="1791"/>
                    </a:lnTo>
                    <a:lnTo>
                      <a:pt x="2944" y="1791"/>
                    </a:lnTo>
                    <a:lnTo>
                      <a:pt x="2944" y="1791"/>
                    </a:lnTo>
                    <a:lnTo>
                      <a:pt x="2944" y="1791"/>
                    </a:lnTo>
                    <a:lnTo>
                      <a:pt x="2944" y="1785"/>
                    </a:lnTo>
                    <a:lnTo>
                      <a:pt x="2944" y="1785"/>
                    </a:lnTo>
                    <a:lnTo>
                      <a:pt x="2944" y="1785"/>
                    </a:lnTo>
                    <a:lnTo>
                      <a:pt x="2938" y="1785"/>
                    </a:lnTo>
                    <a:lnTo>
                      <a:pt x="2938" y="1785"/>
                    </a:lnTo>
                    <a:lnTo>
                      <a:pt x="2938" y="1785"/>
                    </a:lnTo>
                    <a:lnTo>
                      <a:pt x="2938" y="1785"/>
                    </a:lnTo>
                    <a:lnTo>
                      <a:pt x="2938" y="1785"/>
                    </a:lnTo>
                    <a:lnTo>
                      <a:pt x="2938" y="1785"/>
                    </a:lnTo>
                    <a:lnTo>
                      <a:pt x="2938" y="1785"/>
                    </a:lnTo>
                    <a:lnTo>
                      <a:pt x="2938" y="1785"/>
                    </a:lnTo>
                    <a:lnTo>
                      <a:pt x="2938" y="1785"/>
                    </a:lnTo>
                    <a:lnTo>
                      <a:pt x="2938" y="1785"/>
                    </a:lnTo>
                    <a:lnTo>
                      <a:pt x="2938" y="1785"/>
                    </a:lnTo>
                    <a:lnTo>
                      <a:pt x="2938" y="1785"/>
                    </a:lnTo>
                    <a:lnTo>
                      <a:pt x="2938" y="1779"/>
                    </a:lnTo>
                    <a:lnTo>
                      <a:pt x="2938" y="1779"/>
                    </a:lnTo>
                    <a:lnTo>
                      <a:pt x="2938" y="1779"/>
                    </a:lnTo>
                    <a:lnTo>
                      <a:pt x="2938" y="1779"/>
                    </a:lnTo>
                    <a:lnTo>
                      <a:pt x="2938" y="1779"/>
                    </a:lnTo>
                    <a:lnTo>
                      <a:pt x="2938" y="1779"/>
                    </a:lnTo>
                    <a:lnTo>
                      <a:pt x="2938" y="1779"/>
                    </a:lnTo>
                    <a:lnTo>
                      <a:pt x="2938" y="1779"/>
                    </a:lnTo>
                    <a:lnTo>
                      <a:pt x="2938" y="1779"/>
                    </a:lnTo>
                    <a:lnTo>
                      <a:pt x="2938" y="1773"/>
                    </a:lnTo>
                    <a:lnTo>
                      <a:pt x="2932" y="1773"/>
                    </a:lnTo>
                    <a:lnTo>
                      <a:pt x="2932" y="1767"/>
                    </a:lnTo>
                    <a:lnTo>
                      <a:pt x="2932" y="1773"/>
                    </a:lnTo>
                    <a:lnTo>
                      <a:pt x="2932" y="1773"/>
                    </a:lnTo>
                    <a:lnTo>
                      <a:pt x="2932" y="1773"/>
                    </a:lnTo>
                    <a:lnTo>
                      <a:pt x="2932" y="1773"/>
                    </a:lnTo>
                    <a:lnTo>
                      <a:pt x="2932" y="1773"/>
                    </a:lnTo>
                    <a:lnTo>
                      <a:pt x="2932" y="1773"/>
                    </a:lnTo>
                    <a:lnTo>
                      <a:pt x="2926" y="1773"/>
                    </a:lnTo>
                    <a:lnTo>
                      <a:pt x="2926" y="1773"/>
                    </a:lnTo>
                    <a:lnTo>
                      <a:pt x="2926" y="1773"/>
                    </a:lnTo>
                    <a:lnTo>
                      <a:pt x="2926" y="1773"/>
                    </a:lnTo>
                    <a:lnTo>
                      <a:pt x="2926" y="1773"/>
                    </a:lnTo>
                    <a:lnTo>
                      <a:pt x="2926" y="1773"/>
                    </a:lnTo>
                    <a:lnTo>
                      <a:pt x="2926" y="1779"/>
                    </a:lnTo>
                    <a:lnTo>
                      <a:pt x="2926" y="1779"/>
                    </a:lnTo>
                    <a:lnTo>
                      <a:pt x="2926" y="1779"/>
                    </a:lnTo>
                    <a:lnTo>
                      <a:pt x="2926" y="1773"/>
                    </a:lnTo>
                    <a:lnTo>
                      <a:pt x="2926" y="1773"/>
                    </a:lnTo>
                    <a:lnTo>
                      <a:pt x="2926" y="1773"/>
                    </a:lnTo>
                    <a:lnTo>
                      <a:pt x="2920" y="1779"/>
                    </a:lnTo>
                    <a:lnTo>
                      <a:pt x="2920" y="1779"/>
                    </a:lnTo>
                    <a:lnTo>
                      <a:pt x="2920" y="1779"/>
                    </a:lnTo>
                    <a:lnTo>
                      <a:pt x="2920" y="1773"/>
                    </a:lnTo>
                    <a:lnTo>
                      <a:pt x="2920" y="1773"/>
                    </a:lnTo>
                    <a:lnTo>
                      <a:pt x="2920" y="1773"/>
                    </a:lnTo>
                    <a:lnTo>
                      <a:pt x="2920" y="1773"/>
                    </a:lnTo>
                    <a:lnTo>
                      <a:pt x="2926" y="1773"/>
                    </a:lnTo>
                    <a:lnTo>
                      <a:pt x="2926" y="1767"/>
                    </a:lnTo>
                    <a:lnTo>
                      <a:pt x="2926" y="1767"/>
                    </a:lnTo>
                    <a:lnTo>
                      <a:pt x="2926" y="1767"/>
                    </a:lnTo>
                    <a:lnTo>
                      <a:pt x="2926" y="1767"/>
                    </a:lnTo>
                    <a:lnTo>
                      <a:pt x="2926" y="1767"/>
                    </a:lnTo>
                    <a:lnTo>
                      <a:pt x="2926" y="1767"/>
                    </a:lnTo>
                    <a:lnTo>
                      <a:pt x="2926" y="1761"/>
                    </a:lnTo>
                    <a:lnTo>
                      <a:pt x="2920" y="1761"/>
                    </a:lnTo>
                    <a:lnTo>
                      <a:pt x="2920" y="1761"/>
                    </a:lnTo>
                    <a:lnTo>
                      <a:pt x="2920" y="1767"/>
                    </a:lnTo>
                    <a:lnTo>
                      <a:pt x="2920" y="1767"/>
                    </a:lnTo>
                    <a:lnTo>
                      <a:pt x="2920" y="1767"/>
                    </a:lnTo>
                    <a:lnTo>
                      <a:pt x="2920" y="1767"/>
                    </a:lnTo>
                    <a:lnTo>
                      <a:pt x="2920" y="1767"/>
                    </a:lnTo>
                    <a:lnTo>
                      <a:pt x="2920" y="1767"/>
                    </a:lnTo>
                    <a:lnTo>
                      <a:pt x="2920" y="1767"/>
                    </a:lnTo>
                    <a:lnTo>
                      <a:pt x="2920" y="1767"/>
                    </a:lnTo>
                    <a:lnTo>
                      <a:pt x="2920" y="1767"/>
                    </a:lnTo>
                    <a:lnTo>
                      <a:pt x="2920" y="1767"/>
                    </a:lnTo>
                    <a:lnTo>
                      <a:pt x="2920" y="1761"/>
                    </a:lnTo>
                    <a:lnTo>
                      <a:pt x="2920" y="1761"/>
                    </a:lnTo>
                    <a:lnTo>
                      <a:pt x="2920" y="1761"/>
                    </a:lnTo>
                    <a:lnTo>
                      <a:pt x="2920" y="1761"/>
                    </a:lnTo>
                    <a:lnTo>
                      <a:pt x="2920" y="1761"/>
                    </a:lnTo>
                    <a:lnTo>
                      <a:pt x="2920" y="1761"/>
                    </a:lnTo>
                    <a:lnTo>
                      <a:pt x="2914" y="1761"/>
                    </a:lnTo>
                    <a:lnTo>
                      <a:pt x="2914" y="1761"/>
                    </a:lnTo>
                    <a:lnTo>
                      <a:pt x="2914" y="1761"/>
                    </a:lnTo>
                    <a:lnTo>
                      <a:pt x="2914" y="1761"/>
                    </a:lnTo>
                    <a:lnTo>
                      <a:pt x="2914" y="1761"/>
                    </a:lnTo>
                    <a:lnTo>
                      <a:pt x="2914" y="1761"/>
                    </a:lnTo>
                    <a:lnTo>
                      <a:pt x="2914" y="1755"/>
                    </a:lnTo>
                    <a:lnTo>
                      <a:pt x="2914" y="1755"/>
                    </a:lnTo>
                    <a:lnTo>
                      <a:pt x="2908" y="1755"/>
                    </a:lnTo>
                    <a:lnTo>
                      <a:pt x="2908" y="1755"/>
                    </a:lnTo>
                    <a:lnTo>
                      <a:pt x="2914" y="1755"/>
                    </a:lnTo>
                    <a:lnTo>
                      <a:pt x="2914" y="1755"/>
                    </a:lnTo>
                    <a:lnTo>
                      <a:pt x="2914" y="1755"/>
                    </a:lnTo>
                    <a:lnTo>
                      <a:pt x="2914" y="1761"/>
                    </a:lnTo>
                    <a:lnTo>
                      <a:pt x="2914" y="1755"/>
                    </a:lnTo>
                    <a:lnTo>
                      <a:pt x="2920" y="1755"/>
                    </a:lnTo>
                    <a:lnTo>
                      <a:pt x="2920" y="1755"/>
                    </a:lnTo>
                    <a:lnTo>
                      <a:pt x="2920" y="1755"/>
                    </a:lnTo>
                    <a:lnTo>
                      <a:pt x="2920" y="1755"/>
                    </a:lnTo>
                    <a:lnTo>
                      <a:pt x="2914" y="1755"/>
                    </a:lnTo>
                    <a:lnTo>
                      <a:pt x="2914" y="1749"/>
                    </a:lnTo>
                    <a:lnTo>
                      <a:pt x="2914" y="1749"/>
                    </a:lnTo>
                    <a:lnTo>
                      <a:pt x="2914" y="1749"/>
                    </a:lnTo>
                    <a:lnTo>
                      <a:pt x="2914" y="1749"/>
                    </a:lnTo>
                    <a:lnTo>
                      <a:pt x="2914" y="1749"/>
                    </a:lnTo>
                    <a:lnTo>
                      <a:pt x="2914" y="1749"/>
                    </a:lnTo>
                    <a:lnTo>
                      <a:pt x="2908" y="1749"/>
                    </a:lnTo>
                    <a:lnTo>
                      <a:pt x="2908" y="1749"/>
                    </a:lnTo>
                    <a:lnTo>
                      <a:pt x="2908" y="1749"/>
                    </a:lnTo>
                    <a:lnTo>
                      <a:pt x="2908" y="1749"/>
                    </a:lnTo>
                    <a:lnTo>
                      <a:pt x="2908" y="1749"/>
                    </a:lnTo>
                    <a:lnTo>
                      <a:pt x="2908" y="1749"/>
                    </a:lnTo>
                    <a:lnTo>
                      <a:pt x="2908" y="1749"/>
                    </a:lnTo>
                    <a:lnTo>
                      <a:pt x="2902" y="1749"/>
                    </a:lnTo>
                    <a:lnTo>
                      <a:pt x="2902" y="1749"/>
                    </a:lnTo>
                    <a:lnTo>
                      <a:pt x="2902" y="1749"/>
                    </a:lnTo>
                    <a:lnTo>
                      <a:pt x="2902" y="1749"/>
                    </a:lnTo>
                    <a:lnTo>
                      <a:pt x="2902" y="1749"/>
                    </a:lnTo>
                    <a:lnTo>
                      <a:pt x="2902" y="1749"/>
                    </a:lnTo>
                    <a:lnTo>
                      <a:pt x="2902" y="1749"/>
                    </a:lnTo>
                    <a:lnTo>
                      <a:pt x="2902" y="1749"/>
                    </a:lnTo>
                    <a:lnTo>
                      <a:pt x="2902" y="1749"/>
                    </a:lnTo>
                    <a:lnTo>
                      <a:pt x="2902" y="1749"/>
                    </a:lnTo>
                    <a:lnTo>
                      <a:pt x="2896" y="1743"/>
                    </a:lnTo>
                    <a:lnTo>
                      <a:pt x="2890" y="1743"/>
                    </a:lnTo>
                    <a:lnTo>
                      <a:pt x="2890" y="1743"/>
                    </a:lnTo>
                    <a:lnTo>
                      <a:pt x="2890" y="1749"/>
                    </a:lnTo>
                    <a:lnTo>
                      <a:pt x="2884" y="1749"/>
                    </a:lnTo>
                    <a:lnTo>
                      <a:pt x="2884" y="1749"/>
                    </a:lnTo>
                    <a:lnTo>
                      <a:pt x="2884" y="1755"/>
                    </a:lnTo>
                    <a:lnTo>
                      <a:pt x="2884" y="1755"/>
                    </a:lnTo>
                    <a:lnTo>
                      <a:pt x="2884" y="1749"/>
                    </a:lnTo>
                    <a:lnTo>
                      <a:pt x="2884" y="1749"/>
                    </a:lnTo>
                    <a:lnTo>
                      <a:pt x="2884" y="1749"/>
                    </a:lnTo>
                    <a:lnTo>
                      <a:pt x="2884" y="1749"/>
                    </a:lnTo>
                    <a:lnTo>
                      <a:pt x="2890" y="1743"/>
                    </a:lnTo>
                    <a:lnTo>
                      <a:pt x="2890" y="1743"/>
                    </a:lnTo>
                    <a:lnTo>
                      <a:pt x="2896" y="1743"/>
                    </a:lnTo>
                    <a:lnTo>
                      <a:pt x="2896" y="1743"/>
                    </a:lnTo>
                    <a:lnTo>
                      <a:pt x="2896" y="1737"/>
                    </a:lnTo>
                    <a:lnTo>
                      <a:pt x="2896" y="1737"/>
                    </a:lnTo>
                    <a:lnTo>
                      <a:pt x="2890" y="1737"/>
                    </a:lnTo>
                    <a:lnTo>
                      <a:pt x="2890" y="1731"/>
                    </a:lnTo>
                    <a:lnTo>
                      <a:pt x="2890" y="1731"/>
                    </a:lnTo>
                    <a:lnTo>
                      <a:pt x="2890" y="1731"/>
                    </a:lnTo>
                    <a:lnTo>
                      <a:pt x="2884" y="1731"/>
                    </a:lnTo>
                    <a:lnTo>
                      <a:pt x="2884" y="1725"/>
                    </a:lnTo>
                    <a:lnTo>
                      <a:pt x="2884" y="1725"/>
                    </a:lnTo>
                    <a:lnTo>
                      <a:pt x="2890" y="1725"/>
                    </a:lnTo>
                    <a:lnTo>
                      <a:pt x="2878" y="1731"/>
                    </a:lnTo>
                    <a:lnTo>
                      <a:pt x="2872" y="1737"/>
                    </a:lnTo>
                    <a:lnTo>
                      <a:pt x="2872" y="1737"/>
                    </a:lnTo>
                    <a:lnTo>
                      <a:pt x="2866" y="1743"/>
                    </a:lnTo>
                    <a:lnTo>
                      <a:pt x="2866" y="1743"/>
                    </a:lnTo>
                    <a:lnTo>
                      <a:pt x="2860" y="1743"/>
                    </a:lnTo>
                    <a:lnTo>
                      <a:pt x="2860" y="1743"/>
                    </a:lnTo>
                    <a:lnTo>
                      <a:pt x="2860" y="1737"/>
                    </a:lnTo>
                    <a:lnTo>
                      <a:pt x="2860" y="1737"/>
                    </a:lnTo>
                    <a:lnTo>
                      <a:pt x="2860" y="1725"/>
                    </a:lnTo>
                    <a:lnTo>
                      <a:pt x="2860" y="1719"/>
                    </a:lnTo>
                    <a:lnTo>
                      <a:pt x="2854" y="1713"/>
                    </a:lnTo>
                    <a:lnTo>
                      <a:pt x="2854" y="1707"/>
                    </a:lnTo>
                    <a:lnTo>
                      <a:pt x="2854" y="1707"/>
                    </a:lnTo>
                    <a:lnTo>
                      <a:pt x="2848" y="1695"/>
                    </a:lnTo>
                    <a:lnTo>
                      <a:pt x="2836" y="1689"/>
                    </a:lnTo>
                    <a:lnTo>
                      <a:pt x="2830" y="1677"/>
                    </a:lnTo>
                    <a:lnTo>
                      <a:pt x="2818" y="1671"/>
                    </a:lnTo>
                    <a:lnTo>
                      <a:pt x="2812" y="1665"/>
                    </a:lnTo>
                    <a:lnTo>
                      <a:pt x="2806" y="1653"/>
                    </a:lnTo>
                    <a:lnTo>
                      <a:pt x="2800" y="1647"/>
                    </a:lnTo>
                    <a:lnTo>
                      <a:pt x="2794" y="1647"/>
                    </a:lnTo>
                    <a:lnTo>
                      <a:pt x="2794" y="1641"/>
                    </a:lnTo>
                    <a:lnTo>
                      <a:pt x="2794" y="1635"/>
                    </a:lnTo>
                    <a:lnTo>
                      <a:pt x="2794" y="1635"/>
                    </a:lnTo>
                    <a:lnTo>
                      <a:pt x="2794" y="1629"/>
                    </a:lnTo>
                    <a:lnTo>
                      <a:pt x="2788" y="1629"/>
                    </a:lnTo>
                    <a:lnTo>
                      <a:pt x="2782" y="1629"/>
                    </a:lnTo>
                    <a:lnTo>
                      <a:pt x="2776" y="1623"/>
                    </a:lnTo>
                    <a:lnTo>
                      <a:pt x="2770" y="1623"/>
                    </a:lnTo>
                    <a:lnTo>
                      <a:pt x="2770" y="1617"/>
                    </a:lnTo>
                    <a:lnTo>
                      <a:pt x="2764" y="1611"/>
                    </a:lnTo>
                    <a:lnTo>
                      <a:pt x="2764" y="1611"/>
                    </a:lnTo>
                    <a:lnTo>
                      <a:pt x="2770" y="1599"/>
                    </a:lnTo>
                    <a:lnTo>
                      <a:pt x="2770" y="1593"/>
                    </a:lnTo>
                    <a:lnTo>
                      <a:pt x="2770" y="1587"/>
                    </a:lnTo>
                    <a:lnTo>
                      <a:pt x="2770" y="1581"/>
                    </a:lnTo>
                    <a:lnTo>
                      <a:pt x="2770" y="1581"/>
                    </a:lnTo>
                    <a:lnTo>
                      <a:pt x="2770" y="1581"/>
                    </a:lnTo>
                    <a:lnTo>
                      <a:pt x="2758" y="1581"/>
                    </a:lnTo>
                    <a:lnTo>
                      <a:pt x="2752" y="1581"/>
                    </a:lnTo>
                    <a:lnTo>
                      <a:pt x="2746" y="1581"/>
                    </a:lnTo>
                    <a:lnTo>
                      <a:pt x="2740" y="1581"/>
                    </a:lnTo>
                    <a:lnTo>
                      <a:pt x="2734" y="1581"/>
                    </a:lnTo>
                    <a:lnTo>
                      <a:pt x="2734" y="1587"/>
                    </a:lnTo>
                    <a:lnTo>
                      <a:pt x="2728" y="1593"/>
                    </a:lnTo>
                    <a:lnTo>
                      <a:pt x="2722" y="1599"/>
                    </a:lnTo>
                    <a:lnTo>
                      <a:pt x="2722" y="1599"/>
                    </a:lnTo>
                    <a:lnTo>
                      <a:pt x="2716" y="1599"/>
                    </a:lnTo>
                    <a:lnTo>
                      <a:pt x="2710" y="1593"/>
                    </a:lnTo>
                    <a:lnTo>
                      <a:pt x="2698" y="1587"/>
                    </a:lnTo>
                    <a:lnTo>
                      <a:pt x="2692" y="1587"/>
                    </a:lnTo>
                    <a:lnTo>
                      <a:pt x="2692" y="1587"/>
                    </a:lnTo>
                    <a:lnTo>
                      <a:pt x="2692" y="1587"/>
                    </a:lnTo>
                    <a:lnTo>
                      <a:pt x="2692" y="1587"/>
                    </a:lnTo>
                    <a:lnTo>
                      <a:pt x="2692" y="1593"/>
                    </a:lnTo>
                    <a:lnTo>
                      <a:pt x="2686" y="1593"/>
                    </a:lnTo>
                    <a:lnTo>
                      <a:pt x="2686" y="1593"/>
                    </a:lnTo>
                    <a:lnTo>
                      <a:pt x="2680" y="1593"/>
                    </a:lnTo>
                    <a:lnTo>
                      <a:pt x="2674" y="1593"/>
                    </a:lnTo>
                    <a:lnTo>
                      <a:pt x="2668" y="1587"/>
                    </a:lnTo>
                    <a:lnTo>
                      <a:pt x="2662" y="1587"/>
                    </a:lnTo>
                    <a:lnTo>
                      <a:pt x="2662" y="1587"/>
                    </a:lnTo>
                    <a:lnTo>
                      <a:pt x="2662" y="1581"/>
                    </a:lnTo>
                    <a:lnTo>
                      <a:pt x="2662" y="1515"/>
                    </a:lnTo>
                    <a:lnTo>
                      <a:pt x="2662" y="1497"/>
                    </a:lnTo>
                    <a:lnTo>
                      <a:pt x="2662" y="1412"/>
                    </a:lnTo>
                    <a:lnTo>
                      <a:pt x="2662" y="1394"/>
                    </a:lnTo>
                    <a:lnTo>
                      <a:pt x="2662" y="1322"/>
                    </a:lnTo>
                    <a:lnTo>
                      <a:pt x="2662" y="1304"/>
                    </a:lnTo>
                    <a:lnTo>
                      <a:pt x="2662" y="1190"/>
                    </a:lnTo>
                    <a:lnTo>
                      <a:pt x="2662" y="1172"/>
                    </a:lnTo>
                    <a:lnTo>
                      <a:pt x="2662" y="1058"/>
                    </a:lnTo>
                    <a:lnTo>
                      <a:pt x="2662" y="1040"/>
                    </a:lnTo>
                    <a:lnTo>
                      <a:pt x="2662" y="920"/>
                    </a:lnTo>
                    <a:lnTo>
                      <a:pt x="2662" y="902"/>
                    </a:lnTo>
                    <a:lnTo>
                      <a:pt x="2662" y="859"/>
                    </a:lnTo>
                    <a:lnTo>
                      <a:pt x="2662" y="835"/>
                    </a:lnTo>
                    <a:lnTo>
                      <a:pt x="2662" y="691"/>
                    </a:lnTo>
                    <a:lnTo>
                      <a:pt x="2662" y="667"/>
                    </a:lnTo>
                    <a:lnTo>
                      <a:pt x="2662" y="535"/>
                    </a:lnTo>
                    <a:lnTo>
                      <a:pt x="2662" y="511"/>
                    </a:lnTo>
                    <a:lnTo>
                      <a:pt x="2662" y="469"/>
                    </a:lnTo>
                    <a:lnTo>
                      <a:pt x="2662" y="445"/>
                    </a:lnTo>
                    <a:lnTo>
                      <a:pt x="2662" y="300"/>
                    </a:lnTo>
                    <a:lnTo>
                      <a:pt x="2662" y="300"/>
                    </a:lnTo>
                    <a:lnTo>
                      <a:pt x="2644" y="294"/>
                    </a:lnTo>
                    <a:lnTo>
                      <a:pt x="2644" y="294"/>
                    </a:lnTo>
                    <a:lnTo>
                      <a:pt x="2644" y="294"/>
                    </a:lnTo>
                    <a:lnTo>
                      <a:pt x="2644" y="294"/>
                    </a:lnTo>
                    <a:lnTo>
                      <a:pt x="2644" y="294"/>
                    </a:lnTo>
                    <a:lnTo>
                      <a:pt x="2650" y="300"/>
                    </a:lnTo>
                    <a:lnTo>
                      <a:pt x="2644" y="300"/>
                    </a:lnTo>
                    <a:lnTo>
                      <a:pt x="2644" y="300"/>
                    </a:lnTo>
                    <a:lnTo>
                      <a:pt x="2644" y="307"/>
                    </a:lnTo>
                    <a:lnTo>
                      <a:pt x="2638" y="300"/>
                    </a:lnTo>
                    <a:lnTo>
                      <a:pt x="2638" y="300"/>
                    </a:lnTo>
                    <a:lnTo>
                      <a:pt x="2632" y="294"/>
                    </a:lnTo>
                    <a:lnTo>
                      <a:pt x="2632" y="294"/>
                    </a:lnTo>
                    <a:lnTo>
                      <a:pt x="2632" y="288"/>
                    </a:lnTo>
                    <a:lnTo>
                      <a:pt x="2626" y="288"/>
                    </a:lnTo>
                    <a:lnTo>
                      <a:pt x="2626" y="282"/>
                    </a:lnTo>
                    <a:lnTo>
                      <a:pt x="2614" y="276"/>
                    </a:lnTo>
                    <a:lnTo>
                      <a:pt x="2608" y="276"/>
                    </a:lnTo>
                    <a:lnTo>
                      <a:pt x="2608" y="276"/>
                    </a:lnTo>
                    <a:lnTo>
                      <a:pt x="2608" y="276"/>
                    </a:lnTo>
                    <a:lnTo>
                      <a:pt x="2608" y="276"/>
                    </a:lnTo>
                    <a:lnTo>
                      <a:pt x="2601" y="276"/>
                    </a:lnTo>
                    <a:lnTo>
                      <a:pt x="2601" y="276"/>
                    </a:lnTo>
                    <a:lnTo>
                      <a:pt x="2601" y="276"/>
                    </a:lnTo>
                    <a:lnTo>
                      <a:pt x="2601" y="270"/>
                    </a:lnTo>
                    <a:lnTo>
                      <a:pt x="2595" y="270"/>
                    </a:lnTo>
                    <a:lnTo>
                      <a:pt x="2589" y="270"/>
                    </a:lnTo>
                    <a:lnTo>
                      <a:pt x="2583" y="264"/>
                    </a:lnTo>
                    <a:lnTo>
                      <a:pt x="2583" y="264"/>
                    </a:lnTo>
                    <a:lnTo>
                      <a:pt x="2583" y="264"/>
                    </a:lnTo>
                    <a:lnTo>
                      <a:pt x="2583" y="264"/>
                    </a:lnTo>
                    <a:lnTo>
                      <a:pt x="2583" y="264"/>
                    </a:lnTo>
                    <a:lnTo>
                      <a:pt x="2583" y="258"/>
                    </a:lnTo>
                    <a:lnTo>
                      <a:pt x="2583" y="258"/>
                    </a:lnTo>
                    <a:lnTo>
                      <a:pt x="2583" y="258"/>
                    </a:lnTo>
                    <a:lnTo>
                      <a:pt x="2583" y="258"/>
                    </a:lnTo>
                    <a:lnTo>
                      <a:pt x="2577" y="258"/>
                    </a:lnTo>
                    <a:lnTo>
                      <a:pt x="2577" y="258"/>
                    </a:lnTo>
                    <a:lnTo>
                      <a:pt x="2577" y="258"/>
                    </a:lnTo>
                    <a:lnTo>
                      <a:pt x="2577" y="258"/>
                    </a:lnTo>
                    <a:lnTo>
                      <a:pt x="2577" y="258"/>
                    </a:lnTo>
                    <a:lnTo>
                      <a:pt x="2577" y="252"/>
                    </a:lnTo>
                    <a:lnTo>
                      <a:pt x="2577" y="252"/>
                    </a:lnTo>
                    <a:lnTo>
                      <a:pt x="2577" y="252"/>
                    </a:lnTo>
                    <a:lnTo>
                      <a:pt x="2571" y="246"/>
                    </a:lnTo>
                    <a:lnTo>
                      <a:pt x="2571" y="246"/>
                    </a:lnTo>
                    <a:lnTo>
                      <a:pt x="2571" y="246"/>
                    </a:lnTo>
                    <a:lnTo>
                      <a:pt x="2577" y="246"/>
                    </a:lnTo>
                    <a:lnTo>
                      <a:pt x="2577" y="246"/>
                    </a:lnTo>
                    <a:lnTo>
                      <a:pt x="2571" y="246"/>
                    </a:lnTo>
                    <a:lnTo>
                      <a:pt x="2571" y="246"/>
                    </a:lnTo>
                    <a:lnTo>
                      <a:pt x="2571" y="246"/>
                    </a:lnTo>
                    <a:lnTo>
                      <a:pt x="2571" y="246"/>
                    </a:lnTo>
                    <a:lnTo>
                      <a:pt x="2571" y="246"/>
                    </a:lnTo>
                    <a:lnTo>
                      <a:pt x="2571" y="246"/>
                    </a:lnTo>
                    <a:lnTo>
                      <a:pt x="2565" y="246"/>
                    </a:lnTo>
                    <a:lnTo>
                      <a:pt x="2571" y="240"/>
                    </a:lnTo>
                    <a:lnTo>
                      <a:pt x="2571" y="240"/>
                    </a:lnTo>
                    <a:lnTo>
                      <a:pt x="2565" y="240"/>
                    </a:lnTo>
                    <a:lnTo>
                      <a:pt x="2553" y="234"/>
                    </a:lnTo>
                    <a:lnTo>
                      <a:pt x="2547" y="228"/>
                    </a:lnTo>
                    <a:lnTo>
                      <a:pt x="2547" y="234"/>
                    </a:lnTo>
                    <a:lnTo>
                      <a:pt x="2547" y="234"/>
                    </a:lnTo>
                    <a:lnTo>
                      <a:pt x="2547" y="234"/>
                    </a:lnTo>
                    <a:lnTo>
                      <a:pt x="2547" y="234"/>
                    </a:lnTo>
                    <a:lnTo>
                      <a:pt x="2547" y="234"/>
                    </a:lnTo>
                    <a:lnTo>
                      <a:pt x="2547" y="228"/>
                    </a:lnTo>
                    <a:lnTo>
                      <a:pt x="2541" y="228"/>
                    </a:lnTo>
                    <a:lnTo>
                      <a:pt x="2541" y="228"/>
                    </a:lnTo>
                    <a:lnTo>
                      <a:pt x="2541" y="228"/>
                    </a:lnTo>
                    <a:lnTo>
                      <a:pt x="2535" y="228"/>
                    </a:lnTo>
                    <a:lnTo>
                      <a:pt x="2535" y="228"/>
                    </a:lnTo>
                    <a:lnTo>
                      <a:pt x="2535" y="228"/>
                    </a:lnTo>
                    <a:lnTo>
                      <a:pt x="2535" y="228"/>
                    </a:lnTo>
                    <a:lnTo>
                      <a:pt x="2529" y="222"/>
                    </a:lnTo>
                    <a:lnTo>
                      <a:pt x="2529" y="222"/>
                    </a:lnTo>
                    <a:lnTo>
                      <a:pt x="2529" y="222"/>
                    </a:lnTo>
                    <a:lnTo>
                      <a:pt x="2529" y="228"/>
                    </a:lnTo>
                    <a:lnTo>
                      <a:pt x="2529" y="228"/>
                    </a:lnTo>
                    <a:lnTo>
                      <a:pt x="2529" y="234"/>
                    </a:lnTo>
                    <a:lnTo>
                      <a:pt x="2529" y="234"/>
                    </a:lnTo>
                    <a:lnTo>
                      <a:pt x="2529" y="234"/>
                    </a:lnTo>
                    <a:lnTo>
                      <a:pt x="2529" y="234"/>
                    </a:lnTo>
                    <a:lnTo>
                      <a:pt x="2523" y="228"/>
                    </a:lnTo>
                    <a:lnTo>
                      <a:pt x="2523" y="228"/>
                    </a:lnTo>
                    <a:lnTo>
                      <a:pt x="2523" y="228"/>
                    </a:lnTo>
                    <a:lnTo>
                      <a:pt x="2517" y="228"/>
                    </a:lnTo>
                    <a:lnTo>
                      <a:pt x="2517" y="228"/>
                    </a:lnTo>
                    <a:lnTo>
                      <a:pt x="2511" y="222"/>
                    </a:lnTo>
                    <a:lnTo>
                      <a:pt x="2511" y="222"/>
                    </a:lnTo>
                    <a:lnTo>
                      <a:pt x="2511" y="222"/>
                    </a:lnTo>
                    <a:lnTo>
                      <a:pt x="2511" y="222"/>
                    </a:lnTo>
                    <a:lnTo>
                      <a:pt x="2511" y="228"/>
                    </a:lnTo>
                    <a:lnTo>
                      <a:pt x="2511" y="228"/>
                    </a:lnTo>
                    <a:lnTo>
                      <a:pt x="2511" y="228"/>
                    </a:lnTo>
                    <a:lnTo>
                      <a:pt x="2505" y="228"/>
                    </a:lnTo>
                    <a:lnTo>
                      <a:pt x="2505" y="228"/>
                    </a:lnTo>
                    <a:lnTo>
                      <a:pt x="2505" y="228"/>
                    </a:lnTo>
                    <a:lnTo>
                      <a:pt x="2499" y="228"/>
                    </a:lnTo>
                    <a:lnTo>
                      <a:pt x="2499" y="228"/>
                    </a:lnTo>
                    <a:lnTo>
                      <a:pt x="2499" y="228"/>
                    </a:lnTo>
                    <a:lnTo>
                      <a:pt x="2493" y="228"/>
                    </a:lnTo>
                    <a:lnTo>
                      <a:pt x="2493" y="228"/>
                    </a:lnTo>
                    <a:lnTo>
                      <a:pt x="2493" y="228"/>
                    </a:lnTo>
                    <a:lnTo>
                      <a:pt x="2493" y="234"/>
                    </a:lnTo>
                    <a:lnTo>
                      <a:pt x="2493" y="234"/>
                    </a:lnTo>
                    <a:lnTo>
                      <a:pt x="2493" y="228"/>
                    </a:lnTo>
                    <a:lnTo>
                      <a:pt x="2493" y="228"/>
                    </a:lnTo>
                    <a:lnTo>
                      <a:pt x="2487" y="228"/>
                    </a:lnTo>
                    <a:lnTo>
                      <a:pt x="2487" y="228"/>
                    </a:lnTo>
                    <a:lnTo>
                      <a:pt x="2487" y="228"/>
                    </a:lnTo>
                    <a:lnTo>
                      <a:pt x="2487" y="228"/>
                    </a:lnTo>
                    <a:lnTo>
                      <a:pt x="2487" y="228"/>
                    </a:lnTo>
                    <a:lnTo>
                      <a:pt x="2487" y="234"/>
                    </a:lnTo>
                    <a:lnTo>
                      <a:pt x="2487" y="234"/>
                    </a:lnTo>
                    <a:lnTo>
                      <a:pt x="2487" y="234"/>
                    </a:lnTo>
                    <a:lnTo>
                      <a:pt x="2487" y="240"/>
                    </a:lnTo>
                    <a:lnTo>
                      <a:pt x="2487" y="246"/>
                    </a:lnTo>
                    <a:lnTo>
                      <a:pt x="2481" y="246"/>
                    </a:lnTo>
                    <a:lnTo>
                      <a:pt x="2481" y="240"/>
                    </a:lnTo>
                    <a:lnTo>
                      <a:pt x="2481" y="240"/>
                    </a:lnTo>
                    <a:lnTo>
                      <a:pt x="2487" y="240"/>
                    </a:lnTo>
                    <a:lnTo>
                      <a:pt x="2481" y="240"/>
                    </a:lnTo>
                    <a:lnTo>
                      <a:pt x="2481" y="240"/>
                    </a:lnTo>
                    <a:lnTo>
                      <a:pt x="2481" y="240"/>
                    </a:lnTo>
                    <a:lnTo>
                      <a:pt x="2487" y="234"/>
                    </a:lnTo>
                    <a:lnTo>
                      <a:pt x="2481" y="234"/>
                    </a:lnTo>
                    <a:lnTo>
                      <a:pt x="2481" y="234"/>
                    </a:lnTo>
                    <a:lnTo>
                      <a:pt x="2481" y="234"/>
                    </a:lnTo>
                    <a:lnTo>
                      <a:pt x="2481" y="234"/>
                    </a:lnTo>
                    <a:lnTo>
                      <a:pt x="2481" y="234"/>
                    </a:lnTo>
                    <a:lnTo>
                      <a:pt x="2475" y="234"/>
                    </a:lnTo>
                    <a:lnTo>
                      <a:pt x="2463" y="234"/>
                    </a:lnTo>
                    <a:lnTo>
                      <a:pt x="2457" y="240"/>
                    </a:lnTo>
                    <a:lnTo>
                      <a:pt x="2457" y="246"/>
                    </a:lnTo>
                    <a:lnTo>
                      <a:pt x="2457" y="246"/>
                    </a:lnTo>
                    <a:lnTo>
                      <a:pt x="2445" y="246"/>
                    </a:lnTo>
                    <a:lnTo>
                      <a:pt x="2439" y="246"/>
                    </a:lnTo>
                    <a:lnTo>
                      <a:pt x="2439" y="246"/>
                    </a:lnTo>
                    <a:lnTo>
                      <a:pt x="2439" y="246"/>
                    </a:lnTo>
                    <a:lnTo>
                      <a:pt x="2433" y="246"/>
                    </a:lnTo>
                    <a:lnTo>
                      <a:pt x="2421" y="246"/>
                    </a:lnTo>
                    <a:lnTo>
                      <a:pt x="2415" y="246"/>
                    </a:lnTo>
                    <a:lnTo>
                      <a:pt x="2415" y="246"/>
                    </a:lnTo>
                    <a:lnTo>
                      <a:pt x="2415" y="240"/>
                    </a:lnTo>
                    <a:lnTo>
                      <a:pt x="2421" y="240"/>
                    </a:lnTo>
                    <a:lnTo>
                      <a:pt x="2421" y="234"/>
                    </a:lnTo>
                    <a:lnTo>
                      <a:pt x="2409" y="240"/>
                    </a:lnTo>
                    <a:lnTo>
                      <a:pt x="2409" y="240"/>
                    </a:lnTo>
                    <a:lnTo>
                      <a:pt x="2403" y="234"/>
                    </a:lnTo>
                    <a:lnTo>
                      <a:pt x="2403" y="234"/>
                    </a:lnTo>
                    <a:lnTo>
                      <a:pt x="2403" y="234"/>
                    </a:lnTo>
                    <a:lnTo>
                      <a:pt x="2403" y="228"/>
                    </a:lnTo>
                    <a:lnTo>
                      <a:pt x="2403" y="228"/>
                    </a:lnTo>
                    <a:lnTo>
                      <a:pt x="2397" y="228"/>
                    </a:lnTo>
                    <a:lnTo>
                      <a:pt x="2397" y="228"/>
                    </a:lnTo>
                    <a:lnTo>
                      <a:pt x="2397" y="228"/>
                    </a:lnTo>
                    <a:lnTo>
                      <a:pt x="2397" y="228"/>
                    </a:lnTo>
                    <a:lnTo>
                      <a:pt x="2397" y="234"/>
                    </a:lnTo>
                    <a:lnTo>
                      <a:pt x="2397" y="234"/>
                    </a:lnTo>
                    <a:lnTo>
                      <a:pt x="2397" y="228"/>
                    </a:lnTo>
                    <a:lnTo>
                      <a:pt x="2397" y="228"/>
                    </a:lnTo>
                    <a:lnTo>
                      <a:pt x="2391" y="228"/>
                    </a:lnTo>
                    <a:lnTo>
                      <a:pt x="2391" y="222"/>
                    </a:lnTo>
                    <a:lnTo>
                      <a:pt x="2385" y="222"/>
                    </a:lnTo>
                    <a:lnTo>
                      <a:pt x="2385" y="216"/>
                    </a:lnTo>
                    <a:lnTo>
                      <a:pt x="2379" y="216"/>
                    </a:lnTo>
                    <a:lnTo>
                      <a:pt x="2379" y="216"/>
                    </a:lnTo>
                    <a:lnTo>
                      <a:pt x="2379" y="216"/>
                    </a:lnTo>
                    <a:lnTo>
                      <a:pt x="2379" y="216"/>
                    </a:lnTo>
                    <a:lnTo>
                      <a:pt x="2379" y="216"/>
                    </a:lnTo>
                    <a:lnTo>
                      <a:pt x="2373" y="216"/>
                    </a:lnTo>
                    <a:lnTo>
                      <a:pt x="2373" y="216"/>
                    </a:lnTo>
                    <a:lnTo>
                      <a:pt x="2367" y="216"/>
                    </a:lnTo>
                    <a:lnTo>
                      <a:pt x="2361" y="210"/>
                    </a:lnTo>
                    <a:lnTo>
                      <a:pt x="2349" y="210"/>
                    </a:lnTo>
                    <a:lnTo>
                      <a:pt x="2331" y="210"/>
                    </a:lnTo>
                    <a:lnTo>
                      <a:pt x="2325" y="210"/>
                    </a:lnTo>
                    <a:lnTo>
                      <a:pt x="2325" y="210"/>
                    </a:lnTo>
                    <a:lnTo>
                      <a:pt x="2325" y="216"/>
                    </a:lnTo>
                    <a:lnTo>
                      <a:pt x="2307" y="216"/>
                    </a:lnTo>
                    <a:lnTo>
                      <a:pt x="2307" y="216"/>
                    </a:lnTo>
                    <a:lnTo>
                      <a:pt x="2307" y="216"/>
                    </a:lnTo>
                    <a:lnTo>
                      <a:pt x="2301" y="210"/>
                    </a:lnTo>
                    <a:lnTo>
                      <a:pt x="2301" y="210"/>
                    </a:lnTo>
                    <a:lnTo>
                      <a:pt x="2301" y="210"/>
                    </a:lnTo>
                    <a:lnTo>
                      <a:pt x="2301" y="210"/>
                    </a:lnTo>
                    <a:lnTo>
                      <a:pt x="2301" y="216"/>
                    </a:lnTo>
                    <a:lnTo>
                      <a:pt x="2289" y="210"/>
                    </a:lnTo>
                    <a:lnTo>
                      <a:pt x="2277" y="210"/>
                    </a:lnTo>
                    <a:lnTo>
                      <a:pt x="2271" y="204"/>
                    </a:lnTo>
                    <a:lnTo>
                      <a:pt x="2271" y="204"/>
                    </a:lnTo>
                    <a:lnTo>
                      <a:pt x="2271" y="204"/>
                    </a:lnTo>
                    <a:lnTo>
                      <a:pt x="2271" y="204"/>
                    </a:lnTo>
                    <a:lnTo>
                      <a:pt x="2271" y="198"/>
                    </a:lnTo>
                    <a:lnTo>
                      <a:pt x="2271" y="198"/>
                    </a:lnTo>
                    <a:lnTo>
                      <a:pt x="2271" y="198"/>
                    </a:lnTo>
                    <a:lnTo>
                      <a:pt x="2271" y="198"/>
                    </a:lnTo>
                    <a:lnTo>
                      <a:pt x="2271" y="198"/>
                    </a:lnTo>
                    <a:lnTo>
                      <a:pt x="2271" y="198"/>
                    </a:lnTo>
                    <a:lnTo>
                      <a:pt x="2271" y="198"/>
                    </a:lnTo>
                    <a:lnTo>
                      <a:pt x="2271" y="192"/>
                    </a:lnTo>
                    <a:lnTo>
                      <a:pt x="2271" y="192"/>
                    </a:lnTo>
                    <a:lnTo>
                      <a:pt x="2265" y="192"/>
                    </a:lnTo>
                    <a:lnTo>
                      <a:pt x="2265" y="192"/>
                    </a:lnTo>
                    <a:lnTo>
                      <a:pt x="2265" y="192"/>
                    </a:lnTo>
                    <a:lnTo>
                      <a:pt x="2259" y="192"/>
                    </a:lnTo>
                    <a:lnTo>
                      <a:pt x="2259" y="192"/>
                    </a:lnTo>
                    <a:lnTo>
                      <a:pt x="2259" y="192"/>
                    </a:lnTo>
                    <a:lnTo>
                      <a:pt x="2259" y="192"/>
                    </a:lnTo>
                    <a:lnTo>
                      <a:pt x="2259" y="192"/>
                    </a:lnTo>
                    <a:lnTo>
                      <a:pt x="2259" y="192"/>
                    </a:lnTo>
                    <a:lnTo>
                      <a:pt x="2259" y="192"/>
                    </a:lnTo>
                    <a:lnTo>
                      <a:pt x="2253" y="192"/>
                    </a:lnTo>
                    <a:lnTo>
                      <a:pt x="2253" y="192"/>
                    </a:lnTo>
                    <a:lnTo>
                      <a:pt x="2253" y="186"/>
                    </a:lnTo>
                    <a:lnTo>
                      <a:pt x="2247" y="186"/>
                    </a:lnTo>
                    <a:lnTo>
                      <a:pt x="2247" y="180"/>
                    </a:lnTo>
                    <a:lnTo>
                      <a:pt x="2241" y="186"/>
                    </a:lnTo>
                    <a:lnTo>
                      <a:pt x="2241" y="192"/>
                    </a:lnTo>
                    <a:lnTo>
                      <a:pt x="2235" y="192"/>
                    </a:lnTo>
                    <a:lnTo>
                      <a:pt x="2229" y="192"/>
                    </a:lnTo>
                    <a:lnTo>
                      <a:pt x="2229" y="186"/>
                    </a:lnTo>
                    <a:lnTo>
                      <a:pt x="2229" y="186"/>
                    </a:lnTo>
                    <a:lnTo>
                      <a:pt x="2229" y="180"/>
                    </a:lnTo>
                    <a:lnTo>
                      <a:pt x="2229" y="180"/>
                    </a:lnTo>
                    <a:lnTo>
                      <a:pt x="2223" y="174"/>
                    </a:lnTo>
                    <a:lnTo>
                      <a:pt x="2223" y="174"/>
                    </a:lnTo>
                    <a:lnTo>
                      <a:pt x="2223" y="174"/>
                    </a:lnTo>
                    <a:lnTo>
                      <a:pt x="2217" y="174"/>
                    </a:lnTo>
                    <a:lnTo>
                      <a:pt x="2217" y="174"/>
                    </a:lnTo>
                    <a:lnTo>
                      <a:pt x="2211" y="174"/>
                    </a:lnTo>
                    <a:lnTo>
                      <a:pt x="2211" y="174"/>
                    </a:lnTo>
                    <a:lnTo>
                      <a:pt x="2205" y="168"/>
                    </a:lnTo>
                    <a:lnTo>
                      <a:pt x="2205" y="168"/>
                    </a:lnTo>
                    <a:lnTo>
                      <a:pt x="2205" y="174"/>
                    </a:lnTo>
                    <a:lnTo>
                      <a:pt x="2205" y="168"/>
                    </a:lnTo>
                    <a:lnTo>
                      <a:pt x="2205" y="168"/>
                    </a:lnTo>
                    <a:lnTo>
                      <a:pt x="2205" y="168"/>
                    </a:lnTo>
                    <a:lnTo>
                      <a:pt x="2199" y="168"/>
                    </a:lnTo>
                    <a:lnTo>
                      <a:pt x="2199" y="168"/>
                    </a:lnTo>
                    <a:lnTo>
                      <a:pt x="2199" y="162"/>
                    </a:lnTo>
                    <a:lnTo>
                      <a:pt x="2181" y="156"/>
                    </a:lnTo>
                    <a:lnTo>
                      <a:pt x="2181" y="156"/>
                    </a:lnTo>
                    <a:lnTo>
                      <a:pt x="2181" y="162"/>
                    </a:lnTo>
                    <a:lnTo>
                      <a:pt x="2181" y="162"/>
                    </a:lnTo>
                    <a:lnTo>
                      <a:pt x="2175" y="162"/>
                    </a:lnTo>
                    <a:lnTo>
                      <a:pt x="2175" y="162"/>
                    </a:lnTo>
                    <a:lnTo>
                      <a:pt x="2175" y="156"/>
                    </a:lnTo>
                    <a:lnTo>
                      <a:pt x="2175" y="156"/>
                    </a:lnTo>
                    <a:lnTo>
                      <a:pt x="2175" y="156"/>
                    </a:lnTo>
                    <a:lnTo>
                      <a:pt x="2175" y="156"/>
                    </a:lnTo>
                    <a:lnTo>
                      <a:pt x="2169" y="156"/>
                    </a:lnTo>
                    <a:lnTo>
                      <a:pt x="2169" y="156"/>
                    </a:lnTo>
                    <a:lnTo>
                      <a:pt x="2157" y="156"/>
                    </a:lnTo>
                    <a:lnTo>
                      <a:pt x="2157" y="162"/>
                    </a:lnTo>
                    <a:lnTo>
                      <a:pt x="2157" y="162"/>
                    </a:lnTo>
                    <a:lnTo>
                      <a:pt x="2151" y="156"/>
                    </a:lnTo>
                    <a:lnTo>
                      <a:pt x="2151" y="156"/>
                    </a:lnTo>
                    <a:lnTo>
                      <a:pt x="2139" y="168"/>
                    </a:lnTo>
                    <a:lnTo>
                      <a:pt x="2127" y="168"/>
                    </a:lnTo>
                    <a:lnTo>
                      <a:pt x="2121" y="174"/>
                    </a:lnTo>
                    <a:lnTo>
                      <a:pt x="2121" y="174"/>
                    </a:lnTo>
                    <a:lnTo>
                      <a:pt x="2121" y="174"/>
                    </a:lnTo>
                    <a:lnTo>
                      <a:pt x="2121" y="162"/>
                    </a:lnTo>
                    <a:lnTo>
                      <a:pt x="2121" y="162"/>
                    </a:lnTo>
                    <a:lnTo>
                      <a:pt x="2121" y="162"/>
                    </a:lnTo>
                    <a:lnTo>
                      <a:pt x="2121" y="162"/>
                    </a:lnTo>
                    <a:lnTo>
                      <a:pt x="2115" y="162"/>
                    </a:lnTo>
                    <a:lnTo>
                      <a:pt x="2115" y="162"/>
                    </a:lnTo>
                    <a:lnTo>
                      <a:pt x="2115" y="162"/>
                    </a:lnTo>
                    <a:lnTo>
                      <a:pt x="2115" y="162"/>
                    </a:lnTo>
                    <a:lnTo>
                      <a:pt x="2115" y="156"/>
                    </a:lnTo>
                    <a:lnTo>
                      <a:pt x="2115" y="156"/>
                    </a:lnTo>
                    <a:lnTo>
                      <a:pt x="2115" y="156"/>
                    </a:lnTo>
                    <a:lnTo>
                      <a:pt x="2109" y="156"/>
                    </a:lnTo>
                    <a:lnTo>
                      <a:pt x="2109" y="156"/>
                    </a:lnTo>
                    <a:lnTo>
                      <a:pt x="2109" y="156"/>
                    </a:lnTo>
                    <a:lnTo>
                      <a:pt x="2109" y="156"/>
                    </a:lnTo>
                    <a:lnTo>
                      <a:pt x="2109" y="156"/>
                    </a:lnTo>
                    <a:lnTo>
                      <a:pt x="2097" y="156"/>
                    </a:lnTo>
                    <a:lnTo>
                      <a:pt x="2097" y="162"/>
                    </a:lnTo>
                    <a:lnTo>
                      <a:pt x="2097" y="162"/>
                    </a:lnTo>
                    <a:lnTo>
                      <a:pt x="2103" y="162"/>
                    </a:lnTo>
                    <a:lnTo>
                      <a:pt x="2097" y="162"/>
                    </a:lnTo>
                    <a:lnTo>
                      <a:pt x="2097" y="162"/>
                    </a:lnTo>
                    <a:lnTo>
                      <a:pt x="2097" y="162"/>
                    </a:lnTo>
                    <a:lnTo>
                      <a:pt x="2097" y="162"/>
                    </a:lnTo>
                    <a:lnTo>
                      <a:pt x="2097" y="162"/>
                    </a:lnTo>
                    <a:lnTo>
                      <a:pt x="2097" y="162"/>
                    </a:lnTo>
                    <a:lnTo>
                      <a:pt x="2091" y="162"/>
                    </a:lnTo>
                    <a:lnTo>
                      <a:pt x="2091" y="162"/>
                    </a:lnTo>
                    <a:lnTo>
                      <a:pt x="2085" y="168"/>
                    </a:lnTo>
                    <a:lnTo>
                      <a:pt x="2085" y="168"/>
                    </a:lnTo>
                    <a:lnTo>
                      <a:pt x="2079" y="168"/>
                    </a:lnTo>
                    <a:lnTo>
                      <a:pt x="2073" y="168"/>
                    </a:lnTo>
                    <a:lnTo>
                      <a:pt x="2073" y="174"/>
                    </a:lnTo>
                    <a:lnTo>
                      <a:pt x="2073" y="174"/>
                    </a:lnTo>
                    <a:lnTo>
                      <a:pt x="2079" y="180"/>
                    </a:lnTo>
                    <a:lnTo>
                      <a:pt x="2079" y="180"/>
                    </a:lnTo>
                    <a:lnTo>
                      <a:pt x="2073" y="180"/>
                    </a:lnTo>
                    <a:lnTo>
                      <a:pt x="2073" y="180"/>
                    </a:lnTo>
                    <a:lnTo>
                      <a:pt x="2073" y="174"/>
                    </a:lnTo>
                    <a:lnTo>
                      <a:pt x="2067" y="174"/>
                    </a:lnTo>
                    <a:lnTo>
                      <a:pt x="2067" y="174"/>
                    </a:lnTo>
                    <a:lnTo>
                      <a:pt x="2067" y="174"/>
                    </a:lnTo>
                    <a:lnTo>
                      <a:pt x="2061" y="174"/>
                    </a:lnTo>
                    <a:lnTo>
                      <a:pt x="2061" y="168"/>
                    </a:lnTo>
                    <a:lnTo>
                      <a:pt x="2043" y="168"/>
                    </a:lnTo>
                    <a:lnTo>
                      <a:pt x="2031" y="168"/>
                    </a:lnTo>
                    <a:lnTo>
                      <a:pt x="2031" y="162"/>
                    </a:lnTo>
                    <a:lnTo>
                      <a:pt x="2037" y="162"/>
                    </a:lnTo>
                    <a:lnTo>
                      <a:pt x="2043" y="156"/>
                    </a:lnTo>
                    <a:lnTo>
                      <a:pt x="2037" y="156"/>
                    </a:lnTo>
                    <a:lnTo>
                      <a:pt x="2037" y="156"/>
                    </a:lnTo>
                    <a:lnTo>
                      <a:pt x="2037" y="156"/>
                    </a:lnTo>
                    <a:lnTo>
                      <a:pt x="2043" y="156"/>
                    </a:lnTo>
                    <a:lnTo>
                      <a:pt x="2043" y="156"/>
                    </a:lnTo>
                    <a:lnTo>
                      <a:pt x="2043" y="150"/>
                    </a:lnTo>
                    <a:lnTo>
                      <a:pt x="2043" y="150"/>
                    </a:lnTo>
                    <a:lnTo>
                      <a:pt x="2043" y="150"/>
                    </a:lnTo>
                    <a:lnTo>
                      <a:pt x="2043" y="150"/>
                    </a:lnTo>
                    <a:lnTo>
                      <a:pt x="2037" y="150"/>
                    </a:lnTo>
                    <a:lnTo>
                      <a:pt x="2031" y="144"/>
                    </a:lnTo>
                    <a:lnTo>
                      <a:pt x="2001" y="150"/>
                    </a:lnTo>
                    <a:lnTo>
                      <a:pt x="2001" y="150"/>
                    </a:lnTo>
                    <a:lnTo>
                      <a:pt x="2001" y="150"/>
                    </a:lnTo>
                    <a:lnTo>
                      <a:pt x="1995" y="150"/>
                    </a:lnTo>
                    <a:lnTo>
                      <a:pt x="1995" y="150"/>
                    </a:lnTo>
                    <a:lnTo>
                      <a:pt x="1995" y="150"/>
                    </a:lnTo>
                    <a:lnTo>
                      <a:pt x="1995" y="150"/>
                    </a:lnTo>
                    <a:lnTo>
                      <a:pt x="1995" y="150"/>
                    </a:lnTo>
                    <a:lnTo>
                      <a:pt x="1995" y="144"/>
                    </a:lnTo>
                    <a:lnTo>
                      <a:pt x="1995" y="144"/>
                    </a:lnTo>
                    <a:lnTo>
                      <a:pt x="1995" y="144"/>
                    </a:lnTo>
                    <a:lnTo>
                      <a:pt x="2001" y="144"/>
                    </a:lnTo>
                    <a:lnTo>
                      <a:pt x="2001" y="144"/>
                    </a:lnTo>
                    <a:lnTo>
                      <a:pt x="2007" y="144"/>
                    </a:lnTo>
                    <a:lnTo>
                      <a:pt x="2019" y="144"/>
                    </a:lnTo>
                    <a:lnTo>
                      <a:pt x="2025" y="144"/>
                    </a:lnTo>
                    <a:lnTo>
                      <a:pt x="2025" y="144"/>
                    </a:lnTo>
                    <a:lnTo>
                      <a:pt x="2025" y="144"/>
                    </a:lnTo>
                    <a:lnTo>
                      <a:pt x="2019" y="144"/>
                    </a:lnTo>
                    <a:lnTo>
                      <a:pt x="2013" y="144"/>
                    </a:lnTo>
                    <a:lnTo>
                      <a:pt x="2001" y="138"/>
                    </a:lnTo>
                    <a:lnTo>
                      <a:pt x="2001" y="132"/>
                    </a:lnTo>
                    <a:lnTo>
                      <a:pt x="2001" y="132"/>
                    </a:lnTo>
                    <a:lnTo>
                      <a:pt x="2001" y="126"/>
                    </a:lnTo>
                    <a:lnTo>
                      <a:pt x="2001" y="126"/>
                    </a:lnTo>
                    <a:lnTo>
                      <a:pt x="2001" y="126"/>
                    </a:lnTo>
                    <a:lnTo>
                      <a:pt x="2007" y="120"/>
                    </a:lnTo>
                    <a:lnTo>
                      <a:pt x="2007" y="120"/>
                    </a:lnTo>
                    <a:lnTo>
                      <a:pt x="2007" y="120"/>
                    </a:lnTo>
                    <a:lnTo>
                      <a:pt x="2007" y="120"/>
                    </a:lnTo>
                    <a:lnTo>
                      <a:pt x="2007" y="120"/>
                    </a:lnTo>
                    <a:lnTo>
                      <a:pt x="2007" y="114"/>
                    </a:lnTo>
                    <a:lnTo>
                      <a:pt x="2007" y="114"/>
                    </a:lnTo>
                    <a:lnTo>
                      <a:pt x="2013" y="108"/>
                    </a:lnTo>
                    <a:lnTo>
                      <a:pt x="2019" y="102"/>
                    </a:lnTo>
                    <a:lnTo>
                      <a:pt x="2019" y="102"/>
                    </a:lnTo>
                    <a:lnTo>
                      <a:pt x="2013" y="96"/>
                    </a:lnTo>
                    <a:lnTo>
                      <a:pt x="1995" y="90"/>
                    </a:lnTo>
                    <a:lnTo>
                      <a:pt x="1989" y="90"/>
                    </a:lnTo>
                    <a:lnTo>
                      <a:pt x="1989" y="90"/>
                    </a:lnTo>
                    <a:lnTo>
                      <a:pt x="1989" y="90"/>
                    </a:lnTo>
                    <a:lnTo>
                      <a:pt x="1989" y="96"/>
                    </a:lnTo>
                    <a:lnTo>
                      <a:pt x="1989" y="96"/>
                    </a:lnTo>
                    <a:lnTo>
                      <a:pt x="1989" y="96"/>
                    </a:lnTo>
                    <a:lnTo>
                      <a:pt x="1989" y="102"/>
                    </a:lnTo>
                    <a:lnTo>
                      <a:pt x="1989" y="102"/>
                    </a:lnTo>
                    <a:lnTo>
                      <a:pt x="1989" y="102"/>
                    </a:lnTo>
                    <a:lnTo>
                      <a:pt x="1983" y="96"/>
                    </a:lnTo>
                    <a:lnTo>
                      <a:pt x="1983" y="96"/>
                    </a:lnTo>
                    <a:lnTo>
                      <a:pt x="1983" y="96"/>
                    </a:lnTo>
                    <a:lnTo>
                      <a:pt x="1983" y="90"/>
                    </a:lnTo>
                    <a:lnTo>
                      <a:pt x="1983" y="90"/>
                    </a:lnTo>
                    <a:lnTo>
                      <a:pt x="1983" y="90"/>
                    </a:lnTo>
                    <a:lnTo>
                      <a:pt x="1983" y="96"/>
                    </a:lnTo>
                    <a:lnTo>
                      <a:pt x="1983" y="96"/>
                    </a:lnTo>
                    <a:lnTo>
                      <a:pt x="1983" y="96"/>
                    </a:lnTo>
                    <a:lnTo>
                      <a:pt x="1977" y="96"/>
                    </a:lnTo>
                    <a:lnTo>
                      <a:pt x="1977" y="96"/>
                    </a:lnTo>
                    <a:lnTo>
                      <a:pt x="1977" y="96"/>
                    </a:lnTo>
                    <a:lnTo>
                      <a:pt x="1977" y="96"/>
                    </a:lnTo>
                    <a:lnTo>
                      <a:pt x="1977" y="90"/>
                    </a:lnTo>
                    <a:lnTo>
                      <a:pt x="1977" y="90"/>
                    </a:lnTo>
                    <a:lnTo>
                      <a:pt x="1977" y="90"/>
                    </a:lnTo>
                    <a:lnTo>
                      <a:pt x="1977" y="90"/>
                    </a:lnTo>
                    <a:lnTo>
                      <a:pt x="1971" y="84"/>
                    </a:lnTo>
                    <a:lnTo>
                      <a:pt x="1971" y="90"/>
                    </a:lnTo>
                    <a:lnTo>
                      <a:pt x="1965" y="90"/>
                    </a:lnTo>
                    <a:lnTo>
                      <a:pt x="1965" y="90"/>
                    </a:lnTo>
                    <a:lnTo>
                      <a:pt x="1965" y="90"/>
                    </a:lnTo>
                    <a:lnTo>
                      <a:pt x="1965" y="90"/>
                    </a:lnTo>
                    <a:lnTo>
                      <a:pt x="1965" y="90"/>
                    </a:lnTo>
                    <a:lnTo>
                      <a:pt x="1965" y="90"/>
                    </a:lnTo>
                    <a:lnTo>
                      <a:pt x="1965" y="84"/>
                    </a:lnTo>
                    <a:lnTo>
                      <a:pt x="1965" y="84"/>
                    </a:lnTo>
                    <a:lnTo>
                      <a:pt x="1959" y="84"/>
                    </a:lnTo>
                    <a:lnTo>
                      <a:pt x="1953" y="84"/>
                    </a:lnTo>
                    <a:lnTo>
                      <a:pt x="1953" y="90"/>
                    </a:lnTo>
                    <a:lnTo>
                      <a:pt x="1947" y="90"/>
                    </a:lnTo>
                    <a:lnTo>
                      <a:pt x="1947" y="90"/>
                    </a:lnTo>
                    <a:lnTo>
                      <a:pt x="1941" y="90"/>
                    </a:lnTo>
                    <a:lnTo>
                      <a:pt x="1923" y="90"/>
                    </a:lnTo>
                    <a:lnTo>
                      <a:pt x="1917" y="90"/>
                    </a:lnTo>
                    <a:lnTo>
                      <a:pt x="1917" y="90"/>
                    </a:lnTo>
                    <a:lnTo>
                      <a:pt x="1917" y="96"/>
                    </a:lnTo>
                    <a:lnTo>
                      <a:pt x="1911" y="102"/>
                    </a:lnTo>
                    <a:lnTo>
                      <a:pt x="1905" y="108"/>
                    </a:lnTo>
                    <a:lnTo>
                      <a:pt x="1905" y="108"/>
                    </a:lnTo>
                    <a:lnTo>
                      <a:pt x="1899" y="108"/>
                    </a:lnTo>
                    <a:lnTo>
                      <a:pt x="1899" y="108"/>
                    </a:lnTo>
                    <a:lnTo>
                      <a:pt x="1899" y="108"/>
                    </a:lnTo>
                    <a:lnTo>
                      <a:pt x="1899" y="108"/>
                    </a:lnTo>
                    <a:lnTo>
                      <a:pt x="1899" y="108"/>
                    </a:lnTo>
                    <a:lnTo>
                      <a:pt x="1899" y="102"/>
                    </a:lnTo>
                    <a:lnTo>
                      <a:pt x="1899" y="102"/>
                    </a:lnTo>
                    <a:lnTo>
                      <a:pt x="1893" y="102"/>
                    </a:lnTo>
                    <a:lnTo>
                      <a:pt x="1887" y="102"/>
                    </a:lnTo>
                    <a:lnTo>
                      <a:pt x="1881" y="102"/>
                    </a:lnTo>
                    <a:lnTo>
                      <a:pt x="1881" y="102"/>
                    </a:lnTo>
                    <a:lnTo>
                      <a:pt x="1875" y="102"/>
                    </a:lnTo>
                    <a:lnTo>
                      <a:pt x="1875" y="102"/>
                    </a:lnTo>
                    <a:lnTo>
                      <a:pt x="1881" y="96"/>
                    </a:lnTo>
                    <a:lnTo>
                      <a:pt x="1875" y="96"/>
                    </a:lnTo>
                    <a:lnTo>
                      <a:pt x="1875" y="96"/>
                    </a:lnTo>
                    <a:lnTo>
                      <a:pt x="1875" y="96"/>
                    </a:lnTo>
                    <a:lnTo>
                      <a:pt x="1875" y="90"/>
                    </a:lnTo>
                    <a:lnTo>
                      <a:pt x="1869" y="90"/>
                    </a:lnTo>
                    <a:lnTo>
                      <a:pt x="1869" y="90"/>
                    </a:lnTo>
                    <a:lnTo>
                      <a:pt x="1875" y="90"/>
                    </a:lnTo>
                    <a:lnTo>
                      <a:pt x="1875" y="84"/>
                    </a:lnTo>
                    <a:lnTo>
                      <a:pt x="1875" y="84"/>
                    </a:lnTo>
                    <a:lnTo>
                      <a:pt x="1875" y="84"/>
                    </a:lnTo>
                    <a:lnTo>
                      <a:pt x="1875" y="84"/>
                    </a:lnTo>
                    <a:lnTo>
                      <a:pt x="1875" y="78"/>
                    </a:lnTo>
                    <a:lnTo>
                      <a:pt x="1875" y="78"/>
                    </a:lnTo>
                    <a:lnTo>
                      <a:pt x="1875" y="78"/>
                    </a:lnTo>
                    <a:lnTo>
                      <a:pt x="1881" y="78"/>
                    </a:lnTo>
                    <a:lnTo>
                      <a:pt x="1881" y="78"/>
                    </a:lnTo>
                    <a:lnTo>
                      <a:pt x="1881" y="72"/>
                    </a:lnTo>
                    <a:lnTo>
                      <a:pt x="1881" y="72"/>
                    </a:lnTo>
                    <a:lnTo>
                      <a:pt x="1881" y="72"/>
                    </a:lnTo>
                    <a:lnTo>
                      <a:pt x="1881" y="66"/>
                    </a:lnTo>
                    <a:lnTo>
                      <a:pt x="1875" y="66"/>
                    </a:lnTo>
                    <a:lnTo>
                      <a:pt x="1875" y="60"/>
                    </a:lnTo>
                    <a:lnTo>
                      <a:pt x="1869" y="60"/>
                    </a:lnTo>
                    <a:lnTo>
                      <a:pt x="1869" y="54"/>
                    </a:lnTo>
                    <a:lnTo>
                      <a:pt x="1869" y="54"/>
                    </a:lnTo>
                    <a:lnTo>
                      <a:pt x="1862" y="54"/>
                    </a:lnTo>
                    <a:lnTo>
                      <a:pt x="1862" y="54"/>
                    </a:lnTo>
                    <a:lnTo>
                      <a:pt x="1862" y="54"/>
                    </a:lnTo>
                    <a:lnTo>
                      <a:pt x="1862" y="54"/>
                    </a:lnTo>
                    <a:lnTo>
                      <a:pt x="1862" y="54"/>
                    </a:lnTo>
                    <a:lnTo>
                      <a:pt x="1856" y="48"/>
                    </a:lnTo>
                    <a:lnTo>
                      <a:pt x="1856" y="48"/>
                    </a:lnTo>
                    <a:lnTo>
                      <a:pt x="1856" y="54"/>
                    </a:lnTo>
                    <a:lnTo>
                      <a:pt x="1856" y="54"/>
                    </a:lnTo>
                    <a:lnTo>
                      <a:pt x="1856" y="54"/>
                    </a:lnTo>
                    <a:lnTo>
                      <a:pt x="1856" y="54"/>
                    </a:lnTo>
                    <a:lnTo>
                      <a:pt x="1856" y="60"/>
                    </a:lnTo>
                    <a:lnTo>
                      <a:pt x="1856" y="60"/>
                    </a:lnTo>
                    <a:lnTo>
                      <a:pt x="1856" y="66"/>
                    </a:lnTo>
                    <a:lnTo>
                      <a:pt x="1856" y="66"/>
                    </a:lnTo>
                    <a:lnTo>
                      <a:pt x="1850" y="72"/>
                    </a:lnTo>
                    <a:lnTo>
                      <a:pt x="1850" y="66"/>
                    </a:lnTo>
                    <a:lnTo>
                      <a:pt x="1850" y="66"/>
                    </a:lnTo>
                    <a:lnTo>
                      <a:pt x="1850" y="66"/>
                    </a:lnTo>
                    <a:lnTo>
                      <a:pt x="1856" y="60"/>
                    </a:lnTo>
                    <a:lnTo>
                      <a:pt x="1856" y="60"/>
                    </a:lnTo>
                    <a:lnTo>
                      <a:pt x="1850" y="54"/>
                    </a:lnTo>
                    <a:lnTo>
                      <a:pt x="1850" y="54"/>
                    </a:lnTo>
                    <a:lnTo>
                      <a:pt x="1850" y="54"/>
                    </a:lnTo>
                    <a:lnTo>
                      <a:pt x="1856" y="48"/>
                    </a:lnTo>
                    <a:lnTo>
                      <a:pt x="1856" y="48"/>
                    </a:lnTo>
                    <a:lnTo>
                      <a:pt x="1850" y="48"/>
                    </a:lnTo>
                    <a:lnTo>
                      <a:pt x="1850" y="42"/>
                    </a:lnTo>
                    <a:lnTo>
                      <a:pt x="1850" y="42"/>
                    </a:lnTo>
                    <a:lnTo>
                      <a:pt x="1850" y="48"/>
                    </a:lnTo>
                    <a:lnTo>
                      <a:pt x="1850" y="48"/>
                    </a:lnTo>
                    <a:lnTo>
                      <a:pt x="1850" y="48"/>
                    </a:lnTo>
                    <a:lnTo>
                      <a:pt x="1850" y="48"/>
                    </a:lnTo>
                    <a:lnTo>
                      <a:pt x="1850" y="54"/>
                    </a:lnTo>
                    <a:lnTo>
                      <a:pt x="1850" y="54"/>
                    </a:lnTo>
                    <a:lnTo>
                      <a:pt x="1850" y="54"/>
                    </a:lnTo>
                    <a:lnTo>
                      <a:pt x="1844" y="48"/>
                    </a:lnTo>
                    <a:lnTo>
                      <a:pt x="1844" y="48"/>
                    </a:lnTo>
                    <a:lnTo>
                      <a:pt x="1844" y="48"/>
                    </a:lnTo>
                    <a:lnTo>
                      <a:pt x="1838" y="54"/>
                    </a:lnTo>
                    <a:lnTo>
                      <a:pt x="1838" y="54"/>
                    </a:lnTo>
                    <a:lnTo>
                      <a:pt x="1838" y="60"/>
                    </a:lnTo>
                    <a:lnTo>
                      <a:pt x="1844" y="60"/>
                    </a:lnTo>
                    <a:lnTo>
                      <a:pt x="1844" y="66"/>
                    </a:lnTo>
                    <a:lnTo>
                      <a:pt x="1844" y="66"/>
                    </a:lnTo>
                    <a:lnTo>
                      <a:pt x="1844" y="72"/>
                    </a:lnTo>
                    <a:lnTo>
                      <a:pt x="1844" y="72"/>
                    </a:lnTo>
                    <a:lnTo>
                      <a:pt x="1844" y="72"/>
                    </a:lnTo>
                    <a:lnTo>
                      <a:pt x="1844" y="72"/>
                    </a:lnTo>
                    <a:lnTo>
                      <a:pt x="1838" y="66"/>
                    </a:lnTo>
                    <a:lnTo>
                      <a:pt x="1838" y="66"/>
                    </a:lnTo>
                    <a:lnTo>
                      <a:pt x="1838" y="66"/>
                    </a:lnTo>
                    <a:lnTo>
                      <a:pt x="1838" y="72"/>
                    </a:lnTo>
                    <a:lnTo>
                      <a:pt x="1838" y="72"/>
                    </a:lnTo>
                    <a:lnTo>
                      <a:pt x="1832" y="72"/>
                    </a:lnTo>
                    <a:lnTo>
                      <a:pt x="1832" y="72"/>
                    </a:lnTo>
                    <a:lnTo>
                      <a:pt x="1826" y="78"/>
                    </a:lnTo>
                    <a:lnTo>
                      <a:pt x="1826" y="78"/>
                    </a:lnTo>
                    <a:lnTo>
                      <a:pt x="1826" y="84"/>
                    </a:lnTo>
                    <a:lnTo>
                      <a:pt x="1826" y="84"/>
                    </a:lnTo>
                    <a:lnTo>
                      <a:pt x="1826" y="90"/>
                    </a:lnTo>
                    <a:lnTo>
                      <a:pt x="1826" y="90"/>
                    </a:lnTo>
                    <a:lnTo>
                      <a:pt x="1826" y="96"/>
                    </a:lnTo>
                    <a:lnTo>
                      <a:pt x="1826" y="96"/>
                    </a:lnTo>
                    <a:lnTo>
                      <a:pt x="1820" y="96"/>
                    </a:lnTo>
                    <a:lnTo>
                      <a:pt x="1820" y="96"/>
                    </a:lnTo>
                    <a:lnTo>
                      <a:pt x="1820" y="96"/>
                    </a:lnTo>
                    <a:lnTo>
                      <a:pt x="1820" y="96"/>
                    </a:lnTo>
                    <a:lnTo>
                      <a:pt x="1820" y="96"/>
                    </a:lnTo>
                    <a:lnTo>
                      <a:pt x="1820" y="96"/>
                    </a:lnTo>
                    <a:lnTo>
                      <a:pt x="1820" y="102"/>
                    </a:lnTo>
                    <a:lnTo>
                      <a:pt x="1820" y="102"/>
                    </a:lnTo>
                    <a:lnTo>
                      <a:pt x="1820" y="102"/>
                    </a:lnTo>
                    <a:lnTo>
                      <a:pt x="1820" y="102"/>
                    </a:lnTo>
                    <a:lnTo>
                      <a:pt x="1820" y="102"/>
                    </a:lnTo>
                    <a:lnTo>
                      <a:pt x="1814" y="102"/>
                    </a:lnTo>
                    <a:lnTo>
                      <a:pt x="1814" y="96"/>
                    </a:lnTo>
                    <a:lnTo>
                      <a:pt x="1814" y="102"/>
                    </a:lnTo>
                    <a:lnTo>
                      <a:pt x="1814" y="102"/>
                    </a:lnTo>
                    <a:lnTo>
                      <a:pt x="1808" y="102"/>
                    </a:lnTo>
                    <a:lnTo>
                      <a:pt x="1802" y="102"/>
                    </a:lnTo>
                    <a:lnTo>
                      <a:pt x="1802" y="102"/>
                    </a:lnTo>
                    <a:lnTo>
                      <a:pt x="1802" y="102"/>
                    </a:lnTo>
                    <a:lnTo>
                      <a:pt x="1802" y="108"/>
                    </a:lnTo>
                    <a:lnTo>
                      <a:pt x="1802" y="108"/>
                    </a:lnTo>
                    <a:lnTo>
                      <a:pt x="1802" y="108"/>
                    </a:lnTo>
                    <a:lnTo>
                      <a:pt x="1802" y="114"/>
                    </a:lnTo>
                    <a:lnTo>
                      <a:pt x="1802" y="114"/>
                    </a:lnTo>
                    <a:lnTo>
                      <a:pt x="1802" y="114"/>
                    </a:lnTo>
                    <a:lnTo>
                      <a:pt x="1802" y="114"/>
                    </a:lnTo>
                    <a:lnTo>
                      <a:pt x="1802" y="108"/>
                    </a:lnTo>
                    <a:lnTo>
                      <a:pt x="1802" y="108"/>
                    </a:lnTo>
                    <a:lnTo>
                      <a:pt x="1802" y="108"/>
                    </a:lnTo>
                    <a:lnTo>
                      <a:pt x="1802" y="102"/>
                    </a:lnTo>
                    <a:lnTo>
                      <a:pt x="1802" y="102"/>
                    </a:lnTo>
                    <a:lnTo>
                      <a:pt x="1802" y="102"/>
                    </a:lnTo>
                    <a:lnTo>
                      <a:pt x="1802" y="102"/>
                    </a:lnTo>
                    <a:lnTo>
                      <a:pt x="1802" y="96"/>
                    </a:lnTo>
                    <a:lnTo>
                      <a:pt x="1802" y="96"/>
                    </a:lnTo>
                    <a:lnTo>
                      <a:pt x="1802" y="96"/>
                    </a:lnTo>
                    <a:lnTo>
                      <a:pt x="1802" y="96"/>
                    </a:lnTo>
                    <a:lnTo>
                      <a:pt x="1796" y="90"/>
                    </a:lnTo>
                    <a:lnTo>
                      <a:pt x="1802" y="90"/>
                    </a:lnTo>
                    <a:lnTo>
                      <a:pt x="1796" y="90"/>
                    </a:lnTo>
                    <a:lnTo>
                      <a:pt x="1796" y="90"/>
                    </a:lnTo>
                    <a:lnTo>
                      <a:pt x="1790" y="90"/>
                    </a:lnTo>
                    <a:lnTo>
                      <a:pt x="1796" y="84"/>
                    </a:lnTo>
                    <a:lnTo>
                      <a:pt x="1796" y="84"/>
                    </a:lnTo>
                    <a:lnTo>
                      <a:pt x="1796" y="84"/>
                    </a:lnTo>
                    <a:lnTo>
                      <a:pt x="1790" y="84"/>
                    </a:lnTo>
                    <a:lnTo>
                      <a:pt x="1790" y="84"/>
                    </a:lnTo>
                    <a:lnTo>
                      <a:pt x="1790" y="84"/>
                    </a:lnTo>
                    <a:lnTo>
                      <a:pt x="1796" y="84"/>
                    </a:lnTo>
                    <a:lnTo>
                      <a:pt x="1796" y="84"/>
                    </a:lnTo>
                    <a:lnTo>
                      <a:pt x="1796" y="78"/>
                    </a:lnTo>
                    <a:lnTo>
                      <a:pt x="1796" y="78"/>
                    </a:lnTo>
                    <a:lnTo>
                      <a:pt x="1796" y="78"/>
                    </a:lnTo>
                    <a:lnTo>
                      <a:pt x="1790" y="78"/>
                    </a:lnTo>
                    <a:lnTo>
                      <a:pt x="1790" y="78"/>
                    </a:lnTo>
                    <a:lnTo>
                      <a:pt x="1796" y="78"/>
                    </a:lnTo>
                    <a:lnTo>
                      <a:pt x="1808" y="72"/>
                    </a:lnTo>
                    <a:lnTo>
                      <a:pt x="1808" y="72"/>
                    </a:lnTo>
                    <a:lnTo>
                      <a:pt x="1808" y="72"/>
                    </a:lnTo>
                    <a:lnTo>
                      <a:pt x="1808" y="72"/>
                    </a:lnTo>
                    <a:lnTo>
                      <a:pt x="1814" y="72"/>
                    </a:lnTo>
                    <a:lnTo>
                      <a:pt x="1814" y="72"/>
                    </a:lnTo>
                    <a:lnTo>
                      <a:pt x="1814" y="72"/>
                    </a:lnTo>
                    <a:lnTo>
                      <a:pt x="1814" y="66"/>
                    </a:lnTo>
                    <a:lnTo>
                      <a:pt x="1814" y="66"/>
                    </a:lnTo>
                    <a:lnTo>
                      <a:pt x="1814" y="66"/>
                    </a:lnTo>
                    <a:lnTo>
                      <a:pt x="1814" y="66"/>
                    </a:lnTo>
                    <a:lnTo>
                      <a:pt x="1814" y="66"/>
                    </a:lnTo>
                    <a:lnTo>
                      <a:pt x="1820" y="60"/>
                    </a:lnTo>
                    <a:lnTo>
                      <a:pt x="1820" y="60"/>
                    </a:lnTo>
                    <a:lnTo>
                      <a:pt x="1820" y="60"/>
                    </a:lnTo>
                    <a:lnTo>
                      <a:pt x="1826" y="60"/>
                    </a:lnTo>
                    <a:lnTo>
                      <a:pt x="1826" y="54"/>
                    </a:lnTo>
                    <a:lnTo>
                      <a:pt x="1826" y="48"/>
                    </a:lnTo>
                    <a:lnTo>
                      <a:pt x="1820" y="48"/>
                    </a:lnTo>
                    <a:lnTo>
                      <a:pt x="1820" y="42"/>
                    </a:lnTo>
                    <a:lnTo>
                      <a:pt x="1820" y="42"/>
                    </a:lnTo>
                    <a:lnTo>
                      <a:pt x="1808" y="36"/>
                    </a:lnTo>
                    <a:lnTo>
                      <a:pt x="1808" y="36"/>
                    </a:lnTo>
                    <a:lnTo>
                      <a:pt x="1802" y="36"/>
                    </a:lnTo>
                    <a:lnTo>
                      <a:pt x="1802" y="36"/>
                    </a:lnTo>
                    <a:lnTo>
                      <a:pt x="1802" y="36"/>
                    </a:lnTo>
                    <a:lnTo>
                      <a:pt x="1802" y="36"/>
                    </a:lnTo>
                    <a:lnTo>
                      <a:pt x="1802" y="30"/>
                    </a:lnTo>
                    <a:lnTo>
                      <a:pt x="1802" y="36"/>
                    </a:lnTo>
                    <a:lnTo>
                      <a:pt x="1802" y="36"/>
                    </a:lnTo>
                    <a:lnTo>
                      <a:pt x="1796" y="36"/>
                    </a:lnTo>
                    <a:lnTo>
                      <a:pt x="1796" y="42"/>
                    </a:lnTo>
                    <a:lnTo>
                      <a:pt x="1796" y="42"/>
                    </a:lnTo>
                    <a:lnTo>
                      <a:pt x="1790" y="42"/>
                    </a:lnTo>
                    <a:lnTo>
                      <a:pt x="1790" y="42"/>
                    </a:lnTo>
                    <a:lnTo>
                      <a:pt x="1796" y="36"/>
                    </a:lnTo>
                    <a:lnTo>
                      <a:pt x="1796" y="36"/>
                    </a:lnTo>
                    <a:lnTo>
                      <a:pt x="1796" y="30"/>
                    </a:lnTo>
                    <a:lnTo>
                      <a:pt x="1790" y="30"/>
                    </a:lnTo>
                    <a:lnTo>
                      <a:pt x="1790" y="30"/>
                    </a:lnTo>
                    <a:lnTo>
                      <a:pt x="1790" y="30"/>
                    </a:lnTo>
                    <a:lnTo>
                      <a:pt x="1790" y="24"/>
                    </a:lnTo>
                    <a:lnTo>
                      <a:pt x="1784" y="24"/>
                    </a:lnTo>
                    <a:lnTo>
                      <a:pt x="1772" y="24"/>
                    </a:lnTo>
                    <a:lnTo>
                      <a:pt x="1772" y="24"/>
                    </a:lnTo>
                    <a:lnTo>
                      <a:pt x="1772" y="24"/>
                    </a:lnTo>
                    <a:lnTo>
                      <a:pt x="1772" y="18"/>
                    </a:lnTo>
                    <a:lnTo>
                      <a:pt x="1766" y="18"/>
                    </a:lnTo>
                    <a:lnTo>
                      <a:pt x="1766" y="18"/>
                    </a:lnTo>
                    <a:lnTo>
                      <a:pt x="1766" y="12"/>
                    </a:lnTo>
                    <a:lnTo>
                      <a:pt x="1766" y="12"/>
                    </a:lnTo>
                    <a:lnTo>
                      <a:pt x="1766" y="12"/>
                    </a:lnTo>
                    <a:lnTo>
                      <a:pt x="1766" y="6"/>
                    </a:lnTo>
                    <a:lnTo>
                      <a:pt x="1766" y="6"/>
                    </a:lnTo>
                    <a:lnTo>
                      <a:pt x="1772" y="0"/>
                    </a:lnTo>
                    <a:lnTo>
                      <a:pt x="1772" y="0"/>
                    </a:lnTo>
                    <a:lnTo>
                      <a:pt x="1778" y="6"/>
                    </a:lnTo>
                    <a:lnTo>
                      <a:pt x="1778" y="6"/>
                    </a:lnTo>
                    <a:lnTo>
                      <a:pt x="1778" y="0"/>
                    </a:lnTo>
                    <a:lnTo>
                      <a:pt x="1772" y="0"/>
                    </a:lnTo>
                    <a:lnTo>
                      <a:pt x="1772" y="0"/>
                    </a:lnTo>
                    <a:lnTo>
                      <a:pt x="1772" y="0"/>
                    </a:lnTo>
                    <a:lnTo>
                      <a:pt x="1766" y="0"/>
                    </a:lnTo>
                    <a:lnTo>
                      <a:pt x="1766" y="6"/>
                    </a:lnTo>
                    <a:lnTo>
                      <a:pt x="1760" y="12"/>
                    </a:lnTo>
                    <a:lnTo>
                      <a:pt x="1754" y="18"/>
                    </a:lnTo>
                    <a:lnTo>
                      <a:pt x="1742" y="36"/>
                    </a:lnTo>
                    <a:lnTo>
                      <a:pt x="1736" y="42"/>
                    </a:lnTo>
                    <a:lnTo>
                      <a:pt x="1730" y="60"/>
                    </a:lnTo>
                    <a:lnTo>
                      <a:pt x="1712" y="78"/>
                    </a:lnTo>
                    <a:lnTo>
                      <a:pt x="1706" y="78"/>
                    </a:lnTo>
                    <a:lnTo>
                      <a:pt x="1706" y="84"/>
                    </a:lnTo>
                    <a:lnTo>
                      <a:pt x="1706" y="84"/>
                    </a:lnTo>
                    <a:lnTo>
                      <a:pt x="1700" y="84"/>
                    </a:lnTo>
                    <a:lnTo>
                      <a:pt x="1694" y="96"/>
                    </a:lnTo>
                    <a:lnTo>
                      <a:pt x="1682" y="102"/>
                    </a:lnTo>
                    <a:lnTo>
                      <a:pt x="1664" y="102"/>
                    </a:lnTo>
                    <a:lnTo>
                      <a:pt x="1658" y="96"/>
                    </a:lnTo>
                    <a:lnTo>
                      <a:pt x="1652" y="96"/>
                    </a:lnTo>
                    <a:lnTo>
                      <a:pt x="1658" y="102"/>
                    </a:lnTo>
                    <a:lnTo>
                      <a:pt x="1658" y="102"/>
                    </a:lnTo>
                    <a:lnTo>
                      <a:pt x="1664" y="102"/>
                    </a:lnTo>
                    <a:lnTo>
                      <a:pt x="1640" y="108"/>
                    </a:lnTo>
                    <a:lnTo>
                      <a:pt x="1622" y="102"/>
                    </a:lnTo>
                    <a:lnTo>
                      <a:pt x="1622" y="108"/>
                    </a:lnTo>
                    <a:lnTo>
                      <a:pt x="1622" y="108"/>
                    </a:lnTo>
                    <a:lnTo>
                      <a:pt x="1628" y="108"/>
                    </a:lnTo>
                    <a:lnTo>
                      <a:pt x="1628" y="108"/>
                    </a:lnTo>
                    <a:lnTo>
                      <a:pt x="1622" y="114"/>
                    </a:lnTo>
                    <a:lnTo>
                      <a:pt x="1610" y="114"/>
                    </a:lnTo>
                    <a:lnTo>
                      <a:pt x="1610" y="114"/>
                    </a:lnTo>
                    <a:lnTo>
                      <a:pt x="1610" y="114"/>
                    </a:lnTo>
                    <a:lnTo>
                      <a:pt x="1616" y="126"/>
                    </a:lnTo>
                    <a:lnTo>
                      <a:pt x="1616" y="126"/>
                    </a:lnTo>
                    <a:lnTo>
                      <a:pt x="1610" y="126"/>
                    </a:lnTo>
                    <a:lnTo>
                      <a:pt x="1610" y="120"/>
                    </a:lnTo>
                    <a:lnTo>
                      <a:pt x="1610" y="114"/>
                    </a:lnTo>
                    <a:lnTo>
                      <a:pt x="1610" y="114"/>
                    </a:lnTo>
                    <a:lnTo>
                      <a:pt x="1610" y="114"/>
                    </a:lnTo>
                    <a:lnTo>
                      <a:pt x="1610" y="114"/>
                    </a:lnTo>
                    <a:lnTo>
                      <a:pt x="1610" y="114"/>
                    </a:lnTo>
                    <a:lnTo>
                      <a:pt x="1604" y="114"/>
                    </a:lnTo>
                    <a:lnTo>
                      <a:pt x="1604" y="114"/>
                    </a:lnTo>
                    <a:lnTo>
                      <a:pt x="1604" y="114"/>
                    </a:lnTo>
                    <a:lnTo>
                      <a:pt x="1604" y="114"/>
                    </a:lnTo>
                    <a:lnTo>
                      <a:pt x="1598" y="108"/>
                    </a:lnTo>
                    <a:lnTo>
                      <a:pt x="1598" y="108"/>
                    </a:lnTo>
                    <a:lnTo>
                      <a:pt x="1604" y="108"/>
                    </a:lnTo>
                    <a:lnTo>
                      <a:pt x="1610" y="102"/>
                    </a:lnTo>
                    <a:lnTo>
                      <a:pt x="1616" y="102"/>
                    </a:lnTo>
                    <a:lnTo>
                      <a:pt x="1616" y="102"/>
                    </a:lnTo>
                    <a:lnTo>
                      <a:pt x="1616" y="96"/>
                    </a:lnTo>
                    <a:lnTo>
                      <a:pt x="1616" y="96"/>
                    </a:lnTo>
                    <a:lnTo>
                      <a:pt x="1604" y="96"/>
                    </a:lnTo>
                    <a:lnTo>
                      <a:pt x="1610" y="96"/>
                    </a:lnTo>
                    <a:lnTo>
                      <a:pt x="1616" y="96"/>
                    </a:lnTo>
                    <a:lnTo>
                      <a:pt x="1616" y="90"/>
                    </a:lnTo>
                    <a:lnTo>
                      <a:pt x="1604" y="96"/>
                    </a:lnTo>
                    <a:lnTo>
                      <a:pt x="1604" y="96"/>
                    </a:lnTo>
                    <a:lnTo>
                      <a:pt x="1604" y="102"/>
                    </a:lnTo>
                    <a:lnTo>
                      <a:pt x="1598" y="102"/>
                    </a:lnTo>
                    <a:lnTo>
                      <a:pt x="1592" y="102"/>
                    </a:lnTo>
                    <a:lnTo>
                      <a:pt x="1592" y="102"/>
                    </a:lnTo>
                    <a:lnTo>
                      <a:pt x="1592" y="108"/>
                    </a:lnTo>
                    <a:lnTo>
                      <a:pt x="1586" y="108"/>
                    </a:lnTo>
                    <a:lnTo>
                      <a:pt x="1586" y="108"/>
                    </a:lnTo>
                    <a:lnTo>
                      <a:pt x="1586" y="108"/>
                    </a:lnTo>
                    <a:lnTo>
                      <a:pt x="1580" y="120"/>
                    </a:lnTo>
                    <a:lnTo>
                      <a:pt x="1580" y="120"/>
                    </a:lnTo>
                    <a:lnTo>
                      <a:pt x="1580" y="120"/>
                    </a:lnTo>
                    <a:lnTo>
                      <a:pt x="1580" y="120"/>
                    </a:lnTo>
                    <a:lnTo>
                      <a:pt x="1574" y="126"/>
                    </a:lnTo>
                    <a:lnTo>
                      <a:pt x="1574" y="126"/>
                    </a:lnTo>
                    <a:lnTo>
                      <a:pt x="1562" y="132"/>
                    </a:lnTo>
                    <a:lnTo>
                      <a:pt x="1562" y="138"/>
                    </a:lnTo>
                    <a:lnTo>
                      <a:pt x="1562" y="138"/>
                    </a:lnTo>
                    <a:lnTo>
                      <a:pt x="1562" y="138"/>
                    </a:lnTo>
                    <a:lnTo>
                      <a:pt x="1562" y="138"/>
                    </a:lnTo>
                    <a:lnTo>
                      <a:pt x="1568" y="138"/>
                    </a:lnTo>
                    <a:lnTo>
                      <a:pt x="1568" y="132"/>
                    </a:lnTo>
                    <a:lnTo>
                      <a:pt x="1574" y="138"/>
                    </a:lnTo>
                    <a:lnTo>
                      <a:pt x="1574" y="138"/>
                    </a:lnTo>
                    <a:lnTo>
                      <a:pt x="1574" y="144"/>
                    </a:lnTo>
                    <a:lnTo>
                      <a:pt x="1574" y="144"/>
                    </a:lnTo>
                    <a:lnTo>
                      <a:pt x="1580" y="144"/>
                    </a:lnTo>
                    <a:lnTo>
                      <a:pt x="1580" y="144"/>
                    </a:lnTo>
                    <a:lnTo>
                      <a:pt x="1580" y="144"/>
                    </a:lnTo>
                    <a:lnTo>
                      <a:pt x="1580" y="150"/>
                    </a:lnTo>
                    <a:lnTo>
                      <a:pt x="1580" y="150"/>
                    </a:lnTo>
                    <a:lnTo>
                      <a:pt x="1580" y="150"/>
                    </a:lnTo>
                    <a:lnTo>
                      <a:pt x="1580" y="156"/>
                    </a:lnTo>
                    <a:lnTo>
                      <a:pt x="1586" y="156"/>
                    </a:lnTo>
                    <a:lnTo>
                      <a:pt x="1586" y="156"/>
                    </a:lnTo>
                    <a:lnTo>
                      <a:pt x="1586" y="162"/>
                    </a:lnTo>
                    <a:lnTo>
                      <a:pt x="1586" y="162"/>
                    </a:lnTo>
                    <a:lnTo>
                      <a:pt x="1586" y="156"/>
                    </a:lnTo>
                    <a:lnTo>
                      <a:pt x="1592" y="156"/>
                    </a:lnTo>
                    <a:lnTo>
                      <a:pt x="1592" y="156"/>
                    </a:lnTo>
                    <a:lnTo>
                      <a:pt x="1592" y="156"/>
                    </a:lnTo>
                    <a:lnTo>
                      <a:pt x="1592" y="156"/>
                    </a:lnTo>
                    <a:lnTo>
                      <a:pt x="1592" y="156"/>
                    </a:lnTo>
                    <a:lnTo>
                      <a:pt x="1592" y="156"/>
                    </a:lnTo>
                    <a:lnTo>
                      <a:pt x="1592" y="156"/>
                    </a:lnTo>
                    <a:lnTo>
                      <a:pt x="1592" y="156"/>
                    </a:lnTo>
                    <a:lnTo>
                      <a:pt x="1592" y="156"/>
                    </a:lnTo>
                    <a:lnTo>
                      <a:pt x="1598" y="156"/>
                    </a:lnTo>
                    <a:lnTo>
                      <a:pt x="1604" y="156"/>
                    </a:lnTo>
                    <a:lnTo>
                      <a:pt x="1610" y="150"/>
                    </a:lnTo>
                    <a:lnTo>
                      <a:pt x="1610" y="156"/>
                    </a:lnTo>
                    <a:lnTo>
                      <a:pt x="1610" y="156"/>
                    </a:lnTo>
                    <a:lnTo>
                      <a:pt x="1604" y="156"/>
                    </a:lnTo>
                    <a:lnTo>
                      <a:pt x="1604" y="156"/>
                    </a:lnTo>
                    <a:lnTo>
                      <a:pt x="1604" y="162"/>
                    </a:lnTo>
                    <a:lnTo>
                      <a:pt x="1598" y="156"/>
                    </a:lnTo>
                    <a:lnTo>
                      <a:pt x="1598" y="156"/>
                    </a:lnTo>
                    <a:lnTo>
                      <a:pt x="1598" y="156"/>
                    </a:lnTo>
                    <a:lnTo>
                      <a:pt x="1598" y="156"/>
                    </a:lnTo>
                    <a:lnTo>
                      <a:pt x="1592" y="162"/>
                    </a:lnTo>
                    <a:lnTo>
                      <a:pt x="1586" y="162"/>
                    </a:lnTo>
                    <a:lnTo>
                      <a:pt x="1586" y="162"/>
                    </a:lnTo>
                    <a:lnTo>
                      <a:pt x="1586" y="162"/>
                    </a:lnTo>
                    <a:lnTo>
                      <a:pt x="1580" y="156"/>
                    </a:lnTo>
                    <a:lnTo>
                      <a:pt x="1580" y="156"/>
                    </a:lnTo>
                    <a:lnTo>
                      <a:pt x="1580" y="162"/>
                    </a:lnTo>
                    <a:lnTo>
                      <a:pt x="1580" y="162"/>
                    </a:lnTo>
                    <a:lnTo>
                      <a:pt x="1580" y="168"/>
                    </a:lnTo>
                    <a:lnTo>
                      <a:pt x="1574" y="168"/>
                    </a:lnTo>
                    <a:lnTo>
                      <a:pt x="1574" y="174"/>
                    </a:lnTo>
                    <a:lnTo>
                      <a:pt x="1574" y="174"/>
                    </a:lnTo>
                    <a:lnTo>
                      <a:pt x="1574" y="174"/>
                    </a:lnTo>
                    <a:lnTo>
                      <a:pt x="1574" y="174"/>
                    </a:lnTo>
                    <a:lnTo>
                      <a:pt x="1574" y="180"/>
                    </a:lnTo>
                    <a:lnTo>
                      <a:pt x="1574" y="180"/>
                    </a:lnTo>
                    <a:lnTo>
                      <a:pt x="1580" y="186"/>
                    </a:lnTo>
                    <a:lnTo>
                      <a:pt x="1580" y="186"/>
                    </a:lnTo>
                    <a:lnTo>
                      <a:pt x="1580" y="186"/>
                    </a:lnTo>
                    <a:lnTo>
                      <a:pt x="1580" y="186"/>
                    </a:lnTo>
                    <a:lnTo>
                      <a:pt x="1580" y="186"/>
                    </a:lnTo>
                    <a:lnTo>
                      <a:pt x="1580" y="192"/>
                    </a:lnTo>
                    <a:lnTo>
                      <a:pt x="1580" y="192"/>
                    </a:lnTo>
                    <a:lnTo>
                      <a:pt x="1580" y="192"/>
                    </a:lnTo>
                    <a:lnTo>
                      <a:pt x="1580" y="198"/>
                    </a:lnTo>
                    <a:lnTo>
                      <a:pt x="1580" y="198"/>
                    </a:lnTo>
                    <a:lnTo>
                      <a:pt x="1580" y="198"/>
                    </a:lnTo>
                    <a:lnTo>
                      <a:pt x="1580" y="204"/>
                    </a:lnTo>
                    <a:lnTo>
                      <a:pt x="1580" y="204"/>
                    </a:lnTo>
                    <a:lnTo>
                      <a:pt x="1580" y="204"/>
                    </a:lnTo>
                    <a:lnTo>
                      <a:pt x="1580" y="210"/>
                    </a:lnTo>
                    <a:lnTo>
                      <a:pt x="1580" y="204"/>
                    </a:lnTo>
                    <a:lnTo>
                      <a:pt x="1580" y="204"/>
                    </a:lnTo>
                    <a:lnTo>
                      <a:pt x="1574" y="198"/>
                    </a:lnTo>
                    <a:lnTo>
                      <a:pt x="1574" y="198"/>
                    </a:lnTo>
                    <a:lnTo>
                      <a:pt x="1574" y="192"/>
                    </a:lnTo>
                    <a:lnTo>
                      <a:pt x="1574" y="192"/>
                    </a:lnTo>
                    <a:lnTo>
                      <a:pt x="1574" y="192"/>
                    </a:lnTo>
                    <a:lnTo>
                      <a:pt x="1574" y="192"/>
                    </a:lnTo>
                    <a:lnTo>
                      <a:pt x="1574" y="192"/>
                    </a:lnTo>
                    <a:lnTo>
                      <a:pt x="1574" y="192"/>
                    </a:lnTo>
                    <a:lnTo>
                      <a:pt x="1574" y="192"/>
                    </a:lnTo>
                    <a:lnTo>
                      <a:pt x="1574" y="192"/>
                    </a:lnTo>
                    <a:lnTo>
                      <a:pt x="1574" y="186"/>
                    </a:lnTo>
                    <a:lnTo>
                      <a:pt x="1574" y="186"/>
                    </a:lnTo>
                    <a:lnTo>
                      <a:pt x="1574" y="186"/>
                    </a:lnTo>
                    <a:lnTo>
                      <a:pt x="1574" y="186"/>
                    </a:lnTo>
                    <a:lnTo>
                      <a:pt x="1574" y="186"/>
                    </a:lnTo>
                    <a:lnTo>
                      <a:pt x="1574" y="180"/>
                    </a:lnTo>
                    <a:lnTo>
                      <a:pt x="1574" y="180"/>
                    </a:lnTo>
                    <a:lnTo>
                      <a:pt x="1568" y="180"/>
                    </a:lnTo>
                    <a:lnTo>
                      <a:pt x="1568" y="180"/>
                    </a:lnTo>
                    <a:lnTo>
                      <a:pt x="1562" y="192"/>
                    </a:lnTo>
                    <a:lnTo>
                      <a:pt x="1562" y="186"/>
                    </a:lnTo>
                    <a:lnTo>
                      <a:pt x="1562" y="186"/>
                    </a:lnTo>
                    <a:lnTo>
                      <a:pt x="1568" y="180"/>
                    </a:lnTo>
                    <a:lnTo>
                      <a:pt x="1568" y="174"/>
                    </a:lnTo>
                    <a:lnTo>
                      <a:pt x="1568" y="174"/>
                    </a:lnTo>
                    <a:lnTo>
                      <a:pt x="1568" y="174"/>
                    </a:lnTo>
                    <a:lnTo>
                      <a:pt x="1568" y="168"/>
                    </a:lnTo>
                    <a:lnTo>
                      <a:pt x="1568" y="168"/>
                    </a:lnTo>
                    <a:lnTo>
                      <a:pt x="1574" y="162"/>
                    </a:lnTo>
                    <a:lnTo>
                      <a:pt x="1574" y="162"/>
                    </a:lnTo>
                    <a:lnTo>
                      <a:pt x="1574" y="162"/>
                    </a:lnTo>
                    <a:lnTo>
                      <a:pt x="1562" y="162"/>
                    </a:lnTo>
                    <a:lnTo>
                      <a:pt x="1562" y="162"/>
                    </a:lnTo>
                    <a:lnTo>
                      <a:pt x="1556" y="162"/>
                    </a:lnTo>
                    <a:lnTo>
                      <a:pt x="1562" y="162"/>
                    </a:lnTo>
                    <a:lnTo>
                      <a:pt x="1562" y="162"/>
                    </a:lnTo>
                    <a:lnTo>
                      <a:pt x="1568" y="156"/>
                    </a:lnTo>
                    <a:lnTo>
                      <a:pt x="1568" y="156"/>
                    </a:lnTo>
                    <a:lnTo>
                      <a:pt x="1574" y="156"/>
                    </a:lnTo>
                    <a:lnTo>
                      <a:pt x="1574" y="150"/>
                    </a:lnTo>
                    <a:lnTo>
                      <a:pt x="1574" y="150"/>
                    </a:lnTo>
                    <a:lnTo>
                      <a:pt x="1574" y="150"/>
                    </a:lnTo>
                    <a:lnTo>
                      <a:pt x="1574" y="150"/>
                    </a:lnTo>
                    <a:lnTo>
                      <a:pt x="1574" y="150"/>
                    </a:lnTo>
                    <a:lnTo>
                      <a:pt x="1574" y="150"/>
                    </a:lnTo>
                    <a:lnTo>
                      <a:pt x="1574" y="144"/>
                    </a:lnTo>
                    <a:lnTo>
                      <a:pt x="1574" y="144"/>
                    </a:lnTo>
                    <a:lnTo>
                      <a:pt x="1574" y="144"/>
                    </a:lnTo>
                    <a:lnTo>
                      <a:pt x="1568" y="144"/>
                    </a:lnTo>
                    <a:lnTo>
                      <a:pt x="1562" y="144"/>
                    </a:lnTo>
                    <a:lnTo>
                      <a:pt x="1562" y="144"/>
                    </a:lnTo>
                    <a:lnTo>
                      <a:pt x="1562" y="144"/>
                    </a:lnTo>
                    <a:lnTo>
                      <a:pt x="1562" y="144"/>
                    </a:lnTo>
                    <a:lnTo>
                      <a:pt x="1562" y="144"/>
                    </a:lnTo>
                    <a:lnTo>
                      <a:pt x="1562" y="138"/>
                    </a:lnTo>
                    <a:lnTo>
                      <a:pt x="1562" y="138"/>
                    </a:lnTo>
                    <a:lnTo>
                      <a:pt x="1556" y="144"/>
                    </a:lnTo>
                    <a:lnTo>
                      <a:pt x="1556" y="144"/>
                    </a:lnTo>
                    <a:lnTo>
                      <a:pt x="1544" y="162"/>
                    </a:lnTo>
                    <a:lnTo>
                      <a:pt x="1532" y="168"/>
                    </a:lnTo>
                    <a:lnTo>
                      <a:pt x="1526" y="174"/>
                    </a:lnTo>
                    <a:lnTo>
                      <a:pt x="1520" y="180"/>
                    </a:lnTo>
                    <a:lnTo>
                      <a:pt x="1526" y="174"/>
                    </a:lnTo>
                    <a:lnTo>
                      <a:pt x="1532" y="168"/>
                    </a:lnTo>
                    <a:lnTo>
                      <a:pt x="1532" y="168"/>
                    </a:lnTo>
                    <a:lnTo>
                      <a:pt x="1532" y="168"/>
                    </a:lnTo>
                    <a:lnTo>
                      <a:pt x="1520" y="186"/>
                    </a:lnTo>
                    <a:lnTo>
                      <a:pt x="1514" y="186"/>
                    </a:lnTo>
                    <a:lnTo>
                      <a:pt x="1514" y="186"/>
                    </a:lnTo>
                    <a:lnTo>
                      <a:pt x="1514" y="192"/>
                    </a:lnTo>
                    <a:lnTo>
                      <a:pt x="1514" y="192"/>
                    </a:lnTo>
                    <a:lnTo>
                      <a:pt x="1514" y="192"/>
                    </a:lnTo>
                    <a:lnTo>
                      <a:pt x="1514" y="192"/>
                    </a:lnTo>
                    <a:lnTo>
                      <a:pt x="1508" y="192"/>
                    </a:lnTo>
                    <a:lnTo>
                      <a:pt x="1508" y="192"/>
                    </a:lnTo>
                    <a:lnTo>
                      <a:pt x="1508" y="192"/>
                    </a:lnTo>
                    <a:lnTo>
                      <a:pt x="1508" y="192"/>
                    </a:lnTo>
                    <a:lnTo>
                      <a:pt x="1508" y="192"/>
                    </a:lnTo>
                    <a:lnTo>
                      <a:pt x="1502" y="198"/>
                    </a:lnTo>
                    <a:lnTo>
                      <a:pt x="1490" y="198"/>
                    </a:lnTo>
                    <a:lnTo>
                      <a:pt x="1478" y="198"/>
                    </a:lnTo>
                    <a:lnTo>
                      <a:pt x="1472" y="198"/>
                    </a:lnTo>
                    <a:lnTo>
                      <a:pt x="1472" y="204"/>
                    </a:lnTo>
                    <a:lnTo>
                      <a:pt x="1472" y="204"/>
                    </a:lnTo>
                    <a:lnTo>
                      <a:pt x="1472" y="204"/>
                    </a:lnTo>
                    <a:lnTo>
                      <a:pt x="1472" y="204"/>
                    </a:lnTo>
                    <a:lnTo>
                      <a:pt x="1472" y="204"/>
                    </a:lnTo>
                    <a:lnTo>
                      <a:pt x="1472" y="204"/>
                    </a:lnTo>
                    <a:lnTo>
                      <a:pt x="1472" y="204"/>
                    </a:lnTo>
                    <a:lnTo>
                      <a:pt x="1472" y="210"/>
                    </a:lnTo>
                    <a:lnTo>
                      <a:pt x="1472" y="210"/>
                    </a:lnTo>
                    <a:lnTo>
                      <a:pt x="1472" y="210"/>
                    </a:lnTo>
                    <a:lnTo>
                      <a:pt x="1472" y="210"/>
                    </a:lnTo>
                    <a:lnTo>
                      <a:pt x="1472" y="210"/>
                    </a:lnTo>
                    <a:lnTo>
                      <a:pt x="1466" y="210"/>
                    </a:lnTo>
                    <a:lnTo>
                      <a:pt x="1466" y="210"/>
                    </a:lnTo>
                    <a:lnTo>
                      <a:pt x="1466" y="216"/>
                    </a:lnTo>
                    <a:lnTo>
                      <a:pt x="1460" y="216"/>
                    </a:lnTo>
                    <a:lnTo>
                      <a:pt x="1448" y="216"/>
                    </a:lnTo>
                    <a:lnTo>
                      <a:pt x="1448" y="216"/>
                    </a:lnTo>
                    <a:lnTo>
                      <a:pt x="1448" y="216"/>
                    </a:lnTo>
                    <a:lnTo>
                      <a:pt x="1448" y="216"/>
                    </a:lnTo>
                    <a:lnTo>
                      <a:pt x="1454" y="210"/>
                    </a:lnTo>
                    <a:lnTo>
                      <a:pt x="1454" y="210"/>
                    </a:lnTo>
                    <a:lnTo>
                      <a:pt x="1454" y="210"/>
                    </a:lnTo>
                    <a:lnTo>
                      <a:pt x="1460" y="216"/>
                    </a:lnTo>
                    <a:lnTo>
                      <a:pt x="1460" y="216"/>
                    </a:lnTo>
                    <a:lnTo>
                      <a:pt x="1466" y="210"/>
                    </a:lnTo>
                    <a:lnTo>
                      <a:pt x="1460" y="210"/>
                    </a:lnTo>
                    <a:lnTo>
                      <a:pt x="1466" y="204"/>
                    </a:lnTo>
                    <a:lnTo>
                      <a:pt x="1466" y="204"/>
                    </a:lnTo>
                    <a:lnTo>
                      <a:pt x="1466" y="204"/>
                    </a:lnTo>
                    <a:lnTo>
                      <a:pt x="1466" y="204"/>
                    </a:lnTo>
                    <a:lnTo>
                      <a:pt x="1460" y="204"/>
                    </a:lnTo>
                    <a:lnTo>
                      <a:pt x="1460" y="198"/>
                    </a:lnTo>
                    <a:lnTo>
                      <a:pt x="1460" y="198"/>
                    </a:lnTo>
                    <a:lnTo>
                      <a:pt x="1472" y="204"/>
                    </a:lnTo>
                    <a:lnTo>
                      <a:pt x="1472" y="198"/>
                    </a:lnTo>
                    <a:lnTo>
                      <a:pt x="1472" y="198"/>
                    </a:lnTo>
                    <a:lnTo>
                      <a:pt x="1460" y="192"/>
                    </a:lnTo>
                    <a:lnTo>
                      <a:pt x="1466" y="192"/>
                    </a:lnTo>
                    <a:lnTo>
                      <a:pt x="1466" y="192"/>
                    </a:lnTo>
                    <a:lnTo>
                      <a:pt x="1466" y="192"/>
                    </a:lnTo>
                    <a:lnTo>
                      <a:pt x="1466" y="192"/>
                    </a:lnTo>
                    <a:lnTo>
                      <a:pt x="1460" y="192"/>
                    </a:lnTo>
                    <a:lnTo>
                      <a:pt x="1460" y="192"/>
                    </a:lnTo>
                    <a:lnTo>
                      <a:pt x="1460" y="192"/>
                    </a:lnTo>
                    <a:lnTo>
                      <a:pt x="1460" y="192"/>
                    </a:lnTo>
                    <a:lnTo>
                      <a:pt x="1460" y="192"/>
                    </a:lnTo>
                    <a:lnTo>
                      <a:pt x="1454" y="192"/>
                    </a:lnTo>
                    <a:lnTo>
                      <a:pt x="1454" y="198"/>
                    </a:lnTo>
                    <a:lnTo>
                      <a:pt x="1454" y="198"/>
                    </a:lnTo>
                    <a:lnTo>
                      <a:pt x="1454" y="204"/>
                    </a:lnTo>
                    <a:lnTo>
                      <a:pt x="1448" y="204"/>
                    </a:lnTo>
                    <a:lnTo>
                      <a:pt x="1448" y="210"/>
                    </a:lnTo>
                    <a:lnTo>
                      <a:pt x="1442" y="210"/>
                    </a:lnTo>
                    <a:lnTo>
                      <a:pt x="1442" y="216"/>
                    </a:lnTo>
                    <a:lnTo>
                      <a:pt x="1442" y="216"/>
                    </a:lnTo>
                    <a:lnTo>
                      <a:pt x="1442" y="216"/>
                    </a:lnTo>
                    <a:lnTo>
                      <a:pt x="1442" y="216"/>
                    </a:lnTo>
                    <a:lnTo>
                      <a:pt x="1442" y="216"/>
                    </a:lnTo>
                    <a:lnTo>
                      <a:pt x="1442" y="216"/>
                    </a:lnTo>
                    <a:lnTo>
                      <a:pt x="1436" y="222"/>
                    </a:lnTo>
                    <a:lnTo>
                      <a:pt x="1436" y="228"/>
                    </a:lnTo>
                    <a:lnTo>
                      <a:pt x="1436" y="228"/>
                    </a:lnTo>
                    <a:lnTo>
                      <a:pt x="1430" y="228"/>
                    </a:lnTo>
                    <a:lnTo>
                      <a:pt x="1430" y="228"/>
                    </a:lnTo>
                    <a:lnTo>
                      <a:pt x="1436" y="234"/>
                    </a:lnTo>
                    <a:lnTo>
                      <a:pt x="1436" y="234"/>
                    </a:lnTo>
                    <a:lnTo>
                      <a:pt x="1430" y="234"/>
                    </a:lnTo>
                    <a:lnTo>
                      <a:pt x="1424" y="234"/>
                    </a:lnTo>
                    <a:lnTo>
                      <a:pt x="1424" y="240"/>
                    </a:lnTo>
                    <a:lnTo>
                      <a:pt x="1424" y="240"/>
                    </a:lnTo>
                    <a:lnTo>
                      <a:pt x="1424" y="246"/>
                    </a:lnTo>
                    <a:lnTo>
                      <a:pt x="1424" y="246"/>
                    </a:lnTo>
                    <a:lnTo>
                      <a:pt x="1424" y="252"/>
                    </a:lnTo>
                    <a:lnTo>
                      <a:pt x="1418" y="252"/>
                    </a:lnTo>
                    <a:lnTo>
                      <a:pt x="1418" y="258"/>
                    </a:lnTo>
                    <a:lnTo>
                      <a:pt x="1412" y="264"/>
                    </a:lnTo>
                    <a:lnTo>
                      <a:pt x="1412" y="264"/>
                    </a:lnTo>
                    <a:lnTo>
                      <a:pt x="1406" y="270"/>
                    </a:lnTo>
                    <a:lnTo>
                      <a:pt x="1400" y="276"/>
                    </a:lnTo>
                    <a:lnTo>
                      <a:pt x="1400" y="282"/>
                    </a:lnTo>
                    <a:lnTo>
                      <a:pt x="1400" y="282"/>
                    </a:lnTo>
                    <a:lnTo>
                      <a:pt x="1400" y="282"/>
                    </a:lnTo>
                    <a:lnTo>
                      <a:pt x="1394" y="282"/>
                    </a:lnTo>
                    <a:lnTo>
                      <a:pt x="1394" y="288"/>
                    </a:lnTo>
                    <a:lnTo>
                      <a:pt x="1394" y="288"/>
                    </a:lnTo>
                    <a:lnTo>
                      <a:pt x="1400" y="288"/>
                    </a:lnTo>
                    <a:lnTo>
                      <a:pt x="1400" y="288"/>
                    </a:lnTo>
                    <a:lnTo>
                      <a:pt x="1400" y="294"/>
                    </a:lnTo>
                    <a:lnTo>
                      <a:pt x="1400" y="294"/>
                    </a:lnTo>
                    <a:lnTo>
                      <a:pt x="1400" y="294"/>
                    </a:lnTo>
                    <a:lnTo>
                      <a:pt x="1394" y="294"/>
                    </a:lnTo>
                    <a:lnTo>
                      <a:pt x="1394" y="300"/>
                    </a:lnTo>
                    <a:lnTo>
                      <a:pt x="1394" y="300"/>
                    </a:lnTo>
                    <a:lnTo>
                      <a:pt x="1394" y="300"/>
                    </a:lnTo>
                    <a:lnTo>
                      <a:pt x="1394" y="300"/>
                    </a:lnTo>
                    <a:lnTo>
                      <a:pt x="1394" y="307"/>
                    </a:lnTo>
                    <a:lnTo>
                      <a:pt x="1394" y="307"/>
                    </a:lnTo>
                    <a:lnTo>
                      <a:pt x="1394" y="307"/>
                    </a:lnTo>
                    <a:lnTo>
                      <a:pt x="1394" y="307"/>
                    </a:lnTo>
                    <a:lnTo>
                      <a:pt x="1388" y="313"/>
                    </a:lnTo>
                    <a:lnTo>
                      <a:pt x="1388" y="313"/>
                    </a:lnTo>
                    <a:lnTo>
                      <a:pt x="1394" y="313"/>
                    </a:lnTo>
                    <a:lnTo>
                      <a:pt x="1394" y="313"/>
                    </a:lnTo>
                    <a:lnTo>
                      <a:pt x="1394" y="313"/>
                    </a:lnTo>
                    <a:lnTo>
                      <a:pt x="1394" y="319"/>
                    </a:lnTo>
                    <a:lnTo>
                      <a:pt x="1394" y="319"/>
                    </a:lnTo>
                    <a:lnTo>
                      <a:pt x="1394" y="319"/>
                    </a:lnTo>
                    <a:lnTo>
                      <a:pt x="1394" y="319"/>
                    </a:lnTo>
                    <a:lnTo>
                      <a:pt x="1394" y="325"/>
                    </a:lnTo>
                    <a:lnTo>
                      <a:pt x="1394" y="325"/>
                    </a:lnTo>
                    <a:lnTo>
                      <a:pt x="1388" y="331"/>
                    </a:lnTo>
                    <a:lnTo>
                      <a:pt x="1388" y="331"/>
                    </a:lnTo>
                    <a:lnTo>
                      <a:pt x="1388" y="331"/>
                    </a:lnTo>
                    <a:lnTo>
                      <a:pt x="1388" y="331"/>
                    </a:lnTo>
                    <a:lnTo>
                      <a:pt x="1388" y="337"/>
                    </a:lnTo>
                    <a:lnTo>
                      <a:pt x="1388" y="337"/>
                    </a:lnTo>
                    <a:lnTo>
                      <a:pt x="1388" y="337"/>
                    </a:lnTo>
                    <a:lnTo>
                      <a:pt x="1388" y="337"/>
                    </a:lnTo>
                    <a:lnTo>
                      <a:pt x="1388" y="343"/>
                    </a:lnTo>
                    <a:lnTo>
                      <a:pt x="1388" y="343"/>
                    </a:lnTo>
                    <a:lnTo>
                      <a:pt x="1388" y="343"/>
                    </a:lnTo>
                    <a:lnTo>
                      <a:pt x="1388" y="349"/>
                    </a:lnTo>
                    <a:lnTo>
                      <a:pt x="1388" y="349"/>
                    </a:lnTo>
                    <a:lnTo>
                      <a:pt x="1388" y="349"/>
                    </a:lnTo>
                    <a:lnTo>
                      <a:pt x="1382" y="361"/>
                    </a:lnTo>
                    <a:lnTo>
                      <a:pt x="1382" y="361"/>
                    </a:lnTo>
                    <a:lnTo>
                      <a:pt x="1382" y="361"/>
                    </a:lnTo>
                    <a:lnTo>
                      <a:pt x="1382" y="355"/>
                    </a:lnTo>
                    <a:lnTo>
                      <a:pt x="1388" y="343"/>
                    </a:lnTo>
                    <a:lnTo>
                      <a:pt x="1388" y="337"/>
                    </a:lnTo>
                    <a:lnTo>
                      <a:pt x="1388" y="343"/>
                    </a:lnTo>
                    <a:lnTo>
                      <a:pt x="1382" y="355"/>
                    </a:lnTo>
                    <a:lnTo>
                      <a:pt x="1382" y="361"/>
                    </a:lnTo>
                    <a:lnTo>
                      <a:pt x="1364" y="391"/>
                    </a:lnTo>
                    <a:lnTo>
                      <a:pt x="1352" y="403"/>
                    </a:lnTo>
                    <a:lnTo>
                      <a:pt x="1346" y="403"/>
                    </a:lnTo>
                    <a:lnTo>
                      <a:pt x="1346" y="409"/>
                    </a:lnTo>
                    <a:lnTo>
                      <a:pt x="1340" y="409"/>
                    </a:lnTo>
                    <a:lnTo>
                      <a:pt x="1334" y="409"/>
                    </a:lnTo>
                    <a:lnTo>
                      <a:pt x="1328" y="415"/>
                    </a:lnTo>
                    <a:lnTo>
                      <a:pt x="1322" y="415"/>
                    </a:lnTo>
                    <a:lnTo>
                      <a:pt x="1322" y="421"/>
                    </a:lnTo>
                    <a:lnTo>
                      <a:pt x="1292" y="421"/>
                    </a:lnTo>
                    <a:lnTo>
                      <a:pt x="1280" y="427"/>
                    </a:lnTo>
                    <a:lnTo>
                      <a:pt x="1262" y="427"/>
                    </a:lnTo>
                    <a:lnTo>
                      <a:pt x="1244" y="433"/>
                    </a:lnTo>
                    <a:lnTo>
                      <a:pt x="1238" y="427"/>
                    </a:lnTo>
                    <a:lnTo>
                      <a:pt x="1226" y="427"/>
                    </a:lnTo>
                    <a:lnTo>
                      <a:pt x="1220" y="427"/>
                    </a:lnTo>
                    <a:lnTo>
                      <a:pt x="1214" y="427"/>
                    </a:lnTo>
                    <a:lnTo>
                      <a:pt x="1214" y="427"/>
                    </a:lnTo>
                    <a:lnTo>
                      <a:pt x="1214" y="433"/>
                    </a:lnTo>
                    <a:lnTo>
                      <a:pt x="1214" y="439"/>
                    </a:lnTo>
                    <a:lnTo>
                      <a:pt x="1214" y="445"/>
                    </a:lnTo>
                    <a:lnTo>
                      <a:pt x="1214" y="445"/>
                    </a:lnTo>
                    <a:lnTo>
                      <a:pt x="1214" y="451"/>
                    </a:lnTo>
                    <a:lnTo>
                      <a:pt x="1214" y="451"/>
                    </a:lnTo>
                    <a:lnTo>
                      <a:pt x="1214" y="457"/>
                    </a:lnTo>
                    <a:lnTo>
                      <a:pt x="1214" y="457"/>
                    </a:lnTo>
                    <a:lnTo>
                      <a:pt x="1214" y="463"/>
                    </a:lnTo>
                    <a:lnTo>
                      <a:pt x="1214" y="463"/>
                    </a:lnTo>
                    <a:lnTo>
                      <a:pt x="1214" y="463"/>
                    </a:lnTo>
                    <a:lnTo>
                      <a:pt x="1214" y="463"/>
                    </a:lnTo>
                    <a:lnTo>
                      <a:pt x="1214" y="463"/>
                    </a:lnTo>
                    <a:lnTo>
                      <a:pt x="1214" y="469"/>
                    </a:lnTo>
                    <a:lnTo>
                      <a:pt x="1214" y="469"/>
                    </a:lnTo>
                    <a:lnTo>
                      <a:pt x="1214" y="475"/>
                    </a:lnTo>
                    <a:lnTo>
                      <a:pt x="1214" y="475"/>
                    </a:lnTo>
                    <a:lnTo>
                      <a:pt x="1214" y="475"/>
                    </a:lnTo>
                    <a:lnTo>
                      <a:pt x="1214" y="475"/>
                    </a:lnTo>
                    <a:lnTo>
                      <a:pt x="1208" y="481"/>
                    </a:lnTo>
                    <a:lnTo>
                      <a:pt x="1208" y="481"/>
                    </a:lnTo>
                    <a:lnTo>
                      <a:pt x="1208" y="481"/>
                    </a:lnTo>
                    <a:lnTo>
                      <a:pt x="1208" y="487"/>
                    </a:lnTo>
                    <a:lnTo>
                      <a:pt x="1208" y="493"/>
                    </a:lnTo>
                    <a:lnTo>
                      <a:pt x="1208" y="493"/>
                    </a:lnTo>
                    <a:lnTo>
                      <a:pt x="1202" y="499"/>
                    </a:lnTo>
                    <a:lnTo>
                      <a:pt x="1202" y="499"/>
                    </a:lnTo>
                    <a:lnTo>
                      <a:pt x="1208" y="499"/>
                    </a:lnTo>
                    <a:lnTo>
                      <a:pt x="1208" y="505"/>
                    </a:lnTo>
                    <a:lnTo>
                      <a:pt x="1208" y="505"/>
                    </a:lnTo>
                    <a:lnTo>
                      <a:pt x="1202" y="499"/>
                    </a:lnTo>
                    <a:lnTo>
                      <a:pt x="1202" y="505"/>
                    </a:lnTo>
                    <a:lnTo>
                      <a:pt x="1202" y="505"/>
                    </a:lnTo>
                    <a:lnTo>
                      <a:pt x="1202" y="505"/>
                    </a:lnTo>
                    <a:lnTo>
                      <a:pt x="1202" y="505"/>
                    </a:lnTo>
                    <a:lnTo>
                      <a:pt x="1196" y="505"/>
                    </a:lnTo>
                    <a:lnTo>
                      <a:pt x="1196" y="511"/>
                    </a:lnTo>
                    <a:lnTo>
                      <a:pt x="1184" y="511"/>
                    </a:lnTo>
                    <a:lnTo>
                      <a:pt x="1184" y="511"/>
                    </a:lnTo>
                    <a:lnTo>
                      <a:pt x="1184" y="505"/>
                    </a:lnTo>
                    <a:lnTo>
                      <a:pt x="1196" y="499"/>
                    </a:lnTo>
                    <a:lnTo>
                      <a:pt x="1202" y="499"/>
                    </a:lnTo>
                    <a:lnTo>
                      <a:pt x="1196" y="499"/>
                    </a:lnTo>
                    <a:lnTo>
                      <a:pt x="1190" y="499"/>
                    </a:lnTo>
                    <a:lnTo>
                      <a:pt x="1178" y="511"/>
                    </a:lnTo>
                    <a:lnTo>
                      <a:pt x="1178" y="511"/>
                    </a:lnTo>
                    <a:lnTo>
                      <a:pt x="1178" y="511"/>
                    </a:lnTo>
                    <a:lnTo>
                      <a:pt x="1178" y="511"/>
                    </a:lnTo>
                    <a:lnTo>
                      <a:pt x="1190" y="511"/>
                    </a:lnTo>
                    <a:lnTo>
                      <a:pt x="1208" y="517"/>
                    </a:lnTo>
                    <a:lnTo>
                      <a:pt x="1214" y="523"/>
                    </a:lnTo>
                    <a:lnTo>
                      <a:pt x="1220" y="529"/>
                    </a:lnTo>
                    <a:lnTo>
                      <a:pt x="1220" y="529"/>
                    </a:lnTo>
                    <a:lnTo>
                      <a:pt x="1220" y="529"/>
                    </a:lnTo>
                    <a:lnTo>
                      <a:pt x="1226" y="535"/>
                    </a:lnTo>
                    <a:lnTo>
                      <a:pt x="1226" y="541"/>
                    </a:lnTo>
                    <a:lnTo>
                      <a:pt x="1226" y="541"/>
                    </a:lnTo>
                    <a:lnTo>
                      <a:pt x="1238" y="547"/>
                    </a:lnTo>
                    <a:lnTo>
                      <a:pt x="1244" y="553"/>
                    </a:lnTo>
                    <a:lnTo>
                      <a:pt x="1256" y="553"/>
                    </a:lnTo>
                    <a:lnTo>
                      <a:pt x="1268" y="565"/>
                    </a:lnTo>
                    <a:lnTo>
                      <a:pt x="1280" y="577"/>
                    </a:lnTo>
                    <a:lnTo>
                      <a:pt x="1292" y="589"/>
                    </a:lnTo>
                    <a:lnTo>
                      <a:pt x="1292" y="589"/>
                    </a:lnTo>
                    <a:lnTo>
                      <a:pt x="1298" y="595"/>
                    </a:lnTo>
                    <a:lnTo>
                      <a:pt x="1298" y="595"/>
                    </a:lnTo>
                    <a:lnTo>
                      <a:pt x="1298" y="595"/>
                    </a:lnTo>
                    <a:lnTo>
                      <a:pt x="1298" y="595"/>
                    </a:lnTo>
                    <a:lnTo>
                      <a:pt x="1298" y="589"/>
                    </a:lnTo>
                    <a:lnTo>
                      <a:pt x="1298" y="589"/>
                    </a:lnTo>
                    <a:lnTo>
                      <a:pt x="1298" y="589"/>
                    </a:lnTo>
                    <a:lnTo>
                      <a:pt x="1298" y="589"/>
                    </a:lnTo>
                    <a:lnTo>
                      <a:pt x="1298" y="589"/>
                    </a:lnTo>
                    <a:lnTo>
                      <a:pt x="1304" y="601"/>
                    </a:lnTo>
                    <a:lnTo>
                      <a:pt x="1310" y="601"/>
                    </a:lnTo>
                    <a:lnTo>
                      <a:pt x="1316" y="607"/>
                    </a:lnTo>
                    <a:lnTo>
                      <a:pt x="1328" y="625"/>
                    </a:lnTo>
                    <a:lnTo>
                      <a:pt x="1334" y="631"/>
                    </a:lnTo>
                    <a:lnTo>
                      <a:pt x="1340" y="643"/>
                    </a:lnTo>
                    <a:lnTo>
                      <a:pt x="1352" y="661"/>
                    </a:lnTo>
                    <a:lnTo>
                      <a:pt x="1352" y="667"/>
                    </a:lnTo>
                    <a:lnTo>
                      <a:pt x="1352" y="673"/>
                    </a:lnTo>
                    <a:lnTo>
                      <a:pt x="1352" y="673"/>
                    </a:lnTo>
                    <a:lnTo>
                      <a:pt x="1352" y="679"/>
                    </a:lnTo>
                    <a:lnTo>
                      <a:pt x="1352" y="685"/>
                    </a:lnTo>
                    <a:lnTo>
                      <a:pt x="1352" y="691"/>
                    </a:lnTo>
                    <a:lnTo>
                      <a:pt x="1358" y="697"/>
                    </a:lnTo>
                    <a:lnTo>
                      <a:pt x="1358" y="697"/>
                    </a:lnTo>
                    <a:lnTo>
                      <a:pt x="1370" y="703"/>
                    </a:lnTo>
                    <a:lnTo>
                      <a:pt x="1376" y="703"/>
                    </a:lnTo>
                    <a:lnTo>
                      <a:pt x="1388" y="709"/>
                    </a:lnTo>
                    <a:lnTo>
                      <a:pt x="1394" y="709"/>
                    </a:lnTo>
                    <a:lnTo>
                      <a:pt x="1406" y="715"/>
                    </a:lnTo>
                    <a:lnTo>
                      <a:pt x="1406" y="715"/>
                    </a:lnTo>
                    <a:lnTo>
                      <a:pt x="1406" y="715"/>
                    </a:lnTo>
                    <a:lnTo>
                      <a:pt x="1400" y="709"/>
                    </a:lnTo>
                    <a:lnTo>
                      <a:pt x="1400" y="709"/>
                    </a:lnTo>
                    <a:lnTo>
                      <a:pt x="1400" y="709"/>
                    </a:lnTo>
                    <a:lnTo>
                      <a:pt x="1400" y="709"/>
                    </a:lnTo>
                    <a:lnTo>
                      <a:pt x="1406" y="709"/>
                    </a:lnTo>
                    <a:lnTo>
                      <a:pt x="1412" y="709"/>
                    </a:lnTo>
                    <a:lnTo>
                      <a:pt x="1418" y="709"/>
                    </a:lnTo>
                    <a:lnTo>
                      <a:pt x="1412" y="709"/>
                    </a:lnTo>
                    <a:lnTo>
                      <a:pt x="1412" y="709"/>
                    </a:lnTo>
                    <a:lnTo>
                      <a:pt x="1412" y="709"/>
                    </a:lnTo>
                    <a:lnTo>
                      <a:pt x="1412" y="709"/>
                    </a:lnTo>
                    <a:lnTo>
                      <a:pt x="1418" y="709"/>
                    </a:lnTo>
                    <a:lnTo>
                      <a:pt x="1418" y="715"/>
                    </a:lnTo>
                    <a:lnTo>
                      <a:pt x="1418" y="715"/>
                    </a:lnTo>
                    <a:lnTo>
                      <a:pt x="1424" y="709"/>
                    </a:lnTo>
                    <a:lnTo>
                      <a:pt x="1424" y="703"/>
                    </a:lnTo>
                    <a:lnTo>
                      <a:pt x="1430" y="697"/>
                    </a:lnTo>
                    <a:lnTo>
                      <a:pt x="1430" y="691"/>
                    </a:lnTo>
                    <a:lnTo>
                      <a:pt x="1430" y="691"/>
                    </a:lnTo>
                    <a:lnTo>
                      <a:pt x="1430" y="691"/>
                    </a:lnTo>
                    <a:lnTo>
                      <a:pt x="1430" y="691"/>
                    </a:lnTo>
                    <a:lnTo>
                      <a:pt x="1430" y="691"/>
                    </a:lnTo>
                    <a:lnTo>
                      <a:pt x="1430" y="691"/>
                    </a:lnTo>
                    <a:lnTo>
                      <a:pt x="1436" y="691"/>
                    </a:lnTo>
                    <a:lnTo>
                      <a:pt x="1436" y="691"/>
                    </a:lnTo>
                    <a:lnTo>
                      <a:pt x="1436" y="691"/>
                    </a:lnTo>
                    <a:lnTo>
                      <a:pt x="1436" y="691"/>
                    </a:lnTo>
                    <a:lnTo>
                      <a:pt x="1436" y="697"/>
                    </a:lnTo>
                    <a:lnTo>
                      <a:pt x="1430" y="703"/>
                    </a:lnTo>
                    <a:lnTo>
                      <a:pt x="1430" y="703"/>
                    </a:lnTo>
                    <a:lnTo>
                      <a:pt x="1430" y="703"/>
                    </a:lnTo>
                    <a:lnTo>
                      <a:pt x="1430" y="703"/>
                    </a:lnTo>
                    <a:lnTo>
                      <a:pt x="1430" y="715"/>
                    </a:lnTo>
                    <a:lnTo>
                      <a:pt x="1430" y="715"/>
                    </a:lnTo>
                    <a:lnTo>
                      <a:pt x="1430" y="715"/>
                    </a:lnTo>
                    <a:lnTo>
                      <a:pt x="1430" y="715"/>
                    </a:lnTo>
                    <a:lnTo>
                      <a:pt x="1436" y="715"/>
                    </a:lnTo>
                    <a:lnTo>
                      <a:pt x="1436" y="715"/>
                    </a:lnTo>
                    <a:lnTo>
                      <a:pt x="1436" y="715"/>
                    </a:lnTo>
                    <a:lnTo>
                      <a:pt x="1436" y="709"/>
                    </a:lnTo>
                    <a:lnTo>
                      <a:pt x="1436" y="709"/>
                    </a:lnTo>
                    <a:lnTo>
                      <a:pt x="1436" y="709"/>
                    </a:lnTo>
                    <a:lnTo>
                      <a:pt x="1436" y="703"/>
                    </a:lnTo>
                    <a:lnTo>
                      <a:pt x="1436" y="703"/>
                    </a:lnTo>
                    <a:lnTo>
                      <a:pt x="1436" y="703"/>
                    </a:lnTo>
                    <a:lnTo>
                      <a:pt x="1442" y="703"/>
                    </a:lnTo>
                    <a:lnTo>
                      <a:pt x="1442" y="709"/>
                    </a:lnTo>
                    <a:lnTo>
                      <a:pt x="1442" y="709"/>
                    </a:lnTo>
                    <a:lnTo>
                      <a:pt x="1442" y="709"/>
                    </a:lnTo>
                    <a:lnTo>
                      <a:pt x="1442" y="709"/>
                    </a:lnTo>
                    <a:lnTo>
                      <a:pt x="1442" y="715"/>
                    </a:lnTo>
                    <a:lnTo>
                      <a:pt x="1454" y="709"/>
                    </a:lnTo>
                    <a:lnTo>
                      <a:pt x="1466" y="709"/>
                    </a:lnTo>
                    <a:lnTo>
                      <a:pt x="1466" y="709"/>
                    </a:lnTo>
                    <a:lnTo>
                      <a:pt x="1466" y="709"/>
                    </a:lnTo>
                    <a:lnTo>
                      <a:pt x="1466" y="709"/>
                    </a:lnTo>
                    <a:lnTo>
                      <a:pt x="1472" y="709"/>
                    </a:lnTo>
                    <a:lnTo>
                      <a:pt x="1472" y="715"/>
                    </a:lnTo>
                    <a:lnTo>
                      <a:pt x="1472" y="715"/>
                    </a:lnTo>
                    <a:lnTo>
                      <a:pt x="1472" y="709"/>
                    </a:lnTo>
                    <a:lnTo>
                      <a:pt x="1472" y="709"/>
                    </a:lnTo>
                    <a:lnTo>
                      <a:pt x="1472" y="709"/>
                    </a:lnTo>
                    <a:lnTo>
                      <a:pt x="1472" y="709"/>
                    </a:lnTo>
                    <a:lnTo>
                      <a:pt x="1472" y="709"/>
                    </a:lnTo>
                    <a:lnTo>
                      <a:pt x="1478" y="715"/>
                    </a:lnTo>
                    <a:lnTo>
                      <a:pt x="1478" y="715"/>
                    </a:lnTo>
                    <a:lnTo>
                      <a:pt x="1478" y="715"/>
                    </a:lnTo>
                    <a:lnTo>
                      <a:pt x="1478" y="715"/>
                    </a:lnTo>
                    <a:lnTo>
                      <a:pt x="1478" y="715"/>
                    </a:lnTo>
                    <a:lnTo>
                      <a:pt x="1484" y="715"/>
                    </a:lnTo>
                    <a:lnTo>
                      <a:pt x="1484" y="721"/>
                    </a:lnTo>
                    <a:lnTo>
                      <a:pt x="1484" y="721"/>
                    </a:lnTo>
                    <a:lnTo>
                      <a:pt x="1478" y="721"/>
                    </a:lnTo>
                    <a:lnTo>
                      <a:pt x="1478" y="721"/>
                    </a:lnTo>
                    <a:lnTo>
                      <a:pt x="1472" y="721"/>
                    </a:lnTo>
                    <a:lnTo>
                      <a:pt x="1472" y="721"/>
                    </a:lnTo>
                    <a:lnTo>
                      <a:pt x="1472" y="721"/>
                    </a:lnTo>
                    <a:lnTo>
                      <a:pt x="1472" y="721"/>
                    </a:lnTo>
                    <a:lnTo>
                      <a:pt x="1472" y="721"/>
                    </a:lnTo>
                    <a:lnTo>
                      <a:pt x="1472" y="721"/>
                    </a:lnTo>
                    <a:lnTo>
                      <a:pt x="1472" y="727"/>
                    </a:lnTo>
                    <a:lnTo>
                      <a:pt x="1466" y="727"/>
                    </a:lnTo>
                    <a:lnTo>
                      <a:pt x="1466" y="727"/>
                    </a:lnTo>
                    <a:lnTo>
                      <a:pt x="1466" y="733"/>
                    </a:lnTo>
                    <a:lnTo>
                      <a:pt x="1466" y="733"/>
                    </a:lnTo>
                    <a:lnTo>
                      <a:pt x="1466" y="733"/>
                    </a:lnTo>
                    <a:lnTo>
                      <a:pt x="1466" y="739"/>
                    </a:lnTo>
                    <a:lnTo>
                      <a:pt x="1460" y="739"/>
                    </a:lnTo>
                    <a:lnTo>
                      <a:pt x="1460" y="739"/>
                    </a:lnTo>
                    <a:lnTo>
                      <a:pt x="1460" y="745"/>
                    </a:lnTo>
                    <a:lnTo>
                      <a:pt x="1460" y="745"/>
                    </a:lnTo>
                    <a:lnTo>
                      <a:pt x="1460" y="751"/>
                    </a:lnTo>
                    <a:lnTo>
                      <a:pt x="1460" y="751"/>
                    </a:lnTo>
                    <a:lnTo>
                      <a:pt x="1460" y="751"/>
                    </a:lnTo>
                    <a:lnTo>
                      <a:pt x="1460" y="751"/>
                    </a:lnTo>
                    <a:lnTo>
                      <a:pt x="1460" y="757"/>
                    </a:lnTo>
                    <a:lnTo>
                      <a:pt x="1472" y="769"/>
                    </a:lnTo>
                    <a:lnTo>
                      <a:pt x="1478" y="775"/>
                    </a:lnTo>
                    <a:lnTo>
                      <a:pt x="1478" y="775"/>
                    </a:lnTo>
                    <a:lnTo>
                      <a:pt x="1478" y="775"/>
                    </a:lnTo>
                    <a:lnTo>
                      <a:pt x="1478" y="775"/>
                    </a:lnTo>
                    <a:lnTo>
                      <a:pt x="1484" y="781"/>
                    </a:lnTo>
                    <a:lnTo>
                      <a:pt x="1484" y="781"/>
                    </a:lnTo>
                    <a:lnTo>
                      <a:pt x="1484" y="781"/>
                    </a:lnTo>
                    <a:lnTo>
                      <a:pt x="1484" y="781"/>
                    </a:lnTo>
                    <a:lnTo>
                      <a:pt x="1490" y="781"/>
                    </a:lnTo>
                    <a:lnTo>
                      <a:pt x="1490" y="781"/>
                    </a:lnTo>
                    <a:lnTo>
                      <a:pt x="1496" y="781"/>
                    </a:lnTo>
                    <a:lnTo>
                      <a:pt x="1496" y="781"/>
                    </a:lnTo>
                    <a:lnTo>
                      <a:pt x="1496" y="781"/>
                    </a:lnTo>
                    <a:lnTo>
                      <a:pt x="1496" y="775"/>
                    </a:lnTo>
                    <a:lnTo>
                      <a:pt x="1496" y="775"/>
                    </a:lnTo>
                    <a:lnTo>
                      <a:pt x="1496" y="775"/>
                    </a:lnTo>
                    <a:lnTo>
                      <a:pt x="1496" y="775"/>
                    </a:lnTo>
                    <a:lnTo>
                      <a:pt x="1496" y="775"/>
                    </a:lnTo>
                    <a:lnTo>
                      <a:pt x="1502" y="775"/>
                    </a:lnTo>
                    <a:lnTo>
                      <a:pt x="1502" y="769"/>
                    </a:lnTo>
                    <a:lnTo>
                      <a:pt x="1502" y="769"/>
                    </a:lnTo>
                    <a:lnTo>
                      <a:pt x="1502" y="769"/>
                    </a:lnTo>
                    <a:lnTo>
                      <a:pt x="1502" y="769"/>
                    </a:lnTo>
                    <a:lnTo>
                      <a:pt x="1502" y="769"/>
                    </a:lnTo>
                    <a:lnTo>
                      <a:pt x="1502" y="763"/>
                    </a:lnTo>
                    <a:lnTo>
                      <a:pt x="1508" y="763"/>
                    </a:lnTo>
                    <a:lnTo>
                      <a:pt x="1520" y="763"/>
                    </a:lnTo>
                    <a:lnTo>
                      <a:pt x="1520" y="763"/>
                    </a:lnTo>
                    <a:lnTo>
                      <a:pt x="1526" y="769"/>
                    </a:lnTo>
                    <a:lnTo>
                      <a:pt x="1532" y="775"/>
                    </a:lnTo>
                    <a:lnTo>
                      <a:pt x="1538" y="775"/>
                    </a:lnTo>
                    <a:lnTo>
                      <a:pt x="1538" y="775"/>
                    </a:lnTo>
                    <a:lnTo>
                      <a:pt x="1538" y="775"/>
                    </a:lnTo>
                    <a:lnTo>
                      <a:pt x="1538" y="769"/>
                    </a:lnTo>
                    <a:lnTo>
                      <a:pt x="1538" y="769"/>
                    </a:lnTo>
                    <a:lnTo>
                      <a:pt x="1544" y="769"/>
                    </a:lnTo>
                    <a:lnTo>
                      <a:pt x="1544" y="769"/>
                    </a:lnTo>
                    <a:lnTo>
                      <a:pt x="1544" y="769"/>
                    </a:lnTo>
                    <a:lnTo>
                      <a:pt x="1550" y="769"/>
                    </a:lnTo>
                    <a:lnTo>
                      <a:pt x="1550" y="769"/>
                    </a:lnTo>
                    <a:lnTo>
                      <a:pt x="1550" y="763"/>
                    </a:lnTo>
                    <a:lnTo>
                      <a:pt x="1556" y="763"/>
                    </a:lnTo>
                    <a:lnTo>
                      <a:pt x="1556" y="769"/>
                    </a:lnTo>
                    <a:lnTo>
                      <a:pt x="1556" y="769"/>
                    </a:lnTo>
                    <a:lnTo>
                      <a:pt x="1550" y="769"/>
                    </a:lnTo>
                    <a:lnTo>
                      <a:pt x="1550" y="769"/>
                    </a:lnTo>
                    <a:lnTo>
                      <a:pt x="1550" y="769"/>
                    </a:lnTo>
                    <a:lnTo>
                      <a:pt x="1550" y="769"/>
                    </a:lnTo>
                    <a:lnTo>
                      <a:pt x="1550" y="769"/>
                    </a:lnTo>
                    <a:lnTo>
                      <a:pt x="1550" y="769"/>
                    </a:lnTo>
                    <a:lnTo>
                      <a:pt x="1556" y="781"/>
                    </a:lnTo>
                    <a:lnTo>
                      <a:pt x="1556" y="781"/>
                    </a:lnTo>
                    <a:lnTo>
                      <a:pt x="1556" y="787"/>
                    </a:lnTo>
                    <a:lnTo>
                      <a:pt x="1556" y="793"/>
                    </a:lnTo>
                    <a:lnTo>
                      <a:pt x="1556" y="799"/>
                    </a:lnTo>
                    <a:lnTo>
                      <a:pt x="1556" y="799"/>
                    </a:lnTo>
                    <a:lnTo>
                      <a:pt x="1556" y="799"/>
                    </a:lnTo>
                    <a:lnTo>
                      <a:pt x="1544" y="805"/>
                    </a:lnTo>
                    <a:lnTo>
                      <a:pt x="1532" y="805"/>
                    </a:lnTo>
                    <a:lnTo>
                      <a:pt x="1526" y="805"/>
                    </a:lnTo>
                    <a:lnTo>
                      <a:pt x="1526" y="805"/>
                    </a:lnTo>
                    <a:lnTo>
                      <a:pt x="1526" y="805"/>
                    </a:lnTo>
                    <a:lnTo>
                      <a:pt x="1514" y="793"/>
                    </a:lnTo>
                    <a:lnTo>
                      <a:pt x="1508" y="793"/>
                    </a:lnTo>
                    <a:lnTo>
                      <a:pt x="1508" y="787"/>
                    </a:lnTo>
                    <a:lnTo>
                      <a:pt x="1502" y="787"/>
                    </a:lnTo>
                    <a:lnTo>
                      <a:pt x="1502" y="787"/>
                    </a:lnTo>
                    <a:lnTo>
                      <a:pt x="1502" y="781"/>
                    </a:lnTo>
                    <a:lnTo>
                      <a:pt x="1502" y="781"/>
                    </a:lnTo>
                    <a:lnTo>
                      <a:pt x="1496" y="781"/>
                    </a:lnTo>
                    <a:lnTo>
                      <a:pt x="1496" y="781"/>
                    </a:lnTo>
                    <a:lnTo>
                      <a:pt x="1496" y="787"/>
                    </a:lnTo>
                    <a:lnTo>
                      <a:pt x="1490" y="787"/>
                    </a:lnTo>
                    <a:lnTo>
                      <a:pt x="1490" y="787"/>
                    </a:lnTo>
                    <a:lnTo>
                      <a:pt x="1490" y="787"/>
                    </a:lnTo>
                    <a:lnTo>
                      <a:pt x="1490" y="787"/>
                    </a:lnTo>
                    <a:lnTo>
                      <a:pt x="1484" y="793"/>
                    </a:lnTo>
                    <a:lnTo>
                      <a:pt x="1478" y="793"/>
                    </a:lnTo>
                    <a:lnTo>
                      <a:pt x="1478" y="793"/>
                    </a:lnTo>
                    <a:lnTo>
                      <a:pt x="1460" y="781"/>
                    </a:lnTo>
                    <a:lnTo>
                      <a:pt x="1460" y="781"/>
                    </a:lnTo>
                    <a:lnTo>
                      <a:pt x="1454" y="769"/>
                    </a:lnTo>
                    <a:lnTo>
                      <a:pt x="1454" y="769"/>
                    </a:lnTo>
                    <a:lnTo>
                      <a:pt x="1448" y="763"/>
                    </a:lnTo>
                    <a:lnTo>
                      <a:pt x="1448" y="763"/>
                    </a:lnTo>
                    <a:lnTo>
                      <a:pt x="1448" y="763"/>
                    </a:lnTo>
                    <a:lnTo>
                      <a:pt x="1448" y="757"/>
                    </a:lnTo>
                    <a:lnTo>
                      <a:pt x="1454" y="751"/>
                    </a:lnTo>
                    <a:lnTo>
                      <a:pt x="1454" y="745"/>
                    </a:lnTo>
                    <a:lnTo>
                      <a:pt x="1454" y="745"/>
                    </a:lnTo>
                    <a:lnTo>
                      <a:pt x="1454" y="745"/>
                    </a:lnTo>
                    <a:lnTo>
                      <a:pt x="1448" y="745"/>
                    </a:lnTo>
                    <a:lnTo>
                      <a:pt x="1448" y="745"/>
                    </a:lnTo>
                    <a:lnTo>
                      <a:pt x="1442" y="733"/>
                    </a:lnTo>
                    <a:lnTo>
                      <a:pt x="1436" y="721"/>
                    </a:lnTo>
                    <a:lnTo>
                      <a:pt x="1436" y="721"/>
                    </a:lnTo>
                    <a:lnTo>
                      <a:pt x="1436" y="721"/>
                    </a:lnTo>
                    <a:lnTo>
                      <a:pt x="1436" y="721"/>
                    </a:lnTo>
                    <a:lnTo>
                      <a:pt x="1430" y="727"/>
                    </a:lnTo>
                    <a:lnTo>
                      <a:pt x="1430" y="727"/>
                    </a:lnTo>
                    <a:lnTo>
                      <a:pt x="1430" y="727"/>
                    </a:lnTo>
                    <a:lnTo>
                      <a:pt x="1430" y="721"/>
                    </a:lnTo>
                    <a:lnTo>
                      <a:pt x="1430" y="721"/>
                    </a:lnTo>
                    <a:lnTo>
                      <a:pt x="1424" y="721"/>
                    </a:lnTo>
                    <a:lnTo>
                      <a:pt x="1424" y="721"/>
                    </a:lnTo>
                    <a:lnTo>
                      <a:pt x="1424" y="721"/>
                    </a:lnTo>
                    <a:lnTo>
                      <a:pt x="1424" y="721"/>
                    </a:lnTo>
                    <a:lnTo>
                      <a:pt x="1424" y="727"/>
                    </a:lnTo>
                    <a:lnTo>
                      <a:pt x="1424" y="727"/>
                    </a:lnTo>
                    <a:lnTo>
                      <a:pt x="1424" y="727"/>
                    </a:lnTo>
                    <a:lnTo>
                      <a:pt x="1424" y="727"/>
                    </a:lnTo>
                    <a:lnTo>
                      <a:pt x="1418" y="727"/>
                    </a:lnTo>
                    <a:lnTo>
                      <a:pt x="1418" y="727"/>
                    </a:lnTo>
                    <a:lnTo>
                      <a:pt x="1418" y="733"/>
                    </a:lnTo>
                    <a:lnTo>
                      <a:pt x="1418" y="733"/>
                    </a:lnTo>
                    <a:lnTo>
                      <a:pt x="1418" y="739"/>
                    </a:lnTo>
                    <a:lnTo>
                      <a:pt x="1418" y="739"/>
                    </a:lnTo>
                    <a:lnTo>
                      <a:pt x="1424" y="739"/>
                    </a:lnTo>
                    <a:lnTo>
                      <a:pt x="1424" y="745"/>
                    </a:lnTo>
                    <a:lnTo>
                      <a:pt x="1424" y="745"/>
                    </a:lnTo>
                    <a:lnTo>
                      <a:pt x="1424" y="745"/>
                    </a:lnTo>
                    <a:lnTo>
                      <a:pt x="1424" y="751"/>
                    </a:lnTo>
                    <a:lnTo>
                      <a:pt x="1424" y="751"/>
                    </a:lnTo>
                    <a:lnTo>
                      <a:pt x="1424" y="751"/>
                    </a:lnTo>
                    <a:lnTo>
                      <a:pt x="1424" y="751"/>
                    </a:lnTo>
                    <a:lnTo>
                      <a:pt x="1424" y="751"/>
                    </a:lnTo>
                    <a:lnTo>
                      <a:pt x="1430" y="751"/>
                    </a:lnTo>
                    <a:lnTo>
                      <a:pt x="1430" y="751"/>
                    </a:lnTo>
                    <a:lnTo>
                      <a:pt x="1442" y="757"/>
                    </a:lnTo>
                    <a:lnTo>
                      <a:pt x="1442" y="757"/>
                    </a:lnTo>
                    <a:lnTo>
                      <a:pt x="1442" y="763"/>
                    </a:lnTo>
                    <a:lnTo>
                      <a:pt x="1448" y="769"/>
                    </a:lnTo>
                    <a:lnTo>
                      <a:pt x="1460" y="781"/>
                    </a:lnTo>
                    <a:lnTo>
                      <a:pt x="1460" y="781"/>
                    </a:lnTo>
                    <a:lnTo>
                      <a:pt x="1460" y="787"/>
                    </a:lnTo>
                    <a:lnTo>
                      <a:pt x="1460" y="793"/>
                    </a:lnTo>
                    <a:lnTo>
                      <a:pt x="1460" y="793"/>
                    </a:lnTo>
                    <a:lnTo>
                      <a:pt x="1460" y="799"/>
                    </a:lnTo>
                    <a:lnTo>
                      <a:pt x="1460" y="799"/>
                    </a:lnTo>
                    <a:lnTo>
                      <a:pt x="1460" y="805"/>
                    </a:lnTo>
                    <a:lnTo>
                      <a:pt x="1454" y="811"/>
                    </a:lnTo>
                    <a:lnTo>
                      <a:pt x="1454" y="811"/>
                    </a:lnTo>
                    <a:lnTo>
                      <a:pt x="1460" y="811"/>
                    </a:lnTo>
                    <a:lnTo>
                      <a:pt x="1460" y="811"/>
                    </a:lnTo>
                    <a:lnTo>
                      <a:pt x="1460" y="811"/>
                    </a:lnTo>
                    <a:lnTo>
                      <a:pt x="1460" y="817"/>
                    </a:lnTo>
                    <a:lnTo>
                      <a:pt x="1460" y="817"/>
                    </a:lnTo>
                    <a:lnTo>
                      <a:pt x="1460" y="817"/>
                    </a:lnTo>
                    <a:lnTo>
                      <a:pt x="1460" y="817"/>
                    </a:lnTo>
                    <a:lnTo>
                      <a:pt x="1460" y="817"/>
                    </a:lnTo>
                    <a:lnTo>
                      <a:pt x="1460" y="817"/>
                    </a:lnTo>
                    <a:lnTo>
                      <a:pt x="1460" y="817"/>
                    </a:lnTo>
                    <a:lnTo>
                      <a:pt x="1460" y="817"/>
                    </a:lnTo>
                    <a:lnTo>
                      <a:pt x="1460" y="817"/>
                    </a:lnTo>
                    <a:lnTo>
                      <a:pt x="1460" y="817"/>
                    </a:lnTo>
                    <a:lnTo>
                      <a:pt x="1460" y="811"/>
                    </a:lnTo>
                    <a:lnTo>
                      <a:pt x="1460" y="811"/>
                    </a:lnTo>
                    <a:lnTo>
                      <a:pt x="1460" y="811"/>
                    </a:lnTo>
                    <a:lnTo>
                      <a:pt x="1460" y="811"/>
                    </a:lnTo>
                    <a:lnTo>
                      <a:pt x="1460" y="805"/>
                    </a:lnTo>
                    <a:lnTo>
                      <a:pt x="1460" y="805"/>
                    </a:lnTo>
                    <a:lnTo>
                      <a:pt x="1466" y="805"/>
                    </a:lnTo>
                    <a:lnTo>
                      <a:pt x="1466" y="805"/>
                    </a:lnTo>
                    <a:lnTo>
                      <a:pt x="1466" y="799"/>
                    </a:lnTo>
                    <a:lnTo>
                      <a:pt x="1466" y="799"/>
                    </a:lnTo>
                    <a:lnTo>
                      <a:pt x="1484" y="799"/>
                    </a:lnTo>
                    <a:lnTo>
                      <a:pt x="1490" y="805"/>
                    </a:lnTo>
                    <a:lnTo>
                      <a:pt x="1490" y="805"/>
                    </a:lnTo>
                    <a:lnTo>
                      <a:pt x="1490" y="805"/>
                    </a:lnTo>
                    <a:lnTo>
                      <a:pt x="1496" y="805"/>
                    </a:lnTo>
                    <a:lnTo>
                      <a:pt x="1496" y="805"/>
                    </a:lnTo>
                    <a:lnTo>
                      <a:pt x="1502" y="811"/>
                    </a:lnTo>
                    <a:lnTo>
                      <a:pt x="1508" y="811"/>
                    </a:lnTo>
                    <a:lnTo>
                      <a:pt x="1508" y="811"/>
                    </a:lnTo>
                    <a:lnTo>
                      <a:pt x="1508" y="817"/>
                    </a:lnTo>
                    <a:lnTo>
                      <a:pt x="1508" y="817"/>
                    </a:lnTo>
                    <a:lnTo>
                      <a:pt x="1508" y="823"/>
                    </a:lnTo>
                    <a:lnTo>
                      <a:pt x="1514" y="823"/>
                    </a:lnTo>
                    <a:lnTo>
                      <a:pt x="1514" y="823"/>
                    </a:lnTo>
                    <a:lnTo>
                      <a:pt x="1508" y="829"/>
                    </a:lnTo>
                    <a:lnTo>
                      <a:pt x="1508" y="835"/>
                    </a:lnTo>
                    <a:lnTo>
                      <a:pt x="1508" y="835"/>
                    </a:lnTo>
                    <a:lnTo>
                      <a:pt x="1508" y="841"/>
                    </a:lnTo>
                    <a:lnTo>
                      <a:pt x="1508" y="841"/>
                    </a:lnTo>
                    <a:lnTo>
                      <a:pt x="1508" y="841"/>
                    </a:lnTo>
                    <a:lnTo>
                      <a:pt x="1508" y="841"/>
                    </a:lnTo>
                    <a:lnTo>
                      <a:pt x="1502" y="841"/>
                    </a:lnTo>
                    <a:lnTo>
                      <a:pt x="1502" y="841"/>
                    </a:lnTo>
                    <a:lnTo>
                      <a:pt x="1502" y="841"/>
                    </a:lnTo>
                    <a:lnTo>
                      <a:pt x="1502" y="841"/>
                    </a:lnTo>
                    <a:lnTo>
                      <a:pt x="1502" y="841"/>
                    </a:lnTo>
                    <a:lnTo>
                      <a:pt x="1502" y="841"/>
                    </a:lnTo>
                    <a:lnTo>
                      <a:pt x="1508" y="841"/>
                    </a:lnTo>
                    <a:lnTo>
                      <a:pt x="1508" y="835"/>
                    </a:lnTo>
                    <a:lnTo>
                      <a:pt x="1508" y="835"/>
                    </a:lnTo>
                    <a:lnTo>
                      <a:pt x="1508" y="835"/>
                    </a:lnTo>
                    <a:lnTo>
                      <a:pt x="1508" y="835"/>
                    </a:lnTo>
                    <a:lnTo>
                      <a:pt x="1508" y="835"/>
                    </a:lnTo>
                    <a:lnTo>
                      <a:pt x="1508" y="829"/>
                    </a:lnTo>
                    <a:lnTo>
                      <a:pt x="1508" y="829"/>
                    </a:lnTo>
                    <a:lnTo>
                      <a:pt x="1508" y="829"/>
                    </a:lnTo>
                    <a:lnTo>
                      <a:pt x="1508" y="829"/>
                    </a:lnTo>
                    <a:lnTo>
                      <a:pt x="1508" y="829"/>
                    </a:lnTo>
                    <a:lnTo>
                      <a:pt x="1508" y="823"/>
                    </a:lnTo>
                    <a:lnTo>
                      <a:pt x="1508" y="823"/>
                    </a:lnTo>
                    <a:lnTo>
                      <a:pt x="1508" y="823"/>
                    </a:lnTo>
                    <a:lnTo>
                      <a:pt x="1502" y="823"/>
                    </a:lnTo>
                    <a:lnTo>
                      <a:pt x="1502" y="829"/>
                    </a:lnTo>
                    <a:lnTo>
                      <a:pt x="1496" y="829"/>
                    </a:lnTo>
                    <a:lnTo>
                      <a:pt x="1496" y="829"/>
                    </a:lnTo>
                    <a:lnTo>
                      <a:pt x="1496" y="823"/>
                    </a:lnTo>
                    <a:lnTo>
                      <a:pt x="1490" y="823"/>
                    </a:lnTo>
                    <a:lnTo>
                      <a:pt x="1490" y="817"/>
                    </a:lnTo>
                    <a:lnTo>
                      <a:pt x="1490" y="817"/>
                    </a:lnTo>
                    <a:lnTo>
                      <a:pt x="1484" y="817"/>
                    </a:lnTo>
                    <a:lnTo>
                      <a:pt x="1478" y="823"/>
                    </a:lnTo>
                    <a:lnTo>
                      <a:pt x="1478" y="823"/>
                    </a:lnTo>
                    <a:lnTo>
                      <a:pt x="1478" y="823"/>
                    </a:lnTo>
                    <a:lnTo>
                      <a:pt x="1478" y="823"/>
                    </a:lnTo>
                    <a:lnTo>
                      <a:pt x="1478" y="823"/>
                    </a:lnTo>
                    <a:lnTo>
                      <a:pt x="1478" y="829"/>
                    </a:lnTo>
                    <a:lnTo>
                      <a:pt x="1478" y="829"/>
                    </a:lnTo>
                    <a:lnTo>
                      <a:pt x="1478" y="829"/>
                    </a:lnTo>
                    <a:lnTo>
                      <a:pt x="1472" y="835"/>
                    </a:lnTo>
                    <a:lnTo>
                      <a:pt x="1472" y="835"/>
                    </a:lnTo>
                    <a:lnTo>
                      <a:pt x="1472" y="835"/>
                    </a:lnTo>
                    <a:lnTo>
                      <a:pt x="1472" y="841"/>
                    </a:lnTo>
                    <a:lnTo>
                      <a:pt x="1466" y="847"/>
                    </a:lnTo>
                    <a:lnTo>
                      <a:pt x="1466" y="847"/>
                    </a:lnTo>
                    <a:lnTo>
                      <a:pt x="1466" y="847"/>
                    </a:lnTo>
                    <a:lnTo>
                      <a:pt x="1472" y="847"/>
                    </a:lnTo>
                    <a:lnTo>
                      <a:pt x="1472" y="847"/>
                    </a:lnTo>
                    <a:lnTo>
                      <a:pt x="1472" y="847"/>
                    </a:lnTo>
                    <a:lnTo>
                      <a:pt x="1466" y="847"/>
                    </a:lnTo>
                    <a:lnTo>
                      <a:pt x="1466" y="847"/>
                    </a:lnTo>
                    <a:lnTo>
                      <a:pt x="1466" y="853"/>
                    </a:lnTo>
                    <a:lnTo>
                      <a:pt x="1466" y="853"/>
                    </a:lnTo>
                    <a:lnTo>
                      <a:pt x="1466" y="853"/>
                    </a:lnTo>
                    <a:lnTo>
                      <a:pt x="1466" y="859"/>
                    </a:lnTo>
                    <a:lnTo>
                      <a:pt x="1466" y="859"/>
                    </a:lnTo>
                    <a:lnTo>
                      <a:pt x="1466" y="859"/>
                    </a:lnTo>
                    <a:lnTo>
                      <a:pt x="1466" y="859"/>
                    </a:lnTo>
                    <a:lnTo>
                      <a:pt x="1460" y="859"/>
                    </a:lnTo>
                    <a:lnTo>
                      <a:pt x="1460" y="859"/>
                    </a:lnTo>
                    <a:lnTo>
                      <a:pt x="1460" y="859"/>
                    </a:lnTo>
                    <a:lnTo>
                      <a:pt x="1460" y="859"/>
                    </a:lnTo>
                    <a:lnTo>
                      <a:pt x="1460" y="859"/>
                    </a:lnTo>
                    <a:lnTo>
                      <a:pt x="1460" y="859"/>
                    </a:lnTo>
                    <a:lnTo>
                      <a:pt x="1460" y="853"/>
                    </a:lnTo>
                    <a:lnTo>
                      <a:pt x="1460" y="853"/>
                    </a:lnTo>
                    <a:lnTo>
                      <a:pt x="1454" y="859"/>
                    </a:lnTo>
                    <a:lnTo>
                      <a:pt x="1454" y="859"/>
                    </a:lnTo>
                    <a:lnTo>
                      <a:pt x="1460" y="853"/>
                    </a:lnTo>
                    <a:lnTo>
                      <a:pt x="1460" y="853"/>
                    </a:lnTo>
                    <a:lnTo>
                      <a:pt x="1460" y="853"/>
                    </a:lnTo>
                    <a:lnTo>
                      <a:pt x="1442" y="847"/>
                    </a:lnTo>
                    <a:lnTo>
                      <a:pt x="1442" y="847"/>
                    </a:lnTo>
                    <a:lnTo>
                      <a:pt x="1436" y="853"/>
                    </a:lnTo>
                    <a:lnTo>
                      <a:pt x="1436" y="853"/>
                    </a:lnTo>
                    <a:lnTo>
                      <a:pt x="1430" y="853"/>
                    </a:lnTo>
                    <a:lnTo>
                      <a:pt x="1430" y="853"/>
                    </a:lnTo>
                    <a:lnTo>
                      <a:pt x="1430" y="853"/>
                    </a:lnTo>
                    <a:lnTo>
                      <a:pt x="1430" y="853"/>
                    </a:lnTo>
                    <a:lnTo>
                      <a:pt x="1430" y="853"/>
                    </a:lnTo>
                    <a:lnTo>
                      <a:pt x="1430" y="853"/>
                    </a:lnTo>
                    <a:lnTo>
                      <a:pt x="1430" y="847"/>
                    </a:lnTo>
                    <a:lnTo>
                      <a:pt x="1430" y="847"/>
                    </a:lnTo>
                    <a:lnTo>
                      <a:pt x="1430" y="847"/>
                    </a:lnTo>
                    <a:lnTo>
                      <a:pt x="1424" y="847"/>
                    </a:lnTo>
                    <a:lnTo>
                      <a:pt x="1424" y="847"/>
                    </a:lnTo>
                    <a:lnTo>
                      <a:pt x="1424" y="847"/>
                    </a:lnTo>
                    <a:lnTo>
                      <a:pt x="1424" y="853"/>
                    </a:lnTo>
                    <a:lnTo>
                      <a:pt x="1418" y="853"/>
                    </a:lnTo>
                    <a:lnTo>
                      <a:pt x="1418" y="853"/>
                    </a:lnTo>
                    <a:lnTo>
                      <a:pt x="1418" y="853"/>
                    </a:lnTo>
                    <a:lnTo>
                      <a:pt x="1418" y="853"/>
                    </a:lnTo>
                    <a:lnTo>
                      <a:pt x="1418" y="859"/>
                    </a:lnTo>
                    <a:lnTo>
                      <a:pt x="1418" y="859"/>
                    </a:lnTo>
                    <a:lnTo>
                      <a:pt x="1418" y="859"/>
                    </a:lnTo>
                    <a:lnTo>
                      <a:pt x="1418" y="859"/>
                    </a:lnTo>
                    <a:lnTo>
                      <a:pt x="1412" y="853"/>
                    </a:lnTo>
                    <a:lnTo>
                      <a:pt x="1412" y="853"/>
                    </a:lnTo>
                    <a:lnTo>
                      <a:pt x="1412" y="853"/>
                    </a:lnTo>
                    <a:lnTo>
                      <a:pt x="1412" y="853"/>
                    </a:lnTo>
                    <a:lnTo>
                      <a:pt x="1418" y="853"/>
                    </a:lnTo>
                    <a:lnTo>
                      <a:pt x="1418" y="847"/>
                    </a:lnTo>
                    <a:lnTo>
                      <a:pt x="1412" y="847"/>
                    </a:lnTo>
                    <a:lnTo>
                      <a:pt x="1412" y="841"/>
                    </a:lnTo>
                    <a:lnTo>
                      <a:pt x="1412" y="841"/>
                    </a:lnTo>
                    <a:lnTo>
                      <a:pt x="1412" y="841"/>
                    </a:lnTo>
                    <a:lnTo>
                      <a:pt x="1406" y="847"/>
                    </a:lnTo>
                    <a:lnTo>
                      <a:pt x="1400" y="841"/>
                    </a:lnTo>
                    <a:lnTo>
                      <a:pt x="1400" y="841"/>
                    </a:lnTo>
                    <a:lnTo>
                      <a:pt x="1394" y="847"/>
                    </a:lnTo>
                    <a:lnTo>
                      <a:pt x="1394" y="847"/>
                    </a:lnTo>
                    <a:lnTo>
                      <a:pt x="1388" y="847"/>
                    </a:lnTo>
                    <a:lnTo>
                      <a:pt x="1382" y="847"/>
                    </a:lnTo>
                    <a:lnTo>
                      <a:pt x="1382" y="847"/>
                    </a:lnTo>
                    <a:lnTo>
                      <a:pt x="1376" y="847"/>
                    </a:lnTo>
                    <a:lnTo>
                      <a:pt x="1376" y="847"/>
                    </a:lnTo>
                    <a:lnTo>
                      <a:pt x="1358" y="847"/>
                    </a:lnTo>
                    <a:lnTo>
                      <a:pt x="1352" y="847"/>
                    </a:lnTo>
                    <a:lnTo>
                      <a:pt x="1352" y="841"/>
                    </a:lnTo>
                    <a:lnTo>
                      <a:pt x="1346" y="841"/>
                    </a:lnTo>
                    <a:lnTo>
                      <a:pt x="1346" y="835"/>
                    </a:lnTo>
                    <a:lnTo>
                      <a:pt x="1346" y="829"/>
                    </a:lnTo>
                    <a:lnTo>
                      <a:pt x="1346" y="829"/>
                    </a:lnTo>
                    <a:lnTo>
                      <a:pt x="1346" y="829"/>
                    </a:lnTo>
                    <a:lnTo>
                      <a:pt x="1340" y="829"/>
                    </a:lnTo>
                    <a:lnTo>
                      <a:pt x="1340" y="829"/>
                    </a:lnTo>
                    <a:lnTo>
                      <a:pt x="1340" y="829"/>
                    </a:lnTo>
                    <a:lnTo>
                      <a:pt x="1340" y="835"/>
                    </a:lnTo>
                    <a:lnTo>
                      <a:pt x="1340" y="829"/>
                    </a:lnTo>
                    <a:lnTo>
                      <a:pt x="1340" y="829"/>
                    </a:lnTo>
                    <a:lnTo>
                      <a:pt x="1340" y="829"/>
                    </a:lnTo>
                    <a:lnTo>
                      <a:pt x="1328" y="829"/>
                    </a:lnTo>
                    <a:lnTo>
                      <a:pt x="1328" y="829"/>
                    </a:lnTo>
                    <a:lnTo>
                      <a:pt x="1334" y="829"/>
                    </a:lnTo>
                    <a:lnTo>
                      <a:pt x="1334" y="829"/>
                    </a:lnTo>
                    <a:lnTo>
                      <a:pt x="1334" y="829"/>
                    </a:lnTo>
                    <a:lnTo>
                      <a:pt x="1334" y="829"/>
                    </a:lnTo>
                    <a:lnTo>
                      <a:pt x="1340" y="829"/>
                    </a:lnTo>
                    <a:lnTo>
                      <a:pt x="1340" y="823"/>
                    </a:lnTo>
                    <a:lnTo>
                      <a:pt x="1346" y="823"/>
                    </a:lnTo>
                    <a:lnTo>
                      <a:pt x="1346" y="823"/>
                    </a:lnTo>
                    <a:lnTo>
                      <a:pt x="1346" y="817"/>
                    </a:lnTo>
                    <a:lnTo>
                      <a:pt x="1346" y="817"/>
                    </a:lnTo>
                    <a:lnTo>
                      <a:pt x="1346" y="817"/>
                    </a:lnTo>
                    <a:lnTo>
                      <a:pt x="1346" y="817"/>
                    </a:lnTo>
                    <a:lnTo>
                      <a:pt x="1346" y="817"/>
                    </a:lnTo>
                    <a:lnTo>
                      <a:pt x="1346" y="811"/>
                    </a:lnTo>
                    <a:lnTo>
                      <a:pt x="1346" y="805"/>
                    </a:lnTo>
                    <a:lnTo>
                      <a:pt x="1346" y="805"/>
                    </a:lnTo>
                    <a:lnTo>
                      <a:pt x="1346" y="805"/>
                    </a:lnTo>
                    <a:lnTo>
                      <a:pt x="1346" y="799"/>
                    </a:lnTo>
                    <a:lnTo>
                      <a:pt x="1346" y="799"/>
                    </a:lnTo>
                    <a:lnTo>
                      <a:pt x="1346" y="799"/>
                    </a:lnTo>
                    <a:lnTo>
                      <a:pt x="1346" y="799"/>
                    </a:lnTo>
                    <a:lnTo>
                      <a:pt x="1346" y="799"/>
                    </a:lnTo>
                    <a:lnTo>
                      <a:pt x="1346" y="799"/>
                    </a:lnTo>
                    <a:lnTo>
                      <a:pt x="1352" y="793"/>
                    </a:lnTo>
                    <a:lnTo>
                      <a:pt x="1352" y="787"/>
                    </a:lnTo>
                    <a:lnTo>
                      <a:pt x="1352" y="787"/>
                    </a:lnTo>
                    <a:lnTo>
                      <a:pt x="1352" y="781"/>
                    </a:lnTo>
                    <a:lnTo>
                      <a:pt x="1352" y="781"/>
                    </a:lnTo>
                    <a:lnTo>
                      <a:pt x="1352" y="781"/>
                    </a:lnTo>
                    <a:lnTo>
                      <a:pt x="1352" y="775"/>
                    </a:lnTo>
                    <a:lnTo>
                      <a:pt x="1346" y="775"/>
                    </a:lnTo>
                    <a:lnTo>
                      <a:pt x="1346" y="775"/>
                    </a:lnTo>
                    <a:lnTo>
                      <a:pt x="1346" y="775"/>
                    </a:lnTo>
                    <a:lnTo>
                      <a:pt x="1346" y="775"/>
                    </a:lnTo>
                    <a:lnTo>
                      <a:pt x="1358" y="775"/>
                    </a:lnTo>
                    <a:lnTo>
                      <a:pt x="1358" y="775"/>
                    </a:lnTo>
                    <a:lnTo>
                      <a:pt x="1352" y="775"/>
                    </a:lnTo>
                    <a:lnTo>
                      <a:pt x="1340" y="769"/>
                    </a:lnTo>
                    <a:lnTo>
                      <a:pt x="1322" y="775"/>
                    </a:lnTo>
                    <a:lnTo>
                      <a:pt x="1310" y="775"/>
                    </a:lnTo>
                    <a:lnTo>
                      <a:pt x="1298" y="781"/>
                    </a:lnTo>
                    <a:lnTo>
                      <a:pt x="1298" y="781"/>
                    </a:lnTo>
                    <a:lnTo>
                      <a:pt x="1286" y="793"/>
                    </a:lnTo>
                    <a:lnTo>
                      <a:pt x="1286" y="793"/>
                    </a:lnTo>
                    <a:lnTo>
                      <a:pt x="1286" y="793"/>
                    </a:lnTo>
                    <a:lnTo>
                      <a:pt x="1286" y="793"/>
                    </a:lnTo>
                    <a:lnTo>
                      <a:pt x="1286" y="793"/>
                    </a:lnTo>
                    <a:lnTo>
                      <a:pt x="1286" y="793"/>
                    </a:lnTo>
                    <a:lnTo>
                      <a:pt x="1286" y="799"/>
                    </a:lnTo>
                    <a:lnTo>
                      <a:pt x="1280" y="799"/>
                    </a:lnTo>
                    <a:lnTo>
                      <a:pt x="1280" y="799"/>
                    </a:lnTo>
                    <a:lnTo>
                      <a:pt x="1280" y="799"/>
                    </a:lnTo>
                    <a:lnTo>
                      <a:pt x="1280" y="799"/>
                    </a:lnTo>
                    <a:lnTo>
                      <a:pt x="1280" y="799"/>
                    </a:lnTo>
                    <a:lnTo>
                      <a:pt x="1280" y="799"/>
                    </a:lnTo>
                    <a:lnTo>
                      <a:pt x="1280" y="799"/>
                    </a:lnTo>
                    <a:lnTo>
                      <a:pt x="1280" y="799"/>
                    </a:lnTo>
                    <a:lnTo>
                      <a:pt x="1280" y="799"/>
                    </a:lnTo>
                    <a:lnTo>
                      <a:pt x="1280" y="799"/>
                    </a:lnTo>
                    <a:lnTo>
                      <a:pt x="1280" y="793"/>
                    </a:lnTo>
                    <a:lnTo>
                      <a:pt x="1274" y="793"/>
                    </a:lnTo>
                    <a:lnTo>
                      <a:pt x="1262" y="799"/>
                    </a:lnTo>
                    <a:lnTo>
                      <a:pt x="1262" y="799"/>
                    </a:lnTo>
                    <a:lnTo>
                      <a:pt x="1262" y="799"/>
                    </a:lnTo>
                    <a:lnTo>
                      <a:pt x="1256" y="799"/>
                    </a:lnTo>
                    <a:lnTo>
                      <a:pt x="1238" y="811"/>
                    </a:lnTo>
                    <a:lnTo>
                      <a:pt x="1232" y="817"/>
                    </a:lnTo>
                    <a:lnTo>
                      <a:pt x="1232" y="823"/>
                    </a:lnTo>
                    <a:lnTo>
                      <a:pt x="1232" y="823"/>
                    </a:lnTo>
                    <a:lnTo>
                      <a:pt x="1232" y="829"/>
                    </a:lnTo>
                    <a:lnTo>
                      <a:pt x="1232" y="829"/>
                    </a:lnTo>
                    <a:lnTo>
                      <a:pt x="1238" y="829"/>
                    </a:lnTo>
                    <a:lnTo>
                      <a:pt x="1244" y="829"/>
                    </a:lnTo>
                    <a:lnTo>
                      <a:pt x="1250" y="835"/>
                    </a:lnTo>
                    <a:lnTo>
                      <a:pt x="1250" y="835"/>
                    </a:lnTo>
                    <a:lnTo>
                      <a:pt x="1250" y="835"/>
                    </a:lnTo>
                    <a:lnTo>
                      <a:pt x="1256" y="835"/>
                    </a:lnTo>
                    <a:lnTo>
                      <a:pt x="1238" y="841"/>
                    </a:lnTo>
                    <a:lnTo>
                      <a:pt x="1220" y="841"/>
                    </a:lnTo>
                    <a:lnTo>
                      <a:pt x="1214" y="835"/>
                    </a:lnTo>
                    <a:lnTo>
                      <a:pt x="1214" y="835"/>
                    </a:lnTo>
                    <a:lnTo>
                      <a:pt x="1220" y="835"/>
                    </a:lnTo>
                    <a:lnTo>
                      <a:pt x="1220" y="835"/>
                    </a:lnTo>
                    <a:lnTo>
                      <a:pt x="1214" y="835"/>
                    </a:lnTo>
                    <a:lnTo>
                      <a:pt x="1214" y="835"/>
                    </a:lnTo>
                    <a:lnTo>
                      <a:pt x="1208" y="835"/>
                    </a:lnTo>
                    <a:lnTo>
                      <a:pt x="1208" y="835"/>
                    </a:lnTo>
                    <a:lnTo>
                      <a:pt x="1202" y="835"/>
                    </a:lnTo>
                    <a:lnTo>
                      <a:pt x="1202" y="835"/>
                    </a:lnTo>
                    <a:lnTo>
                      <a:pt x="1196" y="841"/>
                    </a:lnTo>
                    <a:lnTo>
                      <a:pt x="1196" y="841"/>
                    </a:lnTo>
                    <a:lnTo>
                      <a:pt x="1184" y="847"/>
                    </a:lnTo>
                    <a:lnTo>
                      <a:pt x="1184" y="853"/>
                    </a:lnTo>
                    <a:lnTo>
                      <a:pt x="1178" y="859"/>
                    </a:lnTo>
                    <a:lnTo>
                      <a:pt x="1178" y="859"/>
                    </a:lnTo>
                    <a:lnTo>
                      <a:pt x="1178" y="859"/>
                    </a:lnTo>
                    <a:lnTo>
                      <a:pt x="1178" y="859"/>
                    </a:lnTo>
                    <a:lnTo>
                      <a:pt x="1178" y="859"/>
                    </a:lnTo>
                    <a:lnTo>
                      <a:pt x="1178" y="859"/>
                    </a:lnTo>
                    <a:lnTo>
                      <a:pt x="1178" y="859"/>
                    </a:lnTo>
                    <a:lnTo>
                      <a:pt x="1172" y="859"/>
                    </a:lnTo>
                    <a:lnTo>
                      <a:pt x="1172" y="859"/>
                    </a:lnTo>
                    <a:lnTo>
                      <a:pt x="1178" y="859"/>
                    </a:lnTo>
                    <a:lnTo>
                      <a:pt x="1178" y="859"/>
                    </a:lnTo>
                    <a:lnTo>
                      <a:pt x="1178" y="859"/>
                    </a:lnTo>
                    <a:lnTo>
                      <a:pt x="1178" y="859"/>
                    </a:lnTo>
                    <a:lnTo>
                      <a:pt x="1172" y="859"/>
                    </a:lnTo>
                    <a:lnTo>
                      <a:pt x="1172" y="859"/>
                    </a:lnTo>
                    <a:lnTo>
                      <a:pt x="1172" y="859"/>
                    </a:lnTo>
                    <a:lnTo>
                      <a:pt x="1172" y="866"/>
                    </a:lnTo>
                    <a:lnTo>
                      <a:pt x="1172" y="872"/>
                    </a:lnTo>
                    <a:lnTo>
                      <a:pt x="1166" y="872"/>
                    </a:lnTo>
                    <a:lnTo>
                      <a:pt x="1166" y="878"/>
                    </a:lnTo>
                    <a:lnTo>
                      <a:pt x="1160" y="878"/>
                    </a:lnTo>
                    <a:lnTo>
                      <a:pt x="1154" y="878"/>
                    </a:lnTo>
                    <a:lnTo>
                      <a:pt x="1154" y="878"/>
                    </a:lnTo>
                    <a:lnTo>
                      <a:pt x="1154" y="878"/>
                    </a:lnTo>
                    <a:lnTo>
                      <a:pt x="1154" y="872"/>
                    </a:lnTo>
                    <a:lnTo>
                      <a:pt x="1148" y="872"/>
                    </a:lnTo>
                    <a:lnTo>
                      <a:pt x="1148" y="872"/>
                    </a:lnTo>
                    <a:lnTo>
                      <a:pt x="1136" y="884"/>
                    </a:lnTo>
                    <a:lnTo>
                      <a:pt x="1136" y="884"/>
                    </a:lnTo>
                    <a:lnTo>
                      <a:pt x="1136" y="884"/>
                    </a:lnTo>
                    <a:lnTo>
                      <a:pt x="1142" y="884"/>
                    </a:lnTo>
                    <a:lnTo>
                      <a:pt x="1142" y="884"/>
                    </a:lnTo>
                    <a:lnTo>
                      <a:pt x="1142" y="884"/>
                    </a:lnTo>
                    <a:lnTo>
                      <a:pt x="1136" y="884"/>
                    </a:lnTo>
                    <a:lnTo>
                      <a:pt x="1136" y="884"/>
                    </a:lnTo>
                    <a:lnTo>
                      <a:pt x="1136" y="890"/>
                    </a:lnTo>
                    <a:lnTo>
                      <a:pt x="1136" y="890"/>
                    </a:lnTo>
                    <a:lnTo>
                      <a:pt x="1136" y="890"/>
                    </a:lnTo>
                    <a:lnTo>
                      <a:pt x="1136" y="890"/>
                    </a:lnTo>
                    <a:lnTo>
                      <a:pt x="1136" y="896"/>
                    </a:lnTo>
                    <a:lnTo>
                      <a:pt x="1136" y="896"/>
                    </a:lnTo>
                    <a:lnTo>
                      <a:pt x="1136" y="896"/>
                    </a:lnTo>
                    <a:lnTo>
                      <a:pt x="1117" y="896"/>
                    </a:lnTo>
                    <a:lnTo>
                      <a:pt x="1117" y="902"/>
                    </a:lnTo>
                    <a:lnTo>
                      <a:pt x="1117" y="902"/>
                    </a:lnTo>
                    <a:lnTo>
                      <a:pt x="1117" y="908"/>
                    </a:lnTo>
                    <a:lnTo>
                      <a:pt x="1111" y="908"/>
                    </a:lnTo>
                    <a:lnTo>
                      <a:pt x="1111" y="908"/>
                    </a:lnTo>
                    <a:lnTo>
                      <a:pt x="1105" y="908"/>
                    </a:lnTo>
                    <a:lnTo>
                      <a:pt x="1105" y="908"/>
                    </a:lnTo>
                    <a:lnTo>
                      <a:pt x="1105" y="902"/>
                    </a:lnTo>
                    <a:lnTo>
                      <a:pt x="1105" y="902"/>
                    </a:lnTo>
                    <a:lnTo>
                      <a:pt x="1111" y="902"/>
                    </a:lnTo>
                    <a:lnTo>
                      <a:pt x="1111" y="896"/>
                    </a:lnTo>
                    <a:lnTo>
                      <a:pt x="1117" y="896"/>
                    </a:lnTo>
                    <a:lnTo>
                      <a:pt x="1117" y="896"/>
                    </a:lnTo>
                    <a:lnTo>
                      <a:pt x="1117" y="896"/>
                    </a:lnTo>
                    <a:lnTo>
                      <a:pt x="1117" y="896"/>
                    </a:lnTo>
                    <a:lnTo>
                      <a:pt x="1117" y="890"/>
                    </a:lnTo>
                    <a:lnTo>
                      <a:pt x="1111" y="896"/>
                    </a:lnTo>
                    <a:lnTo>
                      <a:pt x="1111" y="896"/>
                    </a:lnTo>
                    <a:lnTo>
                      <a:pt x="1105" y="902"/>
                    </a:lnTo>
                    <a:lnTo>
                      <a:pt x="1105" y="902"/>
                    </a:lnTo>
                    <a:lnTo>
                      <a:pt x="1099" y="902"/>
                    </a:lnTo>
                    <a:lnTo>
                      <a:pt x="1099" y="908"/>
                    </a:lnTo>
                    <a:lnTo>
                      <a:pt x="1099" y="908"/>
                    </a:lnTo>
                    <a:lnTo>
                      <a:pt x="1099" y="908"/>
                    </a:lnTo>
                    <a:lnTo>
                      <a:pt x="1099" y="908"/>
                    </a:lnTo>
                    <a:lnTo>
                      <a:pt x="1099" y="908"/>
                    </a:lnTo>
                    <a:lnTo>
                      <a:pt x="1099" y="908"/>
                    </a:lnTo>
                    <a:lnTo>
                      <a:pt x="1105" y="914"/>
                    </a:lnTo>
                    <a:lnTo>
                      <a:pt x="1105" y="914"/>
                    </a:lnTo>
                    <a:lnTo>
                      <a:pt x="1105" y="914"/>
                    </a:lnTo>
                    <a:lnTo>
                      <a:pt x="1105" y="914"/>
                    </a:lnTo>
                    <a:lnTo>
                      <a:pt x="1105" y="914"/>
                    </a:lnTo>
                    <a:lnTo>
                      <a:pt x="1105" y="920"/>
                    </a:lnTo>
                    <a:lnTo>
                      <a:pt x="1105" y="920"/>
                    </a:lnTo>
                    <a:lnTo>
                      <a:pt x="1105" y="920"/>
                    </a:lnTo>
                    <a:lnTo>
                      <a:pt x="1111" y="920"/>
                    </a:lnTo>
                    <a:lnTo>
                      <a:pt x="1129" y="932"/>
                    </a:lnTo>
                    <a:lnTo>
                      <a:pt x="1129" y="932"/>
                    </a:lnTo>
                    <a:lnTo>
                      <a:pt x="1129" y="932"/>
                    </a:lnTo>
                    <a:lnTo>
                      <a:pt x="1136" y="938"/>
                    </a:lnTo>
                    <a:lnTo>
                      <a:pt x="1148" y="938"/>
                    </a:lnTo>
                    <a:lnTo>
                      <a:pt x="1154" y="944"/>
                    </a:lnTo>
                    <a:lnTo>
                      <a:pt x="1178" y="950"/>
                    </a:lnTo>
                    <a:lnTo>
                      <a:pt x="1184" y="950"/>
                    </a:lnTo>
                    <a:lnTo>
                      <a:pt x="1190" y="950"/>
                    </a:lnTo>
                    <a:lnTo>
                      <a:pt x="1184" y="950"/>
                    </a:lnTo>
                    <a:lnTo>
                      <a:pt x="1178" y="950"/>
                    </a:lnTo>
                    <a:lnTo>
                      <a:pt x="1178" y="950"/>
                    </a:lnTo>
                    <a:lnTo>
                      <a:pt x="1172" y="944"/>
                    </a:lnTo>
                    <a:lnTo>
                      <a:pt x="1172" y="944"/>
                    </a:lnTo>
                    <a:lnTo>
                      <a:pt x="1172" y="944"/>
                    </a:lnTo>
                    <a:lnTo>
                      <a:pt x="1190" y="950"/>
                    </a:lnTo>
                    <a:lnTo>
                      <a:pt x="1196" y="950"/>
                    </a:lnTo>
                    <a:lnTo>
                      <a:pt x="1202" y="950"/>
                    </a:lnTo>
                    <a:lnTo>
                      <a:pt x="1202" y="956"/>
                    </a:lnTo>
                    <a:lnTo>
                      <a:pt x="1202" y="956"/>
                    </a:lnTo>
                    <a:lnTo>
                      <a:pt x="1202" y="956"/>
                    </a:lnTo>
                    <a:lnTo>
                      <a:pt x="1214" y="956"/>
                    </a:lnTo>
                    <a:lnTo>
                      <a:pt x="1214" y="956"/>
                    </a:lnTo>
                    <a:lnTo>
                      <a:pt x="1220" y="962"/>
                    </a:lnTo>
                    <a:lnTo>
                      <a:pt x="1220" y="962"/>
                    </a:lnTo>
                    <a:lnTo>
                      <a:pt x="1220" y="962"/>
                    </a:lnTo>
                    <a:lnTo>
                      <a:pt x="1220" y="962"/>
                    </a:lnTo>
                    <a:lnTo>
                      <a:pt x="1220" y="962"/>
                    </a:lnTo>
                    <a:lnTo>
                      <a:pt x="1208" y="962"/>
                    </a:lnTo>
                    <a:lnTo>
                      <a:pt x="1208" y="962"/>
                    </a:lnTo>
                    <a:lnTo>
                      <a:pt x="1202" y="962"/>
                    </a:lnTo>
                    <a:lnTo>
                      <a:pt x="1202" y="962"/>
                    </a:lnTo>
                    <a:lnTo>
                      <a:pt x="1202" y="962"/>
                    </a:lnTo>
                    <a:lnTo>
                      <a:pt x="1202" y="962"/>
                    </a:lnTo>
                    <a:lnTo>
                      <a:pt x="1202" y="962"/>
                    </a:lnTo>
                    <a:lnTo>
                      <a:pt x="1196" y="962"/>
                    </a:lnTo>
                    <a:lnTo>
                      <a:pt x="1196" y="968"/>
                    </a:lnTo>
                    <a:lnTo>
                      <a:pt x="1196" y="968"/>
                    </a:lnTo>
                    <a:lnTo>
                      <a:pt x="1196" y="974"/>
                    </a:lnTo>
                    <a:lnTo>
                      <a:pt x="1196" y="974"/>
                    </a:lnTo>
                    <a:lnTo>
                      <a:pt x="1196" y="974"/>
                    </a:lnTo>
                    <a:lnTo>
                      <a:pt x="1196" y="980"/>
                    </a:lnTo>
                    <a:lnTo>
                      <a:pt x="1196" y="980"/>
                    </a:lnTo>
                    <a:lnTo>
                      <a:pt x="1196" y="980"/>
                    </a:lnTo>
                    <a:lnTo>
                      <a:pt x="1196" y="980"/>
                    </a:lnTo>
                    <a:lnTo>
                      <a:pt x="1196" y="980"/>
                    </a:lnTo>
                    <a:lnTo>
                      <a:pt x="1196" y="980"/>
                    </a:lnTo>
                    <a:lnTo>
                      <a:pt x="1190" y="980"/>
                    </a:lnTo>
                    <a:lnTo>
                      <a:pt x="1190" y="980"/>
                    </a:lnTo>
                    <a:lnTo>
                      <a:pt x="1190" y="980"/>
                    </a:lnTo>
                    <a:lnTo>
                      <a:pt x="1190" y="980"/>
                    </a:lnTo>
                    <a:lnTo>
                      <a:pt x="1184" y="980"/>
                    </a:lnTo>
                    <a:lnTo>
                      <a:pt x="1184" y="980"/>
                    </a:lnTo>
                    <a:lnTo>
                      <a:pt x="1178" y="980"/>
                    </a:lnTo>
                    <a:lnTo>
                      <a:pt x="1172" y="980"/>
                    </a:lnTo>
                    <a:lnTo>
                      <a:pt x="1172" y="974"/>
                    </a:lnTo>
                    <a:lnTo>
                      <a:pt x="1172" y="980"/>
                    </a:lnTo>
                    <a:lnTo>
                      <a:pt x="1172" y="974"/>
                    </a:lnTo>
                    <a:lnTo>
                      <a:pt x="1172" y="974"/>
                    </a:lnTo>
                    <a:lnTo>
                      <a:pt x="1172" y="968"/>
                    </a:lnTo>
                    <a:lnTo>
                      <a:pt x="1172" y="968"/>
                    </a:lnTo>
                    <a:lnTo>
                      <a:pt x="1172" y="962"/>
                    </a:lnTo>
                    <a:lnTo>
                      <a:pt x="1178" y="962"/>
                    </a:lnTo>
                    <a:lnTo>
                      <a:pt x="1178" y="962"/>
                    </a:lnTo>
                    <a:lnTo>
                      <a:pt x="1172" y="956"/>
                    </a:lnTo>
                    <a:lnTo>
                      <a:pt x="1172" y="962"/>
                    </a:lnTo>
                    <a:lnTo>
                      <a:pt x="1172" y="962"/>
                    </a:lnTo>
                    <a:lnTo>
                      <a:pt x="1172" y="962"/>
                    </a:lnTo>
                    <a:lnTo>
                      <a:pt x="1172" y="968"/>
                    </a:lnTo>
                    <a:lnTo>
                      <a:pt x="1172" y="974"/>
                    </a:lnTo>
                    <a:lnTo>
                      <a:pt x="1172" y="980"/>
                    </a:lnTo>
                    <a:lnTo>
                      <a:pt x="1172" y="986"/>
                    </a:lnTo>
                    <a:lnTo>
                      <a:pt x="1178" y="986"/>
                    </a:lnTo>
                    <a:lnTo>
                      <a:pt x="1184" y="986"/>
                    </a:lnTo>
                    <a:lnTo>
                      <a:pt x="1184" y="992"/>
                    </a:lnTo>
                    <a:lnTo>
                      <a:pt x="1184" y="992"/>
                    </a:lnTo>
                    <a:lnTo>
                      <a:pt x="1184" y="998"/>
                    </a:lnTo>
                    <a:lnTo>
                      <a:pt x="1184" y="998"/>
                    </a:lnTo>
                    <a:lnTo>
                      <a:pt x="1184" y="998"/>
                    </a:lnTo>
                    <a:lnTo>
                      <a:pt x="1190" y="1004"/>
                    </a:lnTo>
                    <a:lnTo>
                      <a:pt x="1196" y="1004"/>
                    </a:lnTo>
                    <a:lnTo>
                      <a:pt x="1196" y="1010"/>
                    </a:lnTo>
                    <a:lnTo>
                      <a:pt x="1202" y="1010"/>
                    </a:lnTo>
                    <a:lnTo>
                      <a:pt x="1196" y="1004"/>
                    </a:lnTo>
                    <a:lnTo>
                      <a:pt x="1196" y="1004"/>
                    </a:lnTo>
                    <a:lnTo>
                      <a:pt x="1196" y="1004"/>
                    </a:lnTo>
                    <a:lnTo>
                      <a:pt x="1196" y="1004"/>
                    </a:lnTo>
                    <a:lnTo>
                      <a:pt x="1202" y="1010"/>
                    </a:lnTo>
                    <a:lnTo>
                      <a:pt x="1202" y="1010"/>
                    </a:lnTo>
                    <a:lnTo>
                      <a:pt x="1202" y="1010"/>
                    </a:lnTo>
                    <a:lnTo>
                      <a:pt x="1202" y="1016"/>
                    </a:lnTo>
                    <a:lnTo>
                      <a:pt x="1202" y="1016"/>
                    </a:lnTo>
                    <a:lnTo>
                      <a:pt x="1202" y="1022"/>
                    </a:lnTo>
                    <a:lnTo>
                      <a:pt x="1202" y="1016"/>
                    </a:lnTo>
                    <a:lnTo>
                      <a:pt x="1202" y="1022"/>
                    </a:lnTo>
                    <a:lnTo>
                      <a:pt x="1202" y="1022"/>
                    </a:lnTo>
                    <a:lnTo>
                      <a:pt x="1202" y="1022"/>
                    </a:lnTo>
                    <a:lnTo>
                      <a:pt x="1202" y="1022"/>
                    </a:lnTo>
                    <a:lnTo>
                      <a:pt x="1196" y="1022"/>
                    </a:lnTo>
                    <a:lnTo>
                      <a:pt x="1196" y="1022"/>
                    </a:lnTo>
                    <a:lnTo>
                      <a:pt x="1196" y="1028"/>
                    </a:lnTo>
                    <a:lnTo>
                      <a:pt x="1196" y="1028"/>
                    </a:lnTo>
                    <a:lnTo>
                      <a:pt x="1196" y="1028"/>
                    </a:lnTo>
                    <a:lnTo>
                      <a:pt x="1196" y="1034"/>
                    </a:lnTo>
                    <a:lnTo>
                      <a:pt x="1202" y="1040"/>
                    </a:lnTo>
                    <a:lnTo>
                      <a:pt x="1202" y="1046"/>
                    </a:lnTo>
                    <a:lnTo>
                      <a:pt x="1214" y="1052"/>
                    </a:lnTo>
                    <a:lnTo>
                      <a:pt x="1226" y="1058"/>
                    </a:lnTo>
                    <a:lnTo>
                      <a:pt x="1232" y="1058"/>
                    </a:lnTo>
                    <a:lnTo>
                      <a:pt x="1256" y="1064"/>
                    </a:lnTo>
                    <a:lnTo>
                      <a:pt x="1280" y="1070"/>
                    </a:lnTo>
                    <a:lnTo>
                      <a:pt x="1292" y="1070"/>
                    </a:lnTo>
                    <a:lnTo>
                      <a:pt x="1292" y="1070"/>
                    </a:lnTo>
                    <a:lnTo>
                      <a:pt x="1298" y="1070"/>
                    </a:lnTo>
                    <a:lnTo>
                      <a:pt x="1292" y="1070"/>
                    </a:lnTo>
                    <a:lnTo>
                      <a:pt x="1292" y="1070"/>
                    </a:lnTo>
                    <a:lnTo>
                      <a:pt x="1286" y="1070"/>
                    </a:lnTo>
                    <a:lnTo>
                      <a:pt x="1286" y="1070"/>
                    </a:lnTo>
                    <a:lnTo>
                      <a:pt x="1286" y="1070"/>
                    </a:lnTo>
                    <a:lnTo>
                      <a:pt x="1286" y="1064"/>
                    </a:lnTo>
                    <a:lnTo>
                      <a:pt x="1286" y="1064"/>
                    </a:lnTo>
                    <a:lnTo>
                      <a:pt x="1286" y="1064"/>
                    </a:lnTo>
                    <a:lnTo>
                      <a:pt x="1286" y="1064"/>
                    </a:lnTo>
                    <a:lnTo>
                      <a:pt x="1286" y="1064"/>
                    </a:lnTo>
                    <a:lnTo>
                      <a:pt x="1286" y="1064"/>
                    </a:lnTo>
                    <a:lnTo>
                      <a:pt x="1286" y="1064"/>
                    </a:lnTo>
                    <a:lnTo>
                      <a:pt x="1286" y="1064"/>
                    </a:lnTo>
                    <a:lnTo>
                      <a:pt x="1286" y="1058"/>
                    </a:lnTo>
                    <a:lnTo>
                      <a:pt x="1286" y="1058"/>
                    </a:lnTo>
                    <a:lnTo>
                      <a:pt x="1286" y="1058"/>
                    </a:lnTo>
                    <a:lnTo>
                      <a:pt x="1286" y="1064"/>
                    </a:lnTo>
                    <a:lnTo>
                      <a:pt x="1286" y="1064"/>
                    </a:lnTo>
                    <a:lnTo>
                      <a:pt x="1286" y="1064"/>
                    </a:lnTo>
                    <a:lnTo>
                      <a:pt x="1286" y="1064"/>
                    </a:lnTo>
                    <a:lnTo>
                      <a:pt x="1292" y="1064"/>
                    </a:lnTo>
                    <a:lnTo>
                      <a:pt x="1292" y="1064"/>
                    </a:lnTo>
                    <a:lnTo>
                      <a:pt x="1298" y="1058"/>
                    </a:lnTo>
                    <a:lnTo>
                      <a:pt x="1304" y="1064"/>
                    </a:lnTo>
                    <a:lnTo>
                      <a:pt x="1298" y="1064"/>
                    </a:lnTo>
                    <a:lnTo>
                      <a:pt x="1298" y="1064"/>
                    </a:lnTo>
                    <a:lnTo>
                      <a:pt x="1304" y="1064"/>
                    </a:lnTo>
                    <a:lnTo>
                      <a:pt x="1322" y="1052"/>
                    </a:lnTo>
                    <a:lnTo>
                      <a:pt x="1322" y="1052"/>
                    </a:lnTo>
                    <a:lnTo>
                      <a:pt x="1316" y="1058"/>
                    </a:lnTo>
                    <a:lnTo>
                      <a:pt x="1340" y="1058"/>
                    </a:lnTo>
                    <a:lnTo>
                      <a:pt x="1352" y="1052"/>
                    </a:lnTo>
                    <a:lnTo>
                      <a:pt x="1358" y="1052"/>
                    </a:lnTo>
                    <a:lnTo>
                      <a:pt x="1364" y="1058"/>
                    </a:lnTo>
                    <a:lnTo>
                      <a:pt x="1376" y="1058"/>
                    </a:lnTo>
                    <a:lnTo>
                      <a:pt x="1376" y="1064"/>
                    </a:lnTo>
                    <a:lnTo>
                      <a:pt x="1376" y="1064"/>
                    </a:lnTo>
                    <a:lnTo>
                      <a:pt x="1382" y="1064"/>
                    </a:lnTo>
                    <a:lnTo>
                      <a:pt x="1382" y="1064"/>
                    </a:lnTo>
                    <a:lnTo>
                      <a:pt x="1382" y="1076"/>
                    </a:lnTo>
                    <a:lnTo>
                      <a:pt x="1388" y="1076"/>
                    </a:lnTo>
                    <a:lnTo>
                      <a:pt x="1388" y="1076"/>
                    </a:lnTo>
                    <a:lnTo>
                      <a:pt x="1388" y="1076"/>
                    </a:lnTo>
                    <a:lnTo>
                      <a:pt x="1388" y="1076"/>
                    </a:lnTo>
                    <a:lnTo>
                      <a:pt x="1388" y="1070"/>
                    </a:lnTo>
                    <a:lnTo>
                      <a:pt x="1394" y="1070"/>
                    </a:lnTo>
                    <a:lnTo>
                      <a:pt x="1394" y="1064"/>
                    </a:lnTo>
                    <a:lnTo>
                      <a:pt x="1394" y="1064"/>
                    </a:lnTo>
                    <a:lnTo>
                      <a:pt x="1394" y="1064"/>
                    </a:lnTo>
                    <a:lnTo>
                      <a:pt x="1394" y="1064"/>
                    </a:lnTo>
                    <a:lnTo>
                      <a:pt x="1394" y="1064"/>
                    </a:lnTo>
                    <a:lnTo>
                      <a:pt x="1388" y="1064"/>
                    </a:lnTo>
                    <a:lnTo>
                      <a:pt x="1388" y="1064"/>
                    </a:lnTo>
                    <a:lnTo>
                      <a:pt x="1388" y="1064"/>
                    </a:lnTo>
                    <a:lnTo>
                      <a:pt x="1388" y="1058"/>
                    </a:lnTo>
                    <a:lnTo>
                      <a:pt x="1382" y="1058"/>
                    </a:lnTo>
                    <a:lnTo>
                      <a:pt x="1382" y="1058"/>
                    </a:lnTo>
                    <a:lnTo>
                      <a:pt x="1376" y="1058"/>
                    </a:lnTo>
                    <a:lnTo>
                      <a:pt x="1376" y="1052"/>
                    </a:lnTo>
                    <a:lnTo>
                      <a:pt x="1376" y="1052"/>
                    </a:lnTo>
                    <a:lnTo>
                      <a:pt x="1376" y="1052"/>
                    </a:lnTo>
                    <a:lnTo>
                      <a:pt x="1376" y="1052"/>
                    </a:lnTo>
                    <a:lnTo>
                      <a:pt x="1382" y="1046"/>
                    </a:lnTo>
                    <a:lnTo>
                      <a:pt x="1382" y="1046"/>
                    </a:lnTo>
                    <a:lnTo>
                      <a:pt x="1388" y="1046"/>
                    </a:lnTo>
                    <a:lnTo>
                      <a:pt x="1388" y="1046"/>
                    </a:lnTo>
                    <a:lnTo>
                      <a:pt x="1388" y="1052"/>
                    </a:lnTo>
                    <a:lnTo>
                      <a:pt x="1394" y="1052"/>
                    </a:lnTo>
                    <a:lnTo>
                      <a:pt x="1394" y="1058"/>
                    </a:lnTo>
                    <a:lnTo>
                      <a:pt x="1394" y="1058"/>
                    </a:lnTo>
                    <a:lnTo>
                      <a:pt x="1394" y="1058"/>
                    </a:lnTo>
                    <a:lnTo>
                      <a:pt x="1394" y="1058"/>
                    </a:lnTo>
                    <a:lnTo>
                      <a:pt x="1400" y="1058"/>
                    </a:lnTo>
                    <a:lnTo>
                      <a:pt x="1400" y="1058"/>
                    </a:lnTo>
                    <a:lnTo>
                      <a:pt x="1400" y="1058"/>
                    </a:lnTo>
                    <a:lnTo>
                      <a:pt x="1400" y="1058"/>
                    </a:lnTo>
                    <a:lnTo>
                      <a:pt x="1400" y="1058"/>
                    </a:lnTo>
                    <a:lnTo>
                      <a:pt x="1400" y="1058"/>
                    </a:lnTo>
                    <a:lnTo>
                      <a:pt x="1400" y="1064"/>
                    </a:lnTo>
                    <a:lnTo>
                      <a:pt x="1406" y="1064"/>
                    </a:lnTo>
                    <a:lnTo>
                      <a:pt x="1406" y="1064"/>
                    </a:lnTo>
                    <a:lnTo>
                      <a:pt x="1406" y="1064"/>
                    </a:lnTo>
                    <a:lnTo>
                      <a:pt x="1406" y="1064"/>
                    </a:lnTo>
                    <a:lnTo>
                      <a:pt x="1406" y="1064"/>
                    </a:lnTo>
                    <a:lnTo>
                      <a:pt x="1406" y="1070"/>
                    </a:lnTo>
                    <a:lnTo>
                      <a:pt x="1406" y="1070"/>
                    </a:lnTo>
                    <a:lnTo>
                      <a:pt x="1406" y="1070"/>
                    </a:lnTo>
                    <a:lnTo>
                      <a:pt x="1406" y="1076"/>
                    </a:lnTo>
                    <a:lnTo>
                      <a:pt x="1406" y="1076"/>
                    </a:lnTo>
                    <a:lnTo>
                      <a:pt x="1406" y="1076"/>
                    </a:lnTo>
                    <a:lnTo>
                      <a:pt x="1406" y="1082"/>
                    </a:lnTo>
                    <a:lnTo>
                      <a:pt x="1406" y="1082"/>
                    </a:lnTo>
                    <a:lnTo>
                      <a:pt x="1406" y="1082"/>
                    </a:lnTo>
                    <a:lnTo>
                      <a:pt x="1412" y="1088"/>
                    </a:lnTo>
                    <a:lnTo>
                      <a:pt x="1412" y="1082"/>
                    </a:lnTo>
                    <a:lnTo>
                      <a:pt x="1412" y="1082"/>
                    </a:lnTo>
                    <a:lnTo>
                      <a:pt x="1418" y="1076"/>
                    </a:lnTo>
                    <a:lnTo>
                      <a:pt x="1418" y="1076"/>
                    </a:lnTo>
                    <a:lnTo>
                      <a:pt x="1418" y="1076"/>
                    </a:lnTo>
                    <a:lnTo>
                      <a:pt x="1418" y="1076"/>
                    </a:lnTo>
                    <a:lnTo>
                      <a:pt x="1418" y="1070"/>
                    </a:lnTo>
                    <a:lnTo>
                      <a:pt x="1418" y="1070"/>
                    </a:lnTo>
                    <a:lnTo>
                      <a:pt x="1418" y="1070"/>
                    </a:lnTo>
                    <a:lnTo>
                      <a:pt x="1418" y="1070"/>
                    </a:lnTo>
                    <a:lnTo>
                      <a:pt x="1418" y="1064"/>
                    </a:lnTo>
                    <a:lnTo>
                      <a:pt x="1418" y="1064"/>
                    </a:lnTo>
                    <a:lnTo>
                      <a:pt x="1418" y="1064"/>
                    </a:lnTo>
                    <a:lnTo>
                      <a:pt x="1424" y="1058"/>
                    </a:lnTo>
                    <a:lnTo>
                      <a:pt x="1424" y="1058"/>
                    </a:lnTo>
                    <a:lnTo>
                      <a:pt x="1436" y="1052"/>
                    </a:lnTo>
                    <a:lnTo>
                      <a:pt x="1436" y="1046"/>
                    </a:lnTo>
                    <a:lnTo>
                      <a:pt x="1442" y="1046"/>
                    </a:lnTo>
                    <a:lnTo>
                      <a:pt x="1442" y="1046"/>
                    </a:lnTo>
                    <a:lnTo>
                      <a:pt x="1442" y="1040"/>
                    </a:lnTo>
                    <a:lnTo>
                      <a:pt x="1442" y="1040"/>
                    </a:lnTo>
                    <a:lnTo>
                      <a:pt x="1442" y="1040"/>
                    </a:lnTo>
                    <a:lnTo>
                      <a:pt x="1448" y="1040"/>
                    </a:lnTo>
                    <a:lnTo>
                      <a:pt x="1448" y="1040"/>
                    </a:lnTo>
                    <a:lnTo>
                      <a:pt x="1448" y="1040"/>
                    </a:lnTo>
                    <a:lnTo>
                      <a:pt x="1448" y="1034"/>
                    </a:lnTo>
                    <a:lnTo>
                      <a:pt x="1448" y="1034"/>
                    </a:lnTo>
                    <a:lnTo>
                      <a:pt x="1448" y="1034"/>
                    </a:lnTo>
                    <a:lnTo>
                      <a:pt x="1454" y="1040"/>
                    </a:lnTo>
                    <a:lnTo>
                      <a:pt x="1460" y="1034"/>
                    </a:lnTo>
                    <a:lnTo>
                      <a:pt x="1460" y="1034"/>
                    </a:lnTo>
                    <a:lnTo>
                      <a:pt x="1460" y="1034"/>
                    </a:lnTo>
                    <a:lnTo>
                      <a:pt x="1460" y="1034"/>
                    </a:lnTo>
                    <a:lnTo>
                      <a:pt x="1460" y="1034"/>
                    </a:lnTo>
                    <a:lnTo>
                      <a:pt x="1460" y="1034"/>
                    </a:lnTo>
                    <a:lnTo>
                      <a:pt x="1466" y="1028"/>
                    </a:lnTo>
                    <a:lnTo>
                      <a:pt x="1466" y="1028"/>
                    </a:lnTo>
                    <a:lnTo>
                      <a:pt x="1460" y="1034"/>
                    </a:lnTo>
                    <a:lnTo>
                      <a:pt x="1460" y="1034"/>
                    </a:lnTo>
                    <a:lnTo>
                      <a:pt x="1460" y="1034"/>
                    </a:lnTo>
                    <a:lnTo>
                      <a:pt x="1460" y="1034"/>
                    </a:lnTo>
                    <a:lnTo>
                      <a:pt x="1460" y="1034"/>
                    </a:lnTo>
                    <a:lnTo>
                      <a:pt x="1460" y="1028"/>
                    </a:lnTo>
                    <a:lnTo>
                      <a:pt x="1472" y="1028"/>
                    </a:lnTo>
                    <a:lnTo>
                      <a:pt x="1472" y="1022"/>
                    </a:lnTo>
                    <a:lnTo>
                      <a:pt x="1466" y="1022"/>
                    </a:lnTo>
                    <a:lnTo>
                      <a:pt x="1466" y="1022"/>
                    </a:lnTo>
                    <a:lnTo>
                      <a:pt x="1472" y="1022"/>
                    </a:lnTo>
                    <a:lnTo>
                      <a:pt x="1472" y="1022"/>
                    </a:lnTo>
                    <a:lnTo>
                      <a:pt x="1472" y="1028"/>
                    </a:lnTo>
                    <a:lnTo>
                      <a:pt x="1472" y="1028"/>
                    </a:lnTo>
                    <a:lnTo>
                      <a:pt x="1478" y="1028"/>
                    </a:lnTo>
                    <a:lnTo>
                      <a:pt x="1478" y="1028"/>
                    </a:lnTo>
                    <a:lnTo>
                      <a:pt x="1478" y="1034"/>
                    </a:lnTo>
                    <a:lnTo>
                      <a:pt x="1478" y="1028"/>
                    </a:lnTo>
                    <a:lnTo>
                      <a:pt x="1484" y="1028"/>
                    </a:lnTo>
                    <a:lnTo>
                      <a:pt x="1484" y="1028"/>
                    </a:lnTo>
                    <a:lnTo>
                      <a:pt x="1484" y="1028"/>
                    </a:lnTo>
                    <a:lnTo>
                      <a:pt x="1484" y="1028"/>
                    </a:lnTo>
                    <a:lnTo>
                      <a:pt x="1490" y="1028"/>
                    </a:lnTo>
                    <a:lnTo>
                      <a:pt x="1490" y="1028"/>
                    </a:lnTo>
                    <a:lnTo>
                      <a:pt x="1490" y="1028"/>
                    </a:lnTo>
                    <a:lnTo>
                      <a:pt x="1490" y="1022"/>
                    </a:lnTo>
                    <a:lnTo>
                      <a:pt x="1490" y="1022"/>
                    </a:lnTo>
                    <a:lnTo>
                      <a:pt x="1490" y="1022"/>
                    </a:lnTo>
                    <a:lnTo>
                      <a:pt x="1490" y="1022"/>
                    </a:lnTo>
                    <a:lnTo>
                      <a:pt x="1490" y="1022"/>
                    </a:lnTo>
                    <a:lnTo>
                      <a:pt x="1490" y="1022"/>
                    </a:lnTo>
                    <a:lnTo>
                      <a:pt x="1496" y="1016"/>
                    </a:lnTo>
                    <a:lnTo>
                      <a:pt x="1496" y="1016"/>
                    </a:lnTo>
                    <a:lnTo>
                      <a:pt x="1496" y="1016"/>
                    </a:lnTo>
                    <a:lnTo>
                      <a:pt x="1496" y="1010"/>
                    </a:lnTo>
                    <a:lnTo>
                      <a:pt x="1502" y="1010"/>
                    </a:lnTo>
                    <a:lnTo>
                      <a:pt x="1502" y="1004"/>
                    </a:lnTo>
                    <a:lnTo>
                      <a:pt x="1502" y="1004"/>
                    </a:lnTo>
                    <a:lnTo>
                      <a:pt x="1508" y="1004"/>
                    </a:lnTo>
                    <a:lnTo>
                      <a:pt x="1508" y="1004"/>
                    </a:lnTo>
                    <a:lnTo>
                      <a:pt x="1508" y="1004"/>
                    </a:lnTo>
                    <a:lnTo>
                      <a:pt x="1508" y="1004"/>
                    </a:lnTo>
                    <a:lnTo>
                      <a:pt x="1508" y="1004"/>
                    </a:lnTo>
                    <a:lnTo>
                      <a:pt x="1508" y="1004"/>
                    </a:lnTo>
                    <a:lnTo>
                      <a:pt x="1514" y="1004"/>
                    </a:lnTo>
                    <a:lnTo>
                      <a:pt x="1514" y="1004"/>
                    </a:lnTo>
                    <a:lnTo>
                      <a:pt x="1514" y="1004"/>
                    </a:lnTo>
                    <a:lnTo>
                      <a:pt x="1508" y="1004"/>
                    </a:lnTo>
                    <a:lnTo>
                      <a:pt x="1508" y="1010"/>
                    </a:lnTo>
                    <a:lnTo>
                      <a:pt x="1508" y="1010"/>
                    </a:lnTo>
                    <a:lnTo>
                      <a:pt x="1502" y="1010"/>
                    </a:lnTo>
                    <a:lnTo>
                      <a:pt x="1502" y="1010"/>
                    </a:lnTo>
                    <a:lnTo>
                      <a:pt x="1502" y="1010"/>
                    </a:lnTo>
                    <a:lnTo>
                      <a:pt x="1508" y="1016"/>
                    </a:lnTo>
                    <a:lnTo>
                      <a:pt x="1514" y="1016"/>
                    </a:lnTo>
                    <a:lnTo>
                      <a:pt x="1514" y="1022"/>
                    </a:lnTo>
                    <a:lnTo>
                      <a:pt x="1514" y="1022"/>
                    </a:lnTo>
                    <a:lnTo>
                      <a:pt x="1520" y="1022"/>
                    </a:lnTo>
                    <a:lnTo>
                      <a:pt x="1520" y="1022"/>
                    </a:lnTo>
                    <a:lnTo>
                      <a:pt x="1520" y="1028"/>
                    </a:lnTo>
                    <a:lnTo>
                      <a:pt x="1520" y="1034"/>
                    </a:lnTo>
                    <a:lnTo>
                      <a:pt x="1526" y="1034"/>
                    </a:lnTo>
                    <a:lnTo>
                      <a:pt x="1526" y="1034"/>
                    </a:lnTo>
                    <a:lnTo>
                      <a:pt x="1526" y="1034"/>
                    </a:lnTo>
                    <a:lnTo>
                      <a:pt x="1526" y="1034"/>
                    </a:lnTo>
                    <a:lnTo>
                      <a:pt x="1526" y="1034"/>
                    </a:lnTo>
                    <a:lnTo>
                      <a:pt x="1520" y="1046"/>
                    </a:lnTo>
                    <a:lnTo>
                      <a:pt x="1520" y="1046"/>
                    </a:lnTo>
                    <a:lnTo>
                      <a:pt x="1514" y="1052"/>
                    </a:lnTo>
                    <a:lnTo>
                      <a:pt x="1514" y="1052"/>
                    </a:lnTo>
                    <a:lnTo>
                      <a:pt x="1514" y="1058"/>
                    </a:lnTo>
                    <a:lnTo>
                      <a:pt x="1514" y="1058"/>
                    </a:lnTo>
                    <a:lnTo>
                      <a:pt x="1514" y="1058"/>
                    </a:lnTo>
                    <a:lnTo>
                      <a:pt x="1508" y="1058"/>
                    </a:lnTo>
                    <a:lnTo>
                      <a:pt x="1508" y="1058"/>
                    </a:lnTo>
                    <a:lnTo>
                      <a:pt x="1514" y="1058"/>
                    </a:lnTo>
                    <a:lnTo>
                      <a:pt x="1508" y="1064"/>
                    </a:lnTo>
                    <a:lnTo>
                      <a:pt x="1508" y="1064"/>
                    </a:lnTo>
                    <a:lnTo>
                      <a:pt x="1490" y="1064"/>
                    </a:lnTo>
                    <a:lnTo>
                      <a:pt x="1490" y="1058"/>
                    </a:lnTo>
                    <a:lnTo>
                      <a:pt x="1490" y="1058"/>
                    </a:lnTo>
                    <a:lnTo>
                      <a:pt x="1490" y="1058"/>
                    </a:lnTo>
                    <a:lnTo>
                      <a:pt x="1484" y="1058"/>
                    </a:lnTo>
                    <a:lnTo>
                      <a:pt x="1484" y="1064"/>
                    </a:lnTo>
                    <a:lnTo>
                      <a:pt x="1484" y="1064"/>
                    </a:lnTo>
                    <a:lnTo>
                      <a:pt x="1484" y="1064"/>
                    </a:lnTo>
                    <a:lnTo>
                      <a:pt x="1484" y="1064"/>
                    </a:lnTo>
                    <a:lnTo>
                      <a:pt x="1484" y="1070"/>
                    </a:lnTo>
                    <a:lnTo>
                      <a:pt x="1484" y="1070"/>
                    </a:lnTo>
                    <a:lnTo>
                      <a:pt x="1484" y="1070"/>
                    </a:lnTo>
                    <a:lnTo>
                      <a:pt x="1484" y="1070"/>
                    </a:lnTo>
                    <a:lnTo>
                      <a:pt x="1484" y="1070"/>
                    </a:lnTo>
                    <a:lnTo>
                      <a:pt x="1484" y="1076"/>
                    </a:lnTo>
                    <a:lnTo>
                      <a:pt x="1478" y="1076"/>
                    </a:lnTo>
                    <a:lnTo>
                      <a:pt x="1478" y="1082"/>
                    </a:lnTo>
                    <a:lnTo>
                      <a:pt x="1484" y="1076"/>
                    </a:lnTo>
                    <a:lnTo>
                      <a:pt x="1484" y="1076"/>
                    </a:lnTo>
                    <a:lnTo>
                      <a:pt x="1484" y="1076"/>
                    </a:lnTo>
                    <a:lnTo>
                      <a:pt x="1484" y="1076"/>
                    </a:lnTo>
                    <a:lnTo>
                      <a:pt x="1484" y="1076"/>
                    </a:lnTo>
                    <a:lnTo>
                      <a:pt x="1490" y="1076"/>
                    </a:lnTo>
                    <a:lnTo>
                      <a:pt x="1490" y="1076"/>
                    </a:lnTo>
                    <a:lnTo>
                      <a:pt x="1502" y="1076"/>
                    </a:lnTo>
                    <a:lnTo>
                      <a:pt x="1502" y="1076"/>
                    </a:lnTo>
                    <a:lnTo>
                      <a:pt x="1496" y="1076"/>
                    </a:lnTo>
                    <a:lnTo>
                      <a:pt x="1496" y="1076"/>
                    </a:lnTo>
                    <a:lnTo>
                      <a:pt x="1496" y="1076"/>
                    </a:lnTo>
                    <a:lnTo>
                      <a:pt x="1496" y="1076"/>
                    </a:lnTo>
                    <a:lnTo>
                      <a:pt x="1502" y="1076"/>
                    </a:lnTo>
                    <a:lnTo>
                      <a:pt x="1502" y="1082"/>
                    </a:lnTo>
                    <a:lnTo>
                      <a:pt x="1502" y="1082"/>
                    </a:lnTo>
                    <a:lnTo>
                      <a:pt x="1502" y="1082"/>
                    </a:lnTo>
                    <a:lnTo>
                      <a:pt x="1502" y="1082"/>
                    </a:lnTo>
                    <a:lnTo>
                      <a:pt x="1502" y="1082"/>
                    </a:lnTo>
                    <a:lnTo>
                      <a:pt x="1502" y="1082"/>
                    </a:lnTo>
                    <a:lnTo>
                      <a:pt x="1508" y="1088"/>
                    </a:lnTo>
                    <a:lnTo>
                      <a:pt x="1508" y="1088"/>
                    </a:lnTo>
                    <a:lnTo>
                      <a:pt x="1508" y="1094"/>
                    </a:lnTo>
                    <a:lnTo>
                      <a:pt x="1514" y="1094"/>
                    </a:lnTo>
                    <a:lnTo>
                      <a:pt x="1514" y="1100"/>
                    </a:lnTo>
                    <a:lnTo>
                      <a:pt x="1514" y="1106"/>
                    </a:lnTo>
                    <a:lnTo>
                      <a:pt x="1514" y="1118"/>
                    </a:lnTo>
                    <a:lnTo>
                      <a:pt x="1514" y="1124"/>
                    </a:lnTo>
                    <a:lnTo>
                      <a:pt x="1520" y="1142"/>
                    </a:lnTo>
                    <a:lnTo>
                      <a:pt x="1526" y="1154"/>
                    </a:lnTo>
                    <a:lnTo>
                      <a:pt x="1526" y="1166"/>
                    </a:lnTo>
                    <a:lnTo>
                      <a:pt x="1520" y="1166"/>
                    </a:lnTo>
                    <a:lnTo>
                      <a:pt x="1520" y="1172"/>
                    </a:lnTo>
                    <a:lnTo>
                      <a:pt x="1520" y="1172"/>
                    </a:lnTo>
                    <a:lnTo>
                      <a:pt x="1514" y="1178"/>
                    </a:lnTo>
                    <a:lnTo>
                      <a:pt x="1514" y="1178"/>
                    </a:lnTo>
                    <a:lnTo>
                      <a:pt x="1514" y="1178"/>
                    </a:lnTo>
                    <a:lnTo>
                      <a:pt x="1508" y="1184"/>
                    </a:lnTo>
                    <a:lnTo>
                      <a:pt x="1508" y="1184"/>
                    </a:lnTo>
                    <a:lnTo>
                      <a:pt x="1508" y="1184"/>
                    </a:lnTo>
                    <a:lnTo>
                      <a:pt x="1502" y="1196"/>
                    </a:lnTo>
                    <a:lnTo>
                      <a:pt x="1490" y="1196"/>
                    </a:lnTo>
                    <a:lnTo>
                      <a:pt x="1490" y="1196"/>
                    </a:lnTo>
                    <a:lnTo>
                      <a:pt x="1490" y="1202"/>
                    </a:lnTo>
                    <a:lnTo>
                      <a:pt x="1484" y="1202"/>
                    </a:lnTo>
                    <a:lnTo>
                      <a:pt x="1484" y="1202"/>
                    </a:lnTo>
                    <a:lnTo>
                      <a:pt x="1484" y="1202"/>
                    </a:lnTo>
                    <a:lnTo>
                      <a:pt x="1484" y="1196"/>
                    </a:lnTo>
                    <a:lnTo>
                      <a:pt x="1484" y="1196"/>
                    </a:lnTo>
                    <a:lnTo>
                      <a:pt x="1484" y="1196"/>
                    </a:lnTo>
                    <a:lnTo>
                      <a:pt x="1478" y="1202"/>
                    </a:lnTo>
                    <a:lnTo>
                      <a:pt x="1478" y="1202"/>
                    </a:lnTo>
                    <a:lnTo>
                      <a:pt x="1478" y="1202"/>
                    </a:lnTo>
                    <a:lnTo>
                      <a:pt x="1478" y="1202"/>
                    </a:lnTo>
                    <a:lnTo>
                      <a:pt x="1472" y="1202"/>
                    </a:lnTo>
                    <a:lnTo>
                      <a:pt x="1442" y="1202"/>
                    </a:lnTo>
                    <a:lnTo>
                      <a:pt x="1442" y="1202"/>
                    </a:lnTo>
                    <a:lnTo>
                      <a:pt x="1448" y="1202"/>
                    </a:lnTo>
                    <a:lnTo>
                      <a:pt x="1448" y="1202"/>
                    </a:lnTo>
                    <a:lnTo>
                      <a:pt x="1448" y="1202"/>
                    </a:lnTo>
                    <a:lnTo>
                      <a:pt x="1448" y="1202"/>
                    </a:lnTo>
                    <a:lnTo>
                      <a:pt x="1454" y="1196"/>
                    </a:lnTo>
                    <a:lnTo>
                      <a:pt x="1454" y="1196"/>
                    </a:lnTo>
                    <a:lnTo>
                      <a:pt x="1454" y="1196"/>
                    </a:lnTo>
                    <a:lnTo>
                      <a:pt x="1454" y="1196"/>
                    </a:lnTo>
                    <a:lnTo>
                      <a:pt x="1454" y="1196"/>
                    </a:lnTo>
                    <a:lnTo>
                      <a:pt x="1448" y="1196"/>
                    </a:lnTo>
                    <a:lnTo>
                      <a:pt x="1448" y="1196"/>
                    </a:lnTo>
                    <a:lnTo>
                      <a:pt x="1448" y="1190"/>
                    </a:lnTo>
                    <a:lnTo>
                      <a:pt x="1448" y="1190"/>
                    </a:lnTo>
                    <a:lnTo>
                      <a:pt x="1442" y="1190"/>
                    </a:lnTo>
                    <a:lnTo>
                      <a:pt x="1442" y="1190"/>
                    </a:lnTo>
                    <a:lnTo>
                      <a:pt x="1442" y="1190"/>
                    </a:lnTo>
                    <a:lnTo>
                      <a:pt x="1442" y="1190"/>
                    </a:lnTo>
                    <a:lnTo>
                      <a:pt x="1436" y="1190"/>
                    </a:lnTo>
                    <a:lnTo>
                      <a:pt x="1436" y="1190"/>
                    </a:lnTo>
                    <a:lnTo>
                      <a:pt x="1436" y="1190"/>
                    </a:lnTo>
                    <a:lnTo>
                      <a:pt x="1436" y="1196"/>
                    </a:lnTo>
                    <a:lnTo>
                      <a:pt x="1436" y="1196"/>
                    </a:lnTo>
                    <a:lnTo>
                      <a:pt x="1436" y="1196"/>
                    </a:lnTo>
                    <a:lnTo>
                      <a:pt x="1436" y="1202"/>
                    </a:lnTo>
                    <a:lnTo>
                      <a:pt x="1436" y="1202"/>
                    </a:lnTo>
                    <a:lnTo>
                      <a:pt x="1436" y="1202"/>
                    </a:lnTo>
                    <a:lnTo>
                      <a:pt x="1430" y="1202"/>
                    </a:lnTo>
                    <a:lnTo>
                      <a:pt x="1430" y="1202"/>
                    </a:lnTo>
                    <a:lnTo>
                      <a:pt x="1430" y="1208"/>
                    </a:lnTo>
                    <a:lnTo>
                      <a:pt x="1418" y="1226"/>
                    </a:lnTo>
                    <a:lnTo>
                      <a:pt x="1412" y="1232"/>
                    </a:lnTo>
                    <a:lnTo>
                      <a:pt x="1406" y="1232"/>
                    </a:lnTo>
                    <a:lnTo>
                      <a:pt x="1406" y="1232"/>
                    </a:lnTo>
                    <a:lnTo>
                      <a:pt x="1406" y="1232"/>
                    </a:lnTo>
                    <a:lnTo>
                      <a:pt x="1406" y="1232"/>
                    </a:lnTo>
                    <a:lnTo>
                      <a:pt x="1406" y="1238"/>
                    </a:lnTo>
                    <a:lnTo>
                      <a:pt x="1406" y="1238"/>
                    </a:lnTo>
                    <a:lnTo>
                      <a:pt x="1406" y="1238"/>
                    </a:lnTo>
                    <a:lnTo>
                      <a:pt x="1406" y="1244"/>
                    </a:lnTo>
                    <a:lnTo>
                      <a:pt x="1400" y="1244"/>
                    </a:lnTo>
                    <a:lnTo>
                      <a:pt x="1400" y="1244"/>
                    </a:lnTo>
                    <a:lnTo>
                      <a:pt x="1400" y="1244"/>
                    </a:lnTo>
                    <a:lnTo>
                      <a:pt x="1400" y="1244"/>
                    </a:lnTo>
                    <a:lnTo>
                      <a:pt x="1394" y="1250"/>
                    </a:lnTo>
                    <a:lnTo>
                      <a:pt x="1394" y="1250"/>
                    </a:lnTo>
                    <a:lnTo>
                      <a:pt x="1394" y="1250"/>
                    </a:lnTo>
                    <a:lnTo>
                      <a:pt x="1394" y="1250"/>
                    </a:lnTo>
                    <a:lnTo>
                      <a:pt x="1382" y="1250"/>
                    </a:lnTo>
                    <a:lnTo>
                      <a:pt x="1376" y="1256"/>
                    </a:lnTo>
                    <a:lnTo>
                      <a:pt x="1376" y="1256"/>
                    </a:lnTo>
                    <a:lnTo>
                      <a:pt x="1376" y="1250"/>
                    </a:lnTo>
                    <a:lnTo>
                      <a:pt x="1370" y="1244"/>
                    </a:lnTo>
                    <a:lnTo>
                      <a:pt x="1370" y="1244"/>
                    </a:lnTo>
                    <a:lnTo>
                      <a:pt x="1364" y="1244"/>
                    </a:lnTo>
                    <a:lnTo>
                      <a:pt x="1364" y="1244"/>
                    </a:lnTo>
                    <a:lnTo>
                      <a:pt x="1364" y="1250"/>
                    </a:lnTo>
                    <a:lnTo>
                      <a:pt x="1358" y="1256"/>
                    </a:lnTo>
                    <a:lnTo>
                      <a:pt x="1352" y="1256"/>
                    </a:lnTo>
                    <a:lnTo>
                      <a:pt x="1352" y="1262"/>
                    </a:lnTo>
                    <a:lnTo>
                      <a:pt x="1352" y="1256"/>
                    </a:lnTo>
                    <a:lnTo>
                      <a:pt x="1358" y="1250"/>
                    </a:lnTo>
                    <a:lnTo>
                      <a:pt x="1364" y="1250"/>
                    </a:lnTo>
                    <a:lnTo>
                      <a:pt x="1364" y="1244"/>
                    </a:lnTo>
                    <a:lnTo>
                      <a:pt x="1364" y="1244"/>
                    </a:lnTo>
                    <a:lnTo>
                      <a:pt x="1364" y="1244"/>
                    </a:lnTo>
                    <a:lnTo>
                      <a:pt x="1364" y="1244"/>
                    </a:lnTo>
                    <a:lnTo>
                      <a:pt x="1364" y="1244"/>
                    </a:lnTo>
                    <a:lnTo>
                      <a:pt x="1358" y="1244"/>
                    </a:lnTo>
                    <a:lnTo>
                      <a:pt x="1358" y="1244"/>
                    </a:lnTo>
                    <a:lnTo>
                      <a:pt x="1358" y="1244"/>
                    </a:lnTo>
                    <a:lnTo>
                      <a:pt x="1358" y="1244"/>
                    </a:lnTo>
                    <a:lnTo>
                      <a:pt x="1358" y="1238"/>
                    </a:lnTo>
                    <a:lnTo>
                      <a:pt x="1358" y="1238"/>
                    </a:lnTo>
                    <a:lnTo>
                      <a:pt x="1358" y="1238"/>
                    </a:lnTo>
                    <a:lnTo>
                      <a:pt x="1358" y="1238"/>
                    </a:lnTo>
                    <a:lnTo>
                      <a:pt x="1358" y="1238"/>
                    </a:lnTo>
                    <a:lnTo>
                      <a:pt x="1358" y="1232"/>
                    </a:lnTo>
                    <a:lnTo>
                      <a:pt x="1358" y="1232"/>
                    </a:lnTo>
                    <a:lnTo>
                      <a:pt x="1352" y="1232"/>
                    </a:lnTo>
                    <a:lnTo>
                      <a:pt x="1358" y="1232"/>
                    </a:lnTo>
                    <a:lnTo>
                      <a:pt x="1358" y="1232"/>
                    </a:lnTo>
                    <a:lnTo>
                      <a:pt x="1352" y="1232"/>
                    </a:lnTo>
                    <a:lnTo>
                      <a:pt x="1352" y="1232"/>
                    </a:lnTo>
                    <a:lnTo>
                      <a:pt x="1352" y="1232"/>
                    </a:lnTo>
                    <a:lnTo>
                      <a:pt x="1340" y="1226"/>
                    </a:lnTo>
                    <a:lnTo>
                      <a:pt x="1334" y="1226"/>
                    </a:lnTo>
                    <a:lnTo>
                      <a:pt x="1316" y="1232"/>
                    </a:lnTo>
                    <a:lnTo>
                      <a:pt x="1316" y="1232"/>
                    </a:lnTo>
                    <a:lnTo>
                      <a:pt x="1310" y="1238"/>
                    </a:lnTo>
                    <a:lnTo>
                      <a:pt x="1310" y="1238"/>
                    </a:lnTo>
                    <a:lnTo>
                      <a:pt x="1310" y="1238"/>
                    </a:lnTo>
                    <a:lnTo>
                      <a:pt x="1304" y="1244"/>
                    </a:lnTo>
                    <a:lnTo>
                      <a:pt x="1304" y="1244"/>
                    </a:lnTo>
                    <a:lnTo>
                      <a:pt x="1310" y="1244"/>
                    </a:lnTo>
                    <a:lnTo>
                      <a:pt x="1310" y="1244"/>
                    </a:lnTo>
                    <a:lnTo>
                      <a:pt x="1310" y="1244"/>
                    </a:lnTo>
                    <a:lnTo>
                      <a:pt x="1310" y="1250"/>
                    </a:lnTo>
                    <a:lnTo>
                      <a:pt x="1316" y="1250"/>
                    </a:lnTo>
                    <a:lnTo>
                      <a:pt x="1322" y="1250"/>
                    </a:lnTo>
                    <a:lnTo>
                      <a:pt x="1322" y="1256"/>
                    </a:lnTo>
                    <a:lnTo>
                      <a:pt x="1322" y="1256"/>
                    </a:lnTo>
                    <a:lnTo>
                      <a:pt x="1322" y="1256"/>
                    </a:lnTo>
                    <a:lnTo>
                      <a:pt x="1322" y="1256"/>
                    </a:lnTo>
                    <a:lnTo>
                      <a:pt x="1322" y="1256"/>
                    </a:lnTo>
                    <a:lnTo>
                      <a:pt x="1316" y="1256"/>
                    </a:lnTo>
                    <a:lnTo>
                      <a:pt x="1316" y="1256"/>
                    </a:lnTo>
                    <a:lnTo>
                      <a:pt x="1316" y="1256"/>
                    </a:lnTo>
                    <a:lnTo>
                      <a:pt x="1316" y="1256"/>
                    </a:lnTo>
                    <a:lnTo>
                      <a:pt x="1316" y="1256"/>
                    </a:lnTo>
                    <a:lnTo>
                      <a:pt x="1316" y="1256"/>
                    </a:lnTo>
                    <a:lnTo>
                      <a:pt x="1316" y="1256"/>
                    </a:lnTo>
                    <a:lnTo>
                      <a:pt x="1310" y="1256"/>
                    </a:lnTo>
                    <a:lnTo>
                      <a:pt x="1310" y="1256"/>
                    </a:lnTo>
                    <a:lnTo>
                      <a:pt x="1310" y="1256"/>
                    </a:lnTo>
                    <a:lnTo>
                      <a:pt x="1310" y="1256"/>
                    </a:lnTo>
                    <a:lnTo>
                      <a:pt x="1310" y="1256"/>
                    </a:lnTo>
                    <a:lnTo>
                      <a:pt x="1310" y="1256"/>
                    </a:lnTo>
                    <a:lnTo>
                      <a:pt x="1310" y="1256"/>
                    </a:lnTo>
                    <a:lnTo>
                      <a:pt x="1304" y="1256"/>
                    </a:lnTo>
                    <a:lnTo>
                      <a:pt x="1298" y="1256"/>
                    </a:lnTo>
                    <a:lnTo>
                      <a:pt x="1298" y="1256"/>
                    </a:lnTo>
                    <a:lnTo>
                      <a:pt x="1298" y="1262"/>
                    </a:lnTo>
                    <a:lnTo>
                      <a:pt x="1292" y="1268"/>
                    </a:lnTo>
                    <a:lnTo>
                      <a:pt x="1292" y="1274"/>
                    </a:lnTo>
                    <a:lnTo>
                      <a:pt x="1292" y="1274"/>
                    </a:lnTo>
                    <a:lnTo>
                      <a:pt x="1292" y="1274"/>
                    </a:lnTo>
                    <a:lnTo>
                      <a:pt x="1292" y="1274"/>
                    </a:lnTo>
                    <a:lnTo>
                      <a:pt x="1292" y="1280"/>
                    </a:lnTo>
                    <a:lnTo>
                      <a:pt x="1292" y="1280"/>
                    </a:lnTo>
                    <a:lnTo>
                      <a:pt x="1286" y="1280"/>
                    </a:lnTo>
                    <a:lnTo>
                      <a:pt x="1292" y="1280"/>
                    </a:lnTo>
                    <a:lnTo>
                      <a:pt x="1292" y="1280"/>
                    </a:lnTo>
                    <a:lnTo>
                      <a:pt x="1298" y="1286"/>
                    </a:lnTo>
                    <a:lnTo>
                      <a:pt x="1298" y="1286"/>
                    </a:lnTo>
                    <a:lnTo>
                      <a:pt x="1292" y="1286"/>
                    </a:lnTo>
                    <a:lnTo>
                      <a:pt x="1292" y="1286"/>
                    </a:lnTo>
                    <a:lnTo>
                      <a:pt x="1292" y="1286"/>
                    </a:lnTo>
                    <a:lnTo>
                      <a:pt x="1292" y="1286"/>
                    </a:lnTo>
                    <a:lnTo>
                      <a:pt x="1292" y="1286"/>
                    </a:lnTo>
                    <a:lnTo>
                      <a:pt x="1286" y="1286"/>
                    </a:lnTo>
                    <a:lnTo>
                      <a:pt x="1292" y="1286"/>
                    </a:lnTo>
                    <a:lnTo>
                      <a:pt x="1292" y="1286"/>
                    </a:lnTo>
                    <a:lnTo>
                      <a:pt x="1292" y="1286"/>
                    </a:lnTo>
                    <a:lnTo>
                      <a:pt x="1292" y="1286"/>
                    </a:lnTo>
                    <a:lnTo>
                      <a:pt x="1292" y="1286"/>
                    </a:lnTo>
                    <a:lnTo>
                      <a:pt x="1292" y="1292"/>
                    </a:lnTo>
                    <a:lnTo>
                      <a:pt x="1292" y="1292"/>
                    </a:lnTo>
                    <a:lnTo>
                      <a:pt x="1292" y="1292"/>
                    </a:lnTo>
                    <a:lnTo>
                      <a:pt x="1292" y="1292"/>
                    </a:lnTo>
                    <a:lnTo>
                      <a:pt x="1286" y="1292"/>
                    </a:lnTo>
                    <a:lnTo>
                      <a:pt x="1292" y="1292"/>
                    </a:lnTo>
                    <a:lnTo>
                      <a:pt x="1292" y="1298"/>
                    </a:lnTo>
                    <a:lnTo>
                      <a:pt x="1292" y="1298"/>
                    </a:lnTo>
                    <a:lnTo>
                      <a:pt x="1292" y="1304"/>
                    </a:lnTo>
                    <a:lnTo>
                      <a:pt x="1292" y="1304"/>
                    </a:lnTo>
                    <a:lnTo>
                      <a:pt x="1292" y="1304"/>
                    </a:lnTo>
                    <a:lnTo>
                      <a:pt x="1298" y="1304"/>
                    </a:lnTo>
                    <a:lnTo>
                      <a:pt x="1304" y="1298"/>
                    </a:lnTo>
                    <a:lnTo>
                      <a:pt x="1304" y="1298"/>
                    </a:lnTo>
                    <a:lnTo>
                      <a:pt x="1304" y="1292"/>
                    </a:lnTo>
                    <a:lnTo>
                      <a:pt x="1310" y="1292"/>
                    </a:lnTo>
                    <a:lnTo>
                      <a:pt x="1310" y="1292"/>
                    </a:lnTo>
                    <a:lnTo>
                      <a:pt x="1310" y="1292"/>
                    </a:lnTo>
                    <a:lnTo>
                      <a:pt x="1298" y="1310"/>
                    </a:lnTo>
                    <a:lnTo>
                      <a:pt x="1292" y="1310"/>
                    </a:lnTo>
                    <a:lnTo>
                      <a:pt x="1292" y="1310"/>
                    </a:lnTo>
                    <a:lnTo>
                      <a:pt x="1292" y="1310"/>
                    </a:lnTo>
                    <a:lnTo>
                      <a:pt x="1292" y="1310"/>
                    </a:lnTo>
                    <a:lnTo>
                      <a:pt x="1292" y="1310"/>
                    </a:lnTo>
                    <a:lnTo>
                      <a:pt x="1292" y="1316"/>
                    </a:lnTo>
                    <a:lnTo>
                      <a:pt x="1292" y="1316"/>
                    </a:lnTo>
                    <a:lnTo>
                      <a:pt x="1292" y="1316"/>
                    </a:lnTo>
                    <a:lnTo>
                      <a:pt x="1292" y="1316"/>
                    </a:lnTo>
                    <a:lnTo>
                      <a:pt x="1292" y="1316"/>
                    </a:lnTo>
                    <a:lnTo>
                      <a:pt x="1292" y="1316"/>
                    </a:lnTo>
                    <a:lnTo>
                      <a:pt x="1292" y="1316"/>
                    </a:lnTo>
                    <a:lnTo>
                      <a:pt x="1292" y="1322"/>
                    </a:lnTo>
                    <a:lnTo>
                      <a:pt x="1292" y="1322"/>
                    </a:lnTo>
                    <a:lnTo>
                      <a:pt x="1298" y="1322"/>
                    </a:lnTo>
                    <a:lnTo>
                      <a:pt x="1298" y="1322"/>
                    </a:lnTo>
                    <a:lnTo>
                      <a:pt x="1298" y="1322"/>
                    </a:lnTo>
                    <a:lnTo>
                      <a:pt x="1298" y="1322"/>
                    </a:lnTo>
                    <a:lnTo>
                      <a:pt x="1298" y="1322"/>
                    </a:lnTo>
                    <a:lnTo>
                      <a:pt x="1304" y="1322"/>
                    </a:lnTo>
                    <a:lnTo>
                      <a:pt x="1304" y="1322"/>
                    </a:lnTo>
                    <a:lnTo>
                      <a:pt x="1304" y="1322"/>
                    </a:lnTo>
                    <a:lnTo>
                      <a:pt x="1304" y="1322"/>
                    </a:lnTo>
                    <a:lnTo>
                      <a:pt x="1298" y="1322"/>
                    </a:lnTo>
                    <a:lnTo>
                      <a:pt x="1304" y="1328"/>
                    </a:lnTo>
                    <a:lnTo>
                      <a:pt x="1304" y="1328"/>
                    </a:lnTo>
                    <a:lnTo>
                      <a:pt x="1304" y="1328"/>
                    </a:lnTo>
                    <a:lnTo>
                      <a:pt x="1304" y="1328"/>
                    </a:lnTo>
                    <a:lnTo>
                      <a:pt x="1304" y="1328"/>
                    </a:lnTo>
                    <a:lnTo>
                      <a:pt x="1304" y="1328"/>
                    </a:lnTo>
                    <a:lnTo>
                      <a:pt x="1304" y="1328"/>
                    </a:lnTo>
                    <a:lnTo>
                      <a:pt x="1304" y="1334"/>
                    </a:lnTo>
                    <a:lnTo>
                      <a:pt x="1304" y="1334"/>
                    </a:lnTo>
                    <a:lnTo>
                      <a:pt x="1298" y="1334"/>
                    </a:lnTo>
                    <a:lnTo>
                      <a:pt x="1298" y="1334"/>
                    </a:lnTo>
                    <a:lnTo>
                      <a:pt x="1298" y="1334"/>
                    </a:lnTo>
                    <a:lnTo>
                      <a:pt x="1298" y="1334"/>
                    </a:lnTo>
                    <a:lnTo>
                      <a:pt x="1298" y="1334"/>
                    </a:lnTo>
                    <a:lnTo>
                      <a:pt x="1304" y="1334"/>
                    </a:lnTo>
                    <a:lnTo>
                      <a:pt x="1304" y="1328"/>
                    </a:lnTo>
                    <a:lnTo>
                      <a:pt x="1304" y="1328"/>
                    </a:lnTo>
                    <a:lnTo>
                      <a:pt x="1304" y="1328"/>
                    </a:lnTo>
                    <a:lnTo>
                      <a:pt x="1298" y="1328"/>
                    </a:lnTo>
                    <a:lnTo>
                      <a:pt x="1298" y="1328"/>
                    </a:lnTo>
                    <a:lnTo>
                      <a:pt x="1298" y="1328"/>
                    </a:lnTo>
                    <a:lnTo>
                      <a:pt x="1298" y="1328"/>
                    </a:lnTo>
                    <a:lnTo>
                      <a:pt x="1292" y="1328"/>
                    </a:lnTo>
                    <a:lnTo>
                      <a:pt x="1292" y="1322"/>
                    </a:lnTo>
                    <a:lnTo>
                      <a:pt x="1292" y="1322"/>
                    </a:lnTo>
                    <a:lnTo>
                      <a:pt x="1292" y="1322"/>
                    </a:lnTo>
                    <a:lnTo>
                      <a:pt x="1292" y="1322"/>
                    </a:lnTo>
                    <a:lnTo>
                      <a:pt x="1292" y="1316"/>
                    </a:lnTo>
                    <a:lnTo>
                      <a:pt x="1292" y="1316"/>
                    </a:lnTo>
                    <a:lnTo>
                      <a:pt x="1292" y="1316"/>
                    </a:lnTo>
                    <a:lnTo>
                      <a:pt x="1286" y="1316"/>
                    </a:lnTo>
                    <a:lnTo>
                      <a:pt x="1286" y="1316"/>
                    </a:lnTo>
                    <a:lnTo>
                      <a:pt x="1280" y="1316"/>
                    </a:lnTo>
                    <a:lnTo>
                      <a:pt x="1280" y="1316"/>
                    </a:lnTo>
                    <a:lnTo>
                      <a:pt x="1274" y="1316"/>
                    </a:lnTo>
                    <a:lnTo>
                      <a:pt x="1274" y="1322"/>
                    </a:lnTo>
                    <a:lnTo>
                      <a:pt x="1274" y="1322"/>
                    </a:lnTo>
                    <a:lnTo>
                      <a:pt x="1268" y="1328"/>
                    </a:lnTo>
                    <a:lnTo>
                      <a:pt x="1268" y="1334"/>
                    </a:lnTo>
                    <a:lnTo>
                      <a:pt x="1262" y="1334"/>
                    </a:lnTo>
                    <a:lnTo>
                      <a:pt x="1262" y="1334"/>
                    </a:lnTo>
                    <a:lnTo>
                      <a:pt x="1262" y="1340"/>
                    </a:lnTo>
                    <a:lnTo>
                      <a:pt x="1256" y="1346"/>
                    </a:lnTo>
                    <a:lnTo>
                      <a:pt x="1250" y="1364"/>
                    </a:lnTo>
                    <a:lnTo>
                      <a:pt x="1244" y="1364"/>
                    </a:lnTo>
                    <a:lnTo>
                      <a:pt x="1244" y="1364"/>
                    </a:lnTo>
                    <a:lnTo>
                      <a:pt x="1244" y="1370"/>
                    </a:lnTo>
                    <a:lnTo>
                      <a:pt x="1244" y="1370"/>
                    </a:lnTo>
                    <a:lnTo>
                      <a:pt x="1244" y="1370"/>
                    </a:lnTo>
                    <a:lnTo>
                      <a:pt x="1244" y="1370"/>
                    </a:lnTo>
                    <a:lnTo>
                      <a:pt x="1244" y="1370"/>
                    </a:lnTo>
                    <a:lnTo>
                      <a:pt x="1238" y="1376"/>
                    </a:lnTo>
                    <a:lnTo>
                      <a:pt x="1238" y="1382"/>
                    </a:lnTo>
                    <a:lnTo>
                      <a:pt x="1238" y="1382"/>
                    </a:lnTo>
                    <a:lnTo>
                      <a:pt x="1238" y="1382"/>
                    </a:lnTo>
                    <a:lnTo>
                      <a:pt x="1238" y="1388"/>
                    </a:lnTo>
                    <a:lnTo>
                      <a:pt x="1244" y="1394"/>
                    </a:lnTo>
                    <a:lnTo>
                      <a:pt x="1244" y="1394"/>
                    </a:lnTo>
                    <a:lnTo>
                      <a:pt x="1244" y="1394"/>
                    </a:lnTo>
                    <a:lnTo>
                      <a:pt x="1250" y="1400"/>
                    </a:lnTo>
                    <a:lnTo>
                      <a:pt x="1250" y="1400"/>
                    </a:lnTo>
                    <a:lnTo>
                      <a:pt x="1250" y="1400"/>
                    </a:lnTo>
                    <a:lnTo>
                      <a:pt x="1238" y="1400"/>
                    </a:lnTo>
                    <a:lnTo>
                      <a:pt x="1238" y="1400"/>
                    </a:lnTo>
                    <a:lnTo>
                      <a:pt x="1238" y="1406"/>
                    </a:lnTo>
                    <a:lnTo>
                      <a:pt x="1238" y="1406"/>
                    </a:lnTo>
                    <a:lnTo>
                      <a:pt x="1232" y="1400"/>
                    </a:lnTo>
                    <a:lnTo>
                      <a:pt x="1232" y="1400"/>
                    </a:lnTo>
                    <a:lnTo>
                      <a:pt x="1232" y="1406"/>
                    </a:lnTo>
                    <a:lnTo>
                      <a:pt x="1226" y="1400"/>
                    </a:lnTo>
                    <a:lnTo>
                      <a:pt x="1220" y="1406"/>
                    </a:lnTo>
                    <a:lnTo>
                      <a:pt x="1220" y="1406"/>
                    </a:lnTo>
                    <a:lnTo>
                      <a:pt x="1220" y="1412"/>
                    </a:lnTo>
                    <a:lnTo>
                      <a:pt x="1226" y="1419"/>
                    </a:lnTo>
                    <a:lnTo>
                      <a:pt x="1226" y="1419"/>
                    </a:lnTo>
                    <a:lnTo>
                      <a:pt x="1226" y="1419"/>
                    </a:lnTo>
                    <a:lnTo>
                      <a:pt x="1226" y="1419"/>
                    </a:lnTo>
                    <a:lnTo>
                      <a:pt x="1232" y="1419"/>
                    </a:lnTo>
                    <a:lnTo>
                      <a:pt x="1232" y="1419"/>
                    </a:lnTo>
                    <a:lnTo>
                      <a:pt x="1232" y="1419"/>
                    </a:lnTo>
                    <a:lnTo>
                      <a:pt x="1232" y="1419"/>
                    </a:lnTo>
                    <a:lnTo>
                      <a:pt x="1232" y="1419"/>
                    </a:lnTo>
                    <a:lnTo>
                      <a:pt x="1232" y="1419"/>
                    </a:lnTo>
                    <a:lnTo>
                      <a:pt x="1232" y="1419"/>
                    </a:lnTo>
                    <a:lnTo>
                      <a:pt x="1238" y="1419"/>
                    </a:lnTo>
                    <a:lnTo>
                      <a:pt x="1238" y="1419"/>
                    </a:lnTo>
                    <a:lnTo>
                      <a:pt x="1238" y="1425"/>
                    </a:lnTo>
                    <a:lnTo>
                      <a:pt x="1226" y="1425"/>
                    </a:lnTo>
                    <a:lnTo>
                      <a:pt x="1220" y="1425"/>
                    </a:lnTo>
                    <a:lnTo>
                      <a:pt x="1220" y="1425"/>
                    </a:lnTo>
                    <a:lnTo>
                      <a:pt x="1220" y="1431"/>
                    </a:lnTo>
                    <a:lnTo>
                      <a:pt x="1220" y="1425"/>
                    </a:lnTo>
                    <a:lnTo>
                      <a:pt x="1214" y="1425"/>
                    </a:lnTo>
                    <a:lnTo>
                      <a:pt x="1214" y="1425"/>
                    </a:lnTo>
                    <a:lnTo>
                      <a:pt x="1214" y="1425"/>
                    </a:lnTo>
                    <a:lnTo>
                      <a:pt x="1214" y="1419"/>
                    </a:lnTo>
                    <a:lnTo>
                      <a:pt x="1214" y="1419"/>
                    </a:lnTo>
                    <a:lnTo>
                      <a:pt x="1214" y="1419"/>
                    </a:lnTo>
                    <a:lnTo>
                      <a:pt x="1214" y="1425"/>
                    </a:lnTo>
                    <a:lnTo>
                      <a:pt x="1214" y="1425"/>
                    </a:lnTo>
                    <a:lnTo>
                      <a:pt x="1214" y="1431"/>
                    </a:lnTo>
                    <a:lnTo>
                      <a:pt x="1214" y="1431"/>
                    </a:lnTo>
                    <a:lnTo>
                      <a:pt x="1214" y="1431"/>
                    </a:lnTo>
                    <a:lnTo>
                      <a:pt x="1214" y="1431"/>
                    </a:lnTo>
                    <a:lnTo>
                      <a:pt x="1214" y="1437"/>
                    </a:lnTo>
                    <a:lnTo>
                      <a:pt x="1214" y="1443"/>
                    </a:lnTo>
                    <a:lnTo>
                      <a:pt x="1220" y="1443"/>
                    </a:lnTo>
                    <a:lnTo>
                      <a:pt x="1220" y="1443"/>
                    </a:lnTo>
                    <a:lnTo>
                      <a:pt x="1220" y="1443"/>
                    </a:lnTo>
                    <a:lnTo>
                      <a:pt x="1220" y="1443"/>
                    </a:lnTo>
                    <a:lnTo>
                      <a:pt x="1220" y="1443"/>
                    </a:lnTo>
                    <a:lnTo>
                      <a:pt x="1220" y="1443"/>
                    </a:lnTo>
                    <a:lnTo>
                      <a:pt x="1220" y="1437"/>
                    </a:lnTo>
                    <a:lnTo>
                      <a:pt x="1232" y="1437"/>
                    </a:lnTo>
                    <a:lnTo>
                      <a:pt x="1232" y="1437"/>
                    </a:lnTo>
                    <a:lnTo>
                      <a:pt x="1232" y="1437"/>
                    </a:lnTo>
                    <a:lnTo>
                      <a:pt x="1232" y="1437"/>
                    </a:lnTo>
                    <a:lnTo>
                      <a:pt x="1232" y="1437"/>
                    </a:lnTo>
                    <a:lnTo>
                      <a:pt x="1238" y="1443"/>
                    </a:lnTo>
                    <a:lnTo>
                      <a:pt x="1238" y="1443"/>
                    </a:lnTo>
                    <a:lnTo>
                      <a:pt x="1238" y="1443"/>
                    </a:lnTo>
                    <a:lnTo>
                      <a:pt x="1238" y="1449"/>
                    </a:lnTo>
                    <a:lnTo>
                      <a:pt x="1238" y="1449"/>
                    </a:lnTo>
                    <a:lnTo>
                      <a:pt x="1238" y="1449"/>
                    </a:lnTo>
                    <a:lnTo>
                      <a:pt x="1238" y="1449"/>
                    </a:lnTo>
                    <a:lnTo>
                      <a:pt x="1238" y="1449"/>
                    </a:lnTo>
                    <a:lnTo>
                      <a:pt x="1238" y="1449"/>
                    </a:lnTo>
                    <a:lnTo>
                      <a:pt x="1232" y="1449"/>
                    </a:lnTo>
                    <a:lnTo>
                      <a:pt x="1232" y="1455"/>
                    </a:lnTo>
                    <a:lnTo>
                      <a:pt x="1232" y="1455"/>
                    </a:lnTo>
                    <a:lnTo>
                      <a:pt x="1232" y="1455"/>
                    </a:lnTo>
                    <a:lnTo>
                      <a:pt x="1232" y="1467"/>
                    </a:lnTo>
                    <a:lnTo>
                      <a:pt x="1232" y="1467"/>
                    </a:lnTo>
                    <a:lnTo>
                      <a:pt x="1232" y="1467"/>
                    </a:lnTo>
                    <a:lnTo>
                      <a:pt x="1244" y="1467"/>
                    </a:lnTo>
                    <a:lnTo>
                      <a:pt x="1244" y="1467"/>
                    </a:lnTo>
                    <a:lnTo>
                      <a:pt x="1250" y="1467"/>
                    </a:lnTo>
                    <a:lnTo>
                      <a:pt x="1244" y="1473"/>
                    </a:lnTo>
                    <a:lnTo>
                      <a:pt x="1244" y="1473"/>
                    </a:lnTo>
                    <a:lnTo>
                      <a:pt x="1244" y="1473"/>
                    </a:lnTo>
                    <a:lnTo>
                      <a:pt x="1250" y="1473"/>
                    </a:lnTo>
                    <a:lnTo>
                      <a:pt x="1244" y="1473"/>
                    </a:lnTo>
                    <a:lnTo>
                      <a:pt x="1244" y="1473"/>
                    </a:lnTo>
                    <a:lnTo>
                      <a:pt x="1244" y="1473"/>
                    </a:lnTo>
                    <a:lnTo>
                      <a:pt x="1244" y="1479"/>
                    </a:lnTo>
                    <a:lnTo>
                      <a:pt x="1244" y="1479"/>
                    </a:lnTo>
                    <a:lnTo>
                      <a:pt x="1244" y="1479"/>
                    </a:lnTo>
                    <a:lnTo>
                      <a:pt x="1244" y="1479"/>
                    </a:lnTo>
                    <a:lnTo>
                      <a:pt x="1244" y="1479"/>
                    </a:lnTo>
                    <a:lnTo>
                      <a:pt x="1244" y="1479"/>
                    </a:lnTo>
                    <a:lnTo>
                      <a:pt x="1244" y="1479"/>
                    </a:lnTo>
                    <a:lnTo>
                      <a:pt x="1244" y="1479"/>
                    </a:lnTo>
                    <a:lnTo>
                      <a:pt x="1244" y="1479"/>
                    </a:lnTo>
                    <a:lnTo>
                      <a:pt x="1244" y="1485"/>
                    </a:lnTo>
                    <a:lnTo>
                      <a:pt x="1244" y="1485"/>
                    </a:lnTo>
                    <a:lnTo>
                      <a:pt x="1250" y="1491"/>
                    </a:lnTo>
                    <a:lnTo>
                      <a:pt x="1250" y="1491"/>
                    </a:lnTo>
                    <a:lnTo>
                      <a:pt x="1250" y="1491"/>
                    </a:lnTo>
                    <a:lnTo>
                      <a:pt x="1250" y="1491"/>
                    </a:lnTo>
                    <a:lnTo>
                      <a:pt x="1256" y="1497"/>
                    </a:lnTo>
                    <a:lnTo>
                      <a:pt x="1262" y="1497"/>
                    </a:lnTo>
                    <a:lnTo>
                      <a:pt x="1262" y="1497"/>
                    </a:lnTo>
                    <a:lnTo>
                      <a:pt x="1262" y="1497"/>
                    </a:lnTo>
                    <a:lnTo>
                      <a:pt x="1262" y="1491"/>
                    </a:lnTo>
                    <a:lnTo>
                      <a:pt x="1262" y="1491"/>
                    </a:lnTo>
                    <a:lnTo>
                      <a:pt x="1262" y="1491"/>
                    </a:lnTo>
                    <a:lnTo>
                      <a:pt x="1262" y="1485"/>
                    </a:lnTo>
                    <a:lnTo>
                      <a:pt x="1262" y="1485"/>
                    </a:lnTo>
                    <a:lnTo>
                      <a:pt x="1262" y="1479"/>
                    </a:lnTo>
                    <a:lnTo>
                      <a:pt x="1262" y="1479"/>
                    </a:lnTo>
                    <a:lnTo>
                      <a:pt x="1262" y="1473"/>
                    </a:lnTo>
                    <a:lnTo>
                      <a:pt x="1262" y="1473"/>
                    </a:lnTo>
                    <a:lnTo>
                      <a:pt x="1268" y="1473"/>
                    </a:lnTo>
                    <a:lnTo>
                      <a:pt x="1268" y="1473"/>
                    </a:lnTo>
                    <a:lnTo>
                      <a:pt x="1268" y="1467"/>
                    </a:lnTo>
                    <a:lnTo>
                      <a:pt x="1268" y="1467"/>
                    </a:lnTo>
                    <a:lnTo>
                      <a:pt x="1268" y="1467"/>
                    </a:lnTo>
                    <a:lnTo>
                      <a:pt x="1268" y="1467"/>
                    </a:lnTo>
                    <a:lnTo>
                      <a:pt x="1268" y="1467"/>
                    </a:lnTo>
                    <a:lnTo>
                      <a:pt x="1268" y="1467"/>
                    </a:lnTo>
                    <a:lnTo>
                      <a:pt x="1268" y="1467"/>
                    </a:lnTo>
                    <a:lnTo>
                      <a:pt x="1268" y="1467"/>
                    </a:lnTo>
                    <a:lnTo>
                      <a:pt x="1268" y="1461"/>
                    </a:lnTo>
                    <a:lnTo>
                      <a:pt x="1268" y="1461"/>
                    </a:lnTo>
                    <a:lnTo>
                      <a:pt x="1268" y="1461"/>
                    </a:lnTo>
                    <a:lnTo>
                      <a:pt x="1268" y="1461"/>
                    </a:lnTo>
                    <a:lnTo>
                      <a:pt x="1268" y="1461"/>
                    </a:lnTo>
                    <a:lnTo>
                      <a:pt x="1268" y="1461"/>
                    </a:lnTo>
                    <a:lnTo>
                      <a:pt x="1274" y="1461"/>
                    </a:lnTo>
                    <a:lnTo>
                      <a:pt x="1268" y="1455"/>
                    </a:lnTo>
                    <a:lnTo>
                      <a:pt x="1268" y="1455"/>
                    </a:lnTo>
                    <a:lnTo>
                      <a:pt x="1274" y="1455"/>
                    </a:lnTo>
                    <a:lnTo>
                      <a:pt x="1274" y="1455"/>
                    </a:lnTo>
                    <a:lnTo>
                      <a:pt x="1274" y="1455"/>
                    </a:lnTo>
                    <a:lnTo>
                      <a:pt x="1274" y="1455"/>
                    </a:lnTo>
                    <a:lnTo>
                      <a:pt x="1274" y="1455"/>
                    </a:lnTo>
                    <a:lnTo>
                      <a:pt x="1274" y="1455"/>
                    </a:lnTo>
                    <a:lnTo>
                      <a:pt x="1280" y="1455"/>
                    </a:lnTo>
                    <a:lnTo>
                      <a:pt x="1280" y="1455"/>
                    </a:lnTo>
                    <a:lnTo>
                      <a:pt x="1280" y="1449"/>
                    </a:lnTo>
                    <a:lnTo>
                      <a:pt x="1280" y="1449"/>
                    </a:lnTo>
                    <a:lnTo>
                      <a:pt x="1280" y="1449"/>
                    </a:lnTo>
                    <a:lnTo>
                      <a:pt x="1280" y="1449"/>
                    </a:lnTo>
                    <a:lnTo>
                      <a:pt x="1280" y="1449"/>
                    </a:lnTo>
                    <a:lnTo>
                      <a:pt x="1280" y="1449"/>
                    </a:lnTo>
                    <a:lnTo>
                      <a:pt x="1280" y="1449"/>
                    </a:lnTo>
                    <a:lnTo>
                      <a:pt x="1280" y="1449"/>
                    </a:lnTo>
                    <a:lnTo>
                      <a:pt x="1280" y="1449"/>
                    </a:lnTo>
                    <a:lnTo>
                      <a:pt x="1280" y="1449"/>
                    </a:lnTo>
                    <a:lnTo>
                      <a:pt x="1280" y="1443"/>
                    </a:lnTo>
                    <a:lnTo>
                      <a:pt x="1280" y="1443"/>
                    </a:lnTo>
                    <a:lnTo>
                      <a:pt x="1280" y="1443"/>
                    </a:lnTo>
                    <a:lnTo>
                      <a:pt x="1280" y="1443"/>
                    </a:lnTo>
                    <a:lnTo>
                      <a:pt x="1286" y="1443"/>
                    </a:lnTo>
                    <a:lnTo>
                      <a:pt x="1286" y="1443"/>
                    </a:lnTo>
                    <a:lnTo>
                      <a:pt x="1292" y="1443"/>
                    </a:lnTo>
                    <a:lnTo>
                      <a:pt x="1292" y="1437"/>
                    </a:lnTo>
                    <a:lnTo>
                      <a:pt x="1292" y="1431"/>
                    </a:lnTo>
                    <a:lnTo>
                      <a:pt x="1292" y="1431"/>
                    </a:lnTo>
                    <a:lnTo>
                      <a:pt x="1298" y="1431"/>
                    </a:lnTo>
                    <a:lnTo>
                      <a:pt x="1298" y="1431"/>
                    </a:lnTo>
                    <a:lnTo>
                      <a:pt x="1298" y="1431"/>
                    </a:lnTo>
                    <a:lnTo>
                      <a:pt x="1298" y="1431"/>
                    </a:lnTo>
                    <a:lnTo>
                      <a:pt x="1298" y="1431"/>
                    </a:lnTo>
                    <a:lnTo>
                      <a:pt x="1298" y="1431"/>
                    </a:lnTo>
                    <a:lnTo>
                      <a:pt x="1298" y="1431"/>
                    </a:lnTo>
                    <a:lnTo>
                      <a:pt x="1298" y="1431"/>
                    </a:lnTo>
                    <a:lnTo>
                      <a:pt x="1298" y="1431"/>
                    </a:lnTo>
                    <a:lnTo>
                      <a:pt x="1298" y="1431"/>
                    </a:lnTo>
                    <a:lnTo>
                      <a:pt x="1298" y="1431"/>
                    </a:lnTo>
                    <a:lnTo>
                      <a:pt x="1298" y="1431"/>
                    </a:lnTo>
                    <a:lnTo>
                      <a:pt x="1298" y="1431"/>
                    </a:lnTo>
                    <a:lnTo>
                      <a:pt x="1298" y="1437"/>
                    </a:lnTo>
                    <a:lnTo>
                      <a:pt x="1298" y="1437"/>
                    </a:lnTo>
                    <a:lnTo>
                      <a:pt x="1298" y="1437"/>
                    </a:lnTo>
                    <a:lnTo>
                      <a:pt x="1292" y="1443"/>
                    </a:lnTo>
                    <a:lnTo>
                      <a:pt x="1292" y="1443"/>
                    </a:lnTo>
                    <a:lnTo>
                      <a:pt x="1292" y="1443"/>
                    </a:lnTo>
                    <a:lnTo>
                      <a:pt x="1292" y="1443"/>
                    </a:lnTo>
                    <a:lnTo>
                      <a:pt x="1292" y="1443"/>
                    </a:lnTo>
                    <a:lnTo>
                      <a:pt x="1292" y="1443"/>
                    </a:lnTo>
                    <a:lnTo>
                      <a:pt x="1292" y="1443"/>
                    </a:lnTo>
                    <a:lnTo>
                      <a:pt x="1292" y="1443"/>
                    </a:lnTo>
                    <a:lnTo>
                      <a:pt x="1292" y="1443"/>
                    </a:lnTo>
                    <a:lnTo>
                      <a:pt x="1286" y="1443"/>
                    </a:lnTo>
                    <a:lnTo>
                      <a:pt x="1280" y="1449"/>
                    </a:lnTo>
                    <a:lnTo>
                      <a:pt x="1280" y="1449"/>
                    </a:lnTo>
                    <a:lnTo>
                      <a:pt x="1280" y="1449"/>
                    </a:lnTo>
                    <a:lnTo>
                      <a:pt x="1280" y="1449"/>
                    </a:lnTo>
                    <a:lnTo>
                      <a:pt x="1280" y="1449"/>
                    </a:lnTo>
                    <a:lnTo>
                      <a:pt x="1280" y="1449"/>
                    </a:lnTo>
                    <a:lnTo>
                      <a:pt x="1280" y="1449"/>
                    </a:lnTo>
                    <a:lnTo>
                      <a:pt x="1280" y="1455"/>
                    </a:lnTo>
                    <a:lnTo>
                      <a:pt x="1280" y="1455"/>
                    </a:lnTo>
                    <a:lnTo>
                      <a:pt x="1274" y="1455"/>
                    </a:lnTo>
                    <a:lnTo>
                      <a:pt x="1274" y="1455"/>
                    </a:lnTo>
                    <a:lnTo>
                      <a:pt x="1274" y="1461"/>
                    </a:lnTo>
                    <a:lnTo>
                      <a:pt x="1274" y="1461"/>
                    </a:lnTo>
                    <a:lnTo>
                      <a:pt x="1274" y="1461"/>
                    </a:lnTo>
                    <a:lnTo>
                      <a:pt x="1274" y="1461"/>
                    </a:lnTo>
                    <a:lnTo>
                      <a:pt x="1274" y="1461"/>
                    </a:lnTo>
                    <a:lnTo>
                      <a:pt x="1268" y="1461"/>
                    </a:lnTo>
                    <a:lnTo>
                      <a:pt x="1268" y="1467"/>
                    </a:lnTo>
                    <a:lnTo>
                      <a:pt x="1268" y="1467"/>
                    </a:lnTo>
                    <a:lnTo>
                      <a:pt x="1268" y="1467"/>
                    </a:lnTo>
                    <a:lnTo>
                      <a:pt x="1268" y="1467"/>
                    </a:lnTo>
                    <a:lnTo>
                      <a:pt x="1268" y="1467"/>
                    </a:lnTo>
                    <a:lnTo>
                      <a:pt x="1268" y="1467"/>
                    </a:lnTo>
                    <a:lnTo>
                      <a:pt x="1268" y="1473"/>
                    </a:lnTo>
                    <a:lnTo>
                      <a:pt x="1268" y="1473"/>
                    </a:lnTo>
                    <a:lnTo>
                      <a:pt x="1268" y="1473"/>
                    </a:lnTo>
                    <a:lnTo>
                      <a:pt x="1268" y="1473"/>
                    </a:lnTo>
                    <a:lnTo>
                      <a:pt x="1268" y="1473"/>
                    </a:lnTo>
                    <a:lnTo>
                      <a:pt x="1262" y="1479"/>
                    </a:lnTo>
                    <a:lnTo>
                      <a:pt x="1262" y="1479"/>
                    </a:lnTo>
                    <a:lnTo>
                      <a:pt x="1262" y="1479"/>
                    </a:lnTo>
                    <a:lnTo>
                      <a:pt x="1262" y="1479"/>
                    </a:lnTo>
                    <a:lnTo>
                      <a:pt x="1268" y="1485"/>
                    </a:lnTo>
                    <a:lnTo>
                      <a:pt x="1274" y="1485"/>
                    </a:lnTo>
                    <a:lnTo>
                      <a:pt x="1274" y="1485"/>
                    </a:lnTo>
                    <a:lnTo>
                      <a:pt x="1274" y="1485"/>
                    </a:lnTo>
                    <a:lnTo>
                      <a:pt x="1274" y="1485"/>
                    </a:lnTo>
                    <a:lnTo>
                      <a:pt x="1274" y="1485"/>
                    </a:lnTo>
                    <a:lnTo>
                      <a:pt x="1274" y="1479"/>
                    </a:lnTo>
                    <a:lnTo>
                      <a:pt x="1274" y="1479"/>
                    </a:lnTo>
                    <a:lnTo>
                      <a:pt x="1274" y="1479"/>
                    </a:lnTo>
                    <a:lnTo>
                      <a:pt x="1280" y="1479"/>
                    </a:lnTo>
                    <a:lnTo>
                      <a:pt x="1274" y="1479"/>
                    </a:lnTo>
                    <a:lnTo>
                      <a:pt x="1274" y="1479"/>
                    </a:lnTo>
                    <a:lnTo>
                      <a:pt x="1274" y="1473"/>
                    </a:lnTo>
                    <a:lnTo>
                      <a:pt x="1274" y="1473"/>
                    </a:lnTo>
                    <a:lnTo>
                      <a:pt x="1280" y="1479"/>
                    </a:lnTo>
                    <a:lnTo>
                      <a:pt x="1274" y="1479"/>
                    </a:lnTo>
                    <a:lnTo>
                      <a:pt x="1274" y="1479"/>
                    </a:lnTo>
                    <a:lnTo>
                      <a:pt x="1274" y="1485"/>
                    </a:lnTo>
                    <a:lnTo>
                      <a:pt x="1274" y="1485"/>
                    </a:lnTo>
                    <a:lnTo>
                      <a:pt x="1274" y="1485"/>
                    </a:lnTo>
                    <a:lnTo>
                      <a:pt x="1274" y="1485"/>
                    </a:lnTo>
                    <a:lnTo>
                      <a:pt x="1274" y="1491"/>
                    </a:lnTo>
                    <a:lnTo>
                      <a:pt x="1274" y="1491"/>
                    </a:lnTo>
                    <a:lnTo>
                      <a:pt x="1274" y="1491"/>
                    </a:lnTo>
                    <a:lnTo>
                      <a:pt x="1274" y="1497"/>
                    </a:lnTo>
                    <a:lnTo>
                      <a:pt x="1280" y="1497"/>
                    </a:lnTo>
                    <a:lnTo>
                      <a:pt x="1280" y="1497"/>
                    </a:lnTo>
                    <a:lnTo>
                      <a:pt x="1280" y="1497"/>
                    </a:lnTo>
                    <a:lnTo>
                      <a:pt x="1280" y="1497"/>
                    </a:lnTo>
                    <a:lnTo>
                      <a:pt x="1280" y="1491"/>
                    </a:lnTo>
                    <a:lnTo>
                      <a:pt x="1280" y="1491"/>
                    </a:lnTo>
                    <a:lnTo>
                      <a:pt x="1280" y="1491"/>
                    </a:lnTo>
                    <a:lnTo>
                      <a:pt x="1286" y="1491"/>
                    </a:lnTo>
                    <a:lnTo>
                      <a:pt x="1292" y="1491"/>
                    </a:lnTo>
                    <a:lnTo>
                      <a:pt x="1292" y="1491"/>
                    </a:lnTo>
                    <a:lnTo>
                      <a:pt x="1292" y="1491"/>
                    </a:lnTo>
                    <a:lnTo>
                      <a:pt x="1298" y="1491"/>
                    </a:lnTo>
                    <a:lnTo>
                      <a:pt x="1292" y="1491"/>
                    </a:lnTo>
                    <a:lnTo>
                      <a:pt x="1292" y="1491"/>
                    </a:lnTo>
                    <a:lnTo>
                      <a:pt x="1292" y="1491"/>
                    </a:lnTo>
                    <a:lnTo>
                      <a:pt x="1292" y="1497"/>
                    </a:lnTo>
                    <a:lnTo>
                      <a:pt x="1292" y="1497"/>
                    </a:lnTo>
                    <a:lnTo>
                      <a:pt x="1286" y="1491"/>
                    </a:lnTo>
                    <a:lnTo>
                      <a:pt x="1286" y="1497"/>
                    </a:lnTo>
                    <a:lnTo>
                      <a:pt x="1286" y="1497"/>
                    </a:lnTo>
                    <a:lnTo>
                      <a:pt x="1286" y="1497"/>
                    </a:lnTo>
                    <a:lnTo>
                      <a:pt x="1286" y="1503"/>
                    </a:lnTo>
                    <a:lnTo>
                      <a:pt x="1286" y="1503"/>
                    </a:lnTo>
                    <a:lnTo>
                      <a:pt x="1280" y="1503"/>
                    </a:lnTo>
                    <a:lnTo>
                      <a:pt x="1274" y="1503"/>
                    </a:lnTo>
                    <a:lnTo>
                      <a:pt x="1268" y="1509"/>
                    </a:lnTo>
                    <a:lnTo>
                      <a:pt x="1274" y="1509"/>
                    </a:lnTo>
                    <a:lnTo>
                      <a:pt x="1274" y="1515"/>
                    </a:lnTo>
                    <a:lnTo>
                      <a:pt x="1280" y="1515"/>
                    </a:lnTo>
                    <a:lnTo>
                      <a:pt x="1280" y="1515"/>
                    </a:lnTo>
                    <a:lnTo>
                      <a:pt x="1280" y="1515"/>
                    </a:lnTo>
                    <a:lnTo>
                      <a:pt x="1286" y="1509"/>
                    </a:lnTo>
                    <a:lnTo>
                      <a:pt x="1286" y="1509"/>
                    </a:lnTo>
                    <a:lnTo>
                      <a:pt x="1286" y="1509"/>
                    </a:lnTo>
                    <a:lnTo>
                      <a:pt x="1292" y="1509"/>
                    </a:lnTo>
                    <a:lnTo>
                      <a:pt x="1292" y="1509"/>
                    </a:lnTo>
                    <a:lnTo>
                      <a:pt x="1292" y="1509"/>
                    </a:lnTo>
                    <a:lnTo>
                      <a:pt x="1292" y="1515"/>
                    </a:lnTo>
                    <a:lnTo>
                      <a:pt x="1292" y="1515"/>
                    </a:lnTo>
                    <a:lnTo>
                      <a:pt x="1292" y="1515"/>
                    </a:lnTo>
                    <a:lnTo>
                      <a:pt x="1298" y="1515"/>
                    </a:lnTo>
                    <a:lnTo>
                      <a:pt x="1298" y="1515"/>
                    </a:lnTo>
                    <a:lnTo>
                      <a:pt x="1298" y="1509"/>
                    </a:lnTo>
                    <a:lnTo>
                      <a:pt x="1298" y="1509"/>
                    </a:lnTo>
                    <a:lnTo>
                      <a:pt x="1304" y="1509"/>
                    </a:lnTo>
                    <a:lnTo>
                      <a:pt x="1304" y="1515"/>
                    </a:lnTo>
                    <a:lnTo>
                      <a:pt x="1304" y="1515"/>
                    </a:lnTo>
                    <a:lnTo>
                      <a:pt x="1304" y="1515"/>
                    </a:lnTo>
                    <a:lnTo>
                      <a:pt x="1304" y="1521"/>
                    </a:lnTo>
                    <a:lnTo>
                      <a:pt x="1304" y="1521"/>
                    </a:lnTo>
                    <a:lnTo>
                      <a:pt x="1304" y="1521"/>
                    </a:lnTo>
                    <a:lnTo>
                      <a:pt x="1310" y="1521"/>
                    </a:lnTo>
                    <a:lnTo>
                      <a:pt x="1316" y="1521"/>
                    </a:lnTo>
                    <a:lnTo>
                      <a:pt x="1334" y="1521"/>
                    </a:lnTo>
                    <a:lnTo>
                      <a:pt x="1340" y="1521"/>
                    </a:lnTo>
                    <a:lnTo>
                      <a:pt x="1340" y="1521"/>
                    </a:lnTo>
                    <a:lnTo>
                      <a:pt x="1346" y="1515"/>
                    </a:lnTo>
                    <a:lnTo>
                      <a:pt x="1346" y="1515"/>
                    </a:lnTo>
                    <a:lnTo>
                      <a:pt x="1346" y="1515"/>
                    </a:lnTo>
                    <a:lnTo>
                      <a:pt x="1346" y="1515"/>
                    </a:lnTo>
                    <a:lnTo>
                      <a:pt x="1346" y="1515"/>
                    </a:lnTo>
                    <a:lnTo>
                      <a:pt x="1346" y="1509"/>
                    </a:lnTo>
                    <a:lnTo>
                      <a:pt x="1346" y="1509"/>
                    </a:lnTo>
                    <a:lnTo>
                      <a:pt x="1346" y="1509"/>
                    </a:lnTo>
                    <a:lnTo>
                      <a:pt x="1352" y="1509"/>
                    </a:lnTo>
                    <a:lnTo>
                      <a:pt x="1352" y="1509"/>
                    </a:lnTo>
                    <a:lnTo>
                      <a:pt x="1352" y="1509"/>
                    </a:lnTo>
                    <a:lnTo>
                      <a:pt x="1352" y="1509"/>
                    </a:lnTo>
                    <a:lnTo>
                      <a:pt x="1358" y="1503"/>
                    </a:lnTo>
                    <a:lnTo>
                      <a:pt x="1358" y="1503"/>
                    </a:lnTo>
                    <a:lnTo>
                      <a:pt x="1358" y="1509"/>
                    </a:lnTo>
                    <a:lnTo>
                      <a:pt x="1358" y="1509"/>
                    </a:lnTo>
                    <a:lnTo>
                      <a:pt x="1358" y="1509"/>
                    </a:lnTo>
                    <a:lnTo>
                      <a:pt x="1352" y="1509"/>
                    </a:lnTo>
                    <a:lnTo>
                      <a:pt x="1352" y="1509"/>
                    </a:lnTo>
                    <a:lnTo>
                      <a:pt x="1358" y="1509"/>
                    </a:lnTo>
                    <a:lnTo>
                      <a:pt x="1364" y="1515"/>
                    </a:lnTo>
                    <a:lnTo>
                      <a:pt x="1364" y="1515"/>
                    </a:lnTo>
                    <a:lnTo>
                      <a:pt x="1364" y="1515"/>
                    </a:lnTo>
                    <a:lnTo>
                      <a:pt x="1364" y="1515"/>
                    </a:lnTo>
                    <a:lnTo>
                      <a:pt x="1364" y="1515"/>
                    </a:lnTo>
                    <a:lnTo>
                      <a:pt x="1358" y="1521"/>
                    </a:lnTo>
                    <a:lnTo>
                      <a:pt x="1358" y="1521"/>
                    </a:lnTo>
                    <a:lnTo>
                      <a:pt x="1352" y="1515"/>
                    </a:lnTo>
                    <a:lnTo>
                      <a:pt x="1352" y="1515"/>
                    </a:lnTo>
                    <a:lnTo>
                      <a:pt x="1346" y="1515"/>
                    </a:lnTo>
                    <a:lnTo>
                      <a:pt x="1346" y="1521"/>
                    </a:lnTo>
                    <a:lnTo>
                      <a:pt x="1346" y="1521"/>
                    </a:lnTo>
                    <a:lnTo>
                      <a:pt x="1346" y="1521"/>
                    </a:lnTo>
                    <a:lnTo>
                      <a:pt x="1364" y="1527"/>
                    </a:lnTo>
                    <a:lnTo>
                      <a:pt x="1370" y="1533"/>
                    </a:lnTo>
                    <a:lnTo>
                      <a:pt x="1376" y="1533"/>
                    </a:lnTo>
                    <a:lnTo>
                      <a:pt x="1370" y="1533"/>
                    </a:lnTo>
                    <a:lnTo>
                      <a:pt x="1370" y="1533"/>
                    </a:lnTo>
                    <a:lnTo>
                      <a:pt x="1370" y="1533"/>
                    </a:lnTo>
                    <a:lnTo>
                      <a:pt x="1370" y="1539"/>
                    </a:lnTo>
                    <a:lnTo>
                      <a:pt x="1370" y="1539"/>
                    </a:lnTo>
                    <a:lnTo>
                      <a:pt x="1370" y="1545"/>
                    </a:lnTo>
                    <a:lnTo>
                      <a:pt x="1358" y="1551"/>
                    </a:lnTo>
                    <a:lnTo>
                      <a:pt x="1358" y="1551"/>
                    </a:lnTo>
                    <a:lnTo>
                      <a:pt x="1352" y="1551"/>
                    </a:lnTo>
                    <a:lnTo>
                      <a:pt x="1352" y="1551"/>
                    </a:lnTo>
                    <a:lnTo>
                      <a:pt x="1352" y="1551"/>
                    </a:lnTo>
                    <a:lnTo>
                      <a:pt x="1352" y="1551"/>
                    </a:lnTo>
                    <a:lnTo>
                      <a:pt x="1352" y="1551"/>
                    </a:lnTo>
                    <a:lnTo>
                      <a:pt x="1352" y="1551"/>
                    </a:lnTo>
                    <a:lnTo>
                      <a:pt x="1346" y="1545"/>
                    </a:lnTo>
                    <a:lnTo>
                      <a:pt x="1352" y="1545"/>
                    </a:lnTo>
                    <a:lnTo>
                      <a:pt x="1352" y="1545"/>
                    </a:lnTo>
                    <a:lnTo>
                      <a:pt x="1352" y="1545"/>
                    </a:lnTo>
                    <a:lnTo>
                      <a:pt x="1352" y="1539"/>
                    </a:lnTo>
                    <a:lnTo>
                      <a:pt x="1352" y="1539"/>
                    </a:lnTo>
                    <a:lnTo>
                      <a:pt x="1352" y="1539"/>
                    </a:lnTo>
                    <a:lnTo>
                      <a:pt x="1352" y="1533"/>
                    </a:lnTo>
                    <a:lnTo>
                      <a:pt x="1352" y="1533"/>
                    </a:lnTo>
                    <a:lnTo>
                      <a:pt x="1346" y="1533"/>
                    </a:lnTo>
                    <a:lnTo>
                      <a:pt x="1346" y="1533"/>
                    </a:lnTo>
                    <a:lnTo>
                      <a:pt x="1346" y="1527"/>
                    </a:lnTo>
                    <a:lnTo>
                      <a:pt x="1340" y="1527"/>
                    </a:lnTo>
                    <a:lnTo>
                      <a:pt x="1340" y="1533"/>
                    </a:lnTo>
                    <a:lnTo>
                      <a:pt x="1340" y="1533"/>
                    </a:lnTo>
                    <a:lnTo>
                      <a:pt x="1334" y="1533"/>
                    </a:lnTo>
                    <a:lnTo>
                      <a:pt x="1334" y="1533"/>
                    </a:lnTo>
                    <a:lnTo>
                      <a:pt x="1334" y="1539"/>
                    </a:lnTo>
                    <a:lnTo>
                      <a:pt x="1334" y="1539"/>
                    </a:lnTo>
                    <a:lnTo>
                      <a:pt x="1334" y="1545"/>
                    </a:lnTo>
                    <a:lnTo>
                      <a:pt x="1328" y="1545"/>
                    </a:lnTo>
                    <a:lnTo>
                      <a:pt x="1328" y="1545"/>
                    </a:lnTo>
                    <a:lnTo>
                      <a:pt x="1322" y="1545"/>
                    </a:lnTo>
                    <a:lnTo>
                      <a:pt x="1322" y="1545"/>
                    </a:lnTo>
                    <a:lnTo>
                      <a:pt x="1322" y="1545"/>
                    </a:lnTo>
                    <a:lnTo>
                      <a:pt x="1322" y="1551"/>
                    </a:lnTo>
                    <a:lnTo>
                      <a:pt x="1316" y="1557"/>
                    </a:lnTo>
                    <a:lnTo>
                      <a:pt x="1316" y="1557"/>
                    </a:lnTo>
                    <a:lnTo>
                      <a:pt x="1316" y="1557"/>
                    </a:lnTo>
                    <a:lnTo>
                      <a:pt x="1316" y="1551"/>
                    </a:lnTo>
                    <a:lnTo>
                      <a:pt x="1316" y="1551"/>
                    </a:lnTo>
                    <a:lnTo>
                      <a:pt x="1316" y="1551"/>
                    </a:lnTo>
                    <a:lnTo>
                      <a:pt x="1316" y="1551"/>
                    </a:lnTo>
                    <a:lnTo>
                      <a:pt x="1316" y="1551"/>
                    </a:lnTo>
                    <a:lnTo>
                      <a:pt x="1316" y="1551"/>
                    </a:lnTo>
                    <a:lnTo>
                      <a:pt x="1316" y="1551"/>
                    </a:lnTo>
                    <a:lnTo>
                      <a:pt x="1316" y="1551"/>
                    </a:lnTo>
                    <a:lnTo>
                      <a:pt x="1322" y="1551"/>
                    </a:lnTo>
                    <a:lnTo>
                      <a:pt x="1322" y="1551"/>
                    </a:lnTo>
                    <a:lnTo>
                      <a:pt x="1322" y="1551"/>
                    </a:lnTo>
                    <a:lnTo>
                      <a:pt x="1322" y="1551"/>
                    </a:lnTo>
                    <a:lnTo>
                      <a:pt x="1322" y="1545"/>
                    </a:lnTo>
                    <a:lnTo>
                      <a:pt x="1322" y="1545"/>
                    </a:lnTo>
                    <a:lnTo>
                      <a:pt x="1322" y="1545"/>
                    </a:lnTo>
                    <a:lnTo>
                      <a:pt x="1322" y="1545"/>
                    </a:lnTo>
                    <a:lnTo>
                      <a:pt x="1322" y="1545"/>
                    </a:lnTo>
                    <a:lnTo>
                      <a:pt x="1322" y="1545"/>
                    </a:lnTo>
                    <a:lnTo>
                      <a:pt x="1328" y="1539"/>
                    </a:lnTo>
                    <a:lnTo>
                      <a:pt x="1328" y="1539"/>
                    </a:lnTo>
                    <a:lnTo>
                      <a:pt x="1328" y="1539"/>
                    </a:lnTo>
                    <a:lnTo>
                      <a:pt x="1328" y="1539"/>
                    </a:lnTo>
                    <a:lnTo>
                      <a:pt x="1328" y="1533"/>
                    </a:lnTo>
                    <a:lnTo>
                      <a:pt x="1328" y="1533"/>
                    </a:lnTo>
                    <a:lnTo>
                      <a:pt x="1328" y="1533"/>
                    </a:lnTo>
                    <a:lnTo>
                      <a:pt x="1322" y="1533"/>
                    </a:lnTo>
                    <a:lnTo>
                      <a:pt x="1322" y="1533"/>
                    </a:lnTo>
                    <a:lnTo>
                      <a:pt x="1322" y="1533"/>
                    </a:lnTo>
                    <a:lnTo>
                      <a:pt x="1322" y="1533"/>
                    </a:lnTo>
                    <a:lnTo>
                      <a:pt x="1322" y="1527"/>
                    </a:lnTo>
                    <a:lnTo>
                      <a:pt x="1322" y="1527"/>
                    </a:lnTo>
                    <a:lnTo>
                      <a:pt x="1322" y="1527"/>
                    </a:lnTo>
                    <a:lnTo>
                      <a:pt x="1322" y="1527"/>
                    </a:lnTo>
                    <a:lnTo>
                      <a:pt x="1316" y="1527"/>
                    </a:lnTo>
                    <a:lnTo>
                      <a:pt x="1316" y="1527"/>
                    </a:lnTo>
                    <a:lnTo>
                      <a:pt x="1316" y="1527"/>
                    </a:lnTo>
                    <a:lnTo>
                      <a:pt x="1310" y="1527"/>
                    </a:lnTo>
                    <a:lnTo>
                      <a:pt x="1304" y="1527"/>
                    </a:lnTo>
                    <a:lnTo>
                      <a:pt x="1304" y="1527"/>
                    </a:lnTo>
                    <a:lnTo>
                      <a:pt x="1298" y="1521"/>
                    </a:lnTo>
                    <a:lnTo>
                      <a:pt x="1298" y="1521"/>
                    </a:lnTo>
                    <a:lnTo>
                      <a:pt x="1304" y="1515"/>
                    </a:lnTo>
                    <a:lnTo>
                      <a:pt x="1304" y="1515"/>
                    </a:lnTo>
                    <a:lnTo>
                      <a:pt x="1304" y="1515"/>
                    </a:lnTo>
                    <a:lnTo>
                      <a:pt x="1298" y="1515"/>
                    </a:lnTo>
                    <a:lnTo>
                      <a:pt x="1298" y="1515"/>
                    </a:lnTo>
                    <a:lnTo>
                      <a:pt x="1292" y="1515"/>
                    </a:lnTo>
                    <a:lnTo>
                      <a:pt x="1292" y="1521"/>
                    </a:lnTo>
                    <a:lnTo>
                      <a:pt x="1292" y="1521"/>
                    </a:lnTo>
                    <a:lnTo>
                      <a:pt x="1292" y="1521"/>
                    </a:lnTo>
                    <a:lnTo>
                      <a:pt x="1292" y="1515"/>
                    </a:lnTo>
                    <a:lnTo>
                      <a:pt x="1292" y="1515"/>
                    </a:lnTo>
                    <a:lnTo>
                      <a:pt x="1286" y="1515"/>
                    </a:lnTo>
                    <a:lnTo>
                      <a:pt x="1286" y="1515"/>
                    </a:lnTo>
                    <a:lnTo>
                      <a:pt x="1286" y="1509"/>
                    </a:lnTo>
                    <a:lnTo>
                      <a:pt x="1286" y="1515"/>
                    </a:lnTo>
                    <a:lnTo>
                      <a:pt x="1286" y="1515"/>
                    </a:lnTo>
                    <a:lnTo>
                      <a:pt x="1286" y="1521"/>
                    </a:lnTo>
                    <a:lnTo>
                      <a:pt x="1292" y="1521"/>
                    </a:lnTo>
                    <a:lnTo>
                      <a:pt x="1286" y="1527"/>
                    </a:lnTo>
                    <a:lnTo>
                      <a:pt x="1286" y="1527"/>
                    </a:lnTo>
                    <a:lnTo>
                      <a:pt x="1286" y="1527"/>
                    </a:lnTo>
                    <a:lnTo>
                      <a:pt x="1280" y="1527"/>
                    </a:lnTo>
                    <a:lnTo>
                      <a:pt x="1280" y="1527"/>
                    </a:lnTo>
                    <a:lnTo>
                      <a:pt x="1280" y="1527"/>
                    </a:lnTo>
                    <a:lnTo>
                      <a:pt x="1280" y="1533"/>
                    </a:lnTo>
                    <a:lnTo>
                      <a:pt x="1280" y="1533"/>
                    </a:lnTo>
                    <a:lnTo>
                      <a:pt x="1280" y="1533"/>
                    </a:lnTo>
                    <a:lnTo>
                      <a:pt x="1280" y="1539"/>
                    </a:lnTo>
                    <a:lnTo>
                      <a:pt x="1280" y="1539"/>
                    </a:lnTo>
                    <a:lnTo>
                      <a:pt x="1280" y="1539"/>
                    </a:lnTo>
                    <a:lnTo>
                      <a:pt x="1274" y="1545"/>
                    </a:lnTo>
                    <a:lnTo>
                      <a:pt x="1274" y="1545"/>
                    </a:lnTo>
                    <a:lnTo>
                      <a:pt x="1268" y="1551"/>
                    </a:lnTo>
                    <a:lnTo>
                      <a:pt x="1268" y="1551"/>
                    </a:lnTo>
                    <a:lnTo>
                      <a:pt x="1268" y="1551"/>
                    </a:lnTo>
                    <a:lnTo>
                      <a:pt x="1268" y="1551"/>
                    </a:lnTo>
                    <a:lnTo>
                      <a:pt x="1268" y="1551"/>
                    </a:lnTo>
                    <a:lnTo>
                      <a:pt x="1268" y="1551"/>
                    </a:lnTo>
                    <a:lnTo>
                      <a:pt x="1262" y="1551"/>
                    </a:lnTo>
                    <a:lnTo>
                      <a:pt x="1262" y="1551"/>
                    </a:lnTo>
                    <a:lnTo>
                      <a:pt x="1262" y="1551"/>
                    </a:lnTo>
                    <a:lnTo>
                      <a:pt x="1256" y="1557"/>
                    </a:lnTo>
                    <a:lnTo>
                      <a:pt x="1256" y="1557"/>
                    </a:lnTo>
                    <a:lnTo>
                      <a:pt x="1262" y="1563"/>
                    </a:lnTo>
                    <a:lnTo>
                      <a:pt x="1262" y="1563"/>
                    </a:lnTo>
                    <a:lnTo>
                      <a:pt x="1268" y="1563"/>
                    </a:lnTo>
                    <a:lnTo>
                      <a:pt x="1268" y="1563"/>
                    </a:lnTo>
                    <a:lnTo>
                      <a:pt x="1274" y="1563"/>
                    </a:lnTo>
                    <a:lnTo>
                      <a:pt x="1274" y="1563"/>
                    </a:lnTo>
                    <a:lnTo>
                      <a:pt x="1280" y="1557"/>
                    </a:lnTo>
                    <a:lnTo>
                      <a:pt x="1286" y="1557"/>
                    </a:lnTo>
                    <a:lnTo>
                      <a:pt x="1286" y="1557"/>
                    </a:lnTo>
                    <a:lnTo>
                      <a:pt x="1286" y="1563"/>
                    </a:lnTo>
                    <a:lnTo>
                      <a:pt x="1286" y="1563"/>
                    </a:lnTo>
                    <a:lnTo>
                      <a:pt x="1280" y="1563"/>
                    </a:lnTo>
                    <a:lnTo>
                      <a:pt x="1280" y="1563"/>
                    </a:lnTo>
                    <a:lnTo>
                      <a:pt x="1280" y="1563"/>
                    </a:lnTo>
                    <a:lnTo>
                      <a:pt x="1280" y="1563"/>
                    </a:lnTo>
                    <a:lnTo>
                      <a:pt x="1280" y="1563"/>
                    </a:lnTo>
                    <a:lnTo>
                      <a:pt x="1280" y="1569"/>
                    </a:lnTo>
                    <a:lnTo>
                      <a:pt x="1280" y="1569"/>
                    </a:lnTo>
                    <a:lnTo>
                      <a:pt x="1280" y="1569"/>
                    </a:lnTo>
                    <a:lnTo>
                      <a:pt x="1274" y="1569"/>
                    </a:lnTo>
                    <a:lnTo>
                      <a:pt x="1274" y="1569"/>
                    </a:lnTo>
                    <a:lnTo>
                      <a:pt x="1274" y="1569"/>
                    </a:lnTo>
                    <a:lnTo>
                      <a:pt x="1274" y="1575"/>
                    </a:lnTo>
                    <a:lnTo>
                      <a:pt x="1280" y="1575"/>
                    </a:lnTo>
                    <a:lnTo>
                      <a:pt x="1280" y="1575"/>
                    </a:lnTo>
                    <a:lnTo>
                      <a:pt x="1280" y="1581"/>
                    </a:lnTo>
                    <a:lnTo>
                      <a:pt x="1280" y="1581"/>
                    </a:lnTo>
                    <a:lnTo>
                      <a:pt x="1292" y="1587"/>
                    </a:lnTo>
                    <a:lnTo>
                      <a:pt x="1292" y="1587"/>
                    </a:lnTo>
                    <a:lnTo>
                      <a:pt x="1298" y="1587"/>
                    </a:lnTo>
                    <a:lnTo>
                      <a:pt x="1298" y="1587"/>
                    </a:lnTo>
                    <a:lnTo>
                      <a:pt x="1304" y="1581"/>
                    </a:lnTo>
                    <a:lnTo>
                      <a:pt x="1298" y="1587"/>
                    </a:lnTo>
                    <a:lnTo>
                      <a:pt x="1298" y="1587"/>
                    </a:lnTo>
                    <a:lnTo>
                      <a:pt x="1298" y="1587"/>
                    </a:lnTo>
                    <a:lnTo>
                      <a:pt x="1304" y="1587"/>
                    </a:lnTo>
                    <a:lnTo>
                      <a:pt x="1304" y="1587"/>
                    </a:lnTo>
                    <a:lnTo>
                      <a:pt x="1304" y="1587"/>
                    </a:lnTo>
                    <a:lnTo>
                      <a:pt x="1304" y="1593"/>
                    </a:lnTo>
                    <a:lnTo>
                      <a:pt x="1304" y="1593"/>
                    </a:lnTo>
                    <a:lnTo>
                      <a:pt x="1310" y="1593"/>
                    </a:lnTo>
                    <a:lnTo>
                      <a:pt x="1310" y="1599"/>
                    </a:lnTo>
                    <a:lnTo>
                      <a:pt x="1310" y="1599"/>
                    </a:lnTo>
                    <a:lnTo>
                      <a:pt x="1310" y="1599"/>
                    </a:lnTo>
                    <a:lnTo>
                      <a:pt x="1310" y="1599"/>
                    </a:lnTo>
                    <a:lnTo>
                      <a:pt x="1310" y="1599"/>
                    </a:lnTo>
                    <a:lnTo>
                      <a:pt x="1310" y="1605"/>
                    </a:lnTo>
                    <a:lnTo>
                      <a:pt x="1310" y="1605"/>
                    </a:lnTo>
                    <a:lnTo>
                      <a:pt x="1316" y="1605"/>
                    </a:lnTo>
                    <a:lnTo>
                      <a:pt x="1316" y="1605"/>
                    </a:lnTo>
                    <a:lnTo>
                      <a:pt x="1316" y="1605"/>
                    </a:lnTo>
                    <a:lnTo>
                      <a:pt x="1316" y="1611"/>
                    </a:lnTo>
                    <a:lnTo>
                      <a:pt x="1316" y="1611"/>
                    </a:lnTo>
                    <a:lnTo>
                      <a:pt x="1316" y="1611"/>
                    </a:lnTo>
                    <a:lnTo>
                      <a:pt x="1322" y="1611"/>
                    </a:lnTo>
                    <a:lnTo>
                      <a:pt x="1328" y="1617"/>
                    </a:lnTo>
                    <a:lnTo>
                      <a:pt x="1334" y="1617"/>
                    </a:lnTo>
                    <a:lnTo>
                      <a:pt x="1334" y="1617"/>
                    </a:lnTo>
                    <a:lnTo>
                      <a:pt x="1334" y="1623"/>
                    </a:lnTo>
                    <a:lnTo>
                      <a:pt x="1334" y="1623"/>
                    </a:lnTo>
                    <a:lnTo>
                      <a:pt x="1334" y="1623"/>
                    </a:lnTo>
                    <a:lnTo>
                      <a:pt x="1334" y="1623"/>
                    </a:lnTo>
                    <a:lnTo>
                      <a:pt x="1334" y="1623"/>
                    </a:lnTo>
                    <a:lnTo>
                      <a:pt x="1334" y="1623"/>
                    </a:lnTo>
                    <a:lnTo>
                      <a:pt x="1334" y="1623"/>
                    </a:lnTo>
                    <a:lnTo>
                      <a:pt x="1328" y="1623"/>
                    </a:lnTo>
                    <a:lnTo>
                      <a:pt x="1328" y="1623"/>
                    </a:lnTo>
                    <a:lnTo>
                      <a:pt x="1328" y="1629"/>
                    </a:lnTo>
                    <a:lnTo>
                      <a:pt x="1328" y="1635"/>
                    </a:lnTo>
                    <a:lnTo>
                      <a:pt x="1328" y="1635"/>
                    </a:lnTo>
                    <a:lnTo>
                      <a:pt x="1334" y="1641"/>
                    </a:lnTo>
                    <a:lnTo>
                      <a:pt x="1334" y="1641"/>
                    </a:lnTo>
                    <a:lnTo>
                      <a:pt x="1346" y="1641"/>
                    </a:lnTo>
                    <a:lnTo>
                      <a:pt x="1364" y="1641"/>
                    </a:lnTo>
                    <a:lnTo>
                      <a:pt x="1376" y="1641"/>
                    </a:lnTo>
                    <a:lnTo>
                      <a:pt x="1394" y="1635"/>
                    </a:lnTo>
                    <a:lnTo>
                      <a:pt x="1406" y="1629"/>
                    </a:lnTo>
                    <a:lnTo>
                      <a:pt x="1412" y="1623"/>
                    </a:lnTo>
                    <a:lnTo>
                      <a:pt x="1412" y="1617"/>
                    </a:lnTo>
                    <a:lnTo>
                      <a:pt x="1412" y="1623"/>
                    </a:lnTo>
                    <a:lnTo>
                      <a:pt x="1418" y="1623"/>
                    </a:lnTo>
                    <a:lnTo>
                      <a:pt x="1424" y="1623"/>
                    </a:lnTo>
                    <a:lnTo>
                      <a:pt x="1424" y="1623"/>
                    </a:lnTo>
                    <a:lnTo>
                      <a:pt x="1424" y="1617"/>
                    </a:lnTo>
                    <a:lnTo>
                      <a:pt x="1424" y="1617"/>
                    </a:lnTo>
                    <a:lnTo>
                      <a:pt x="1424" y="1617"/>
                    </a:lnTo>
                    <a:lnTo>
                      <a:pt x="1424" y="1617"/>
                    </a:lnTo>
                    <a:lnTo>
                      <a:pt x="1430" y="1611"/>
                    </a:lnTo>
                    <a:lnTo>
                      <a:pt x="1424" y="1611"/>
                    </a:lnTo>
                    <a:lnTo>
                      <a:pt x="1424" y="1611"/>
                    </a:lnTo>
                    <a:lnTo>
                      <a:pt x="1424" y="1605"/>
                    </a:lnTo>
                    <a:lnTo>
                      <a:pt x="1424" y="1605"/>
                    </a:lnTo>
                    <a:lnTo>
                      <a:pt x="1424" y="1605"/>
                    </a:lnTo>
                    <a:lnTo>
                      <a:pt x="1430" y="1599"/>
                    </a:lnTo>
                    <a:lnTo>
                      <a:pt x="1430" y="1599"/>
                    </a:lnTo>
                    <a:lnTo>
                      <a:pt x="1430" y="1599"/>
                    </a:lnTo>
                    <a:lnTo>
                      <a:pt x="1424" y="1593"/>
                    </a:lnTo>
                    <a:lnTo>
                      <a:pt x="1418" y="1593"/>
                    </a:lnTo>
                    <a:lnTo>
                      <a:pt x="1412" y="1587"/>
                    </a:lnTo>
                    <a:lnTo>
                      <a:pt x="1424" y="1593"/>
                    </a:lnTo>
                    <a:lnTo>
                      <a:pt x="1424" y="1593"/>
                    </a:lnTo>
                    <a:lnTo>
                      <a:pt x="1424" y="1587"/>
                    </a:lnTo>
                    <a:lnTo>
                      <a:pt x="1424" y="1587"/>
                    </a:lnTo>
                    <a:lnTo>
                      <a:pt x="1424" y="1587"/>
                    </a:lnTo>
                    <a:lnTo>
                      <a:pt x="1424" y="1587"/>
                    </a:lnTo>
                    <a:lnTo>
                      <a:pt x="1418" y="1587"/>
                    </a:lnTo>
                    <a:lnTo>
                      <a:pt x="1418" y="1587"/>
                    </a:lnTo>
                    <a:lnTo>
                      <a:pt x="1424" y="1587"/>
                    </a:lnTo>
                    <a:lnTo>
                      <a:pt x="1424" y="1581"/>
                    </a:lnTo>
                    <a:lnTo>
                      <a:pt x="1418" y="1581"/>
                    </a:lnTo>
                    <a:lnTo>
                      <a:pt x="1418" y="1581"/>
                    </a:lnTo>
                    <a:lnTo>
                      <a:pt x="1418" y="1581"/>
                    </a:lnTo>
                    <a:lnTo>
                      <a:pt x="1418" y="1581"/>
                    </a:lnTo>
                    <a:lnTo>
                      <a:pt x="1418" y="1581"/>
                    </a:lnTo>
                    <a:lnTo>
                      <a:pt x="1418" y="1581"/>
                    </a:lnTo>
                    <a:lnTo>
                      <a:pt x="1424" y="1581"/>
                    </a:lnTo>
                    <a:lnTo>
                      <a:pt x="1424" y="1581"/>
                    </a:lnTo>
                    <a:lnTo>
                      <a:pt x="1424" y="1581"/>
                    </a:lnTo>
                    <a:lnTo>
                      <a:pt x="1424" y="1581"/>
                    </a:lnTo>
                    <a:lnTo>
                      <a:pt x="1424" y="1581"/>
                    </a:lnTo>
                    <a:lnTo>
                      <a:pt x="1424" y="1581"/>
                    </a:lnTo>
                    <a:lnTo>
                      <a:pt x="1424" y="1581"/>
                    </a:lnTo>
                    <a:lnTo>
                      <a:pt x="1424" y="1575"/>
                    </a:lnTo>
                    <a:lnTo>
                      <a:pt x="1424" y="1575"/>
                    </a:lnTo>
                    <a:lnTo>
                      <a:pt x="1430" y="1575"/>
                    </a:lnTo>
                    <a:lnTo>
                      <a:pt x="1430" y="1575"/>
                    </a:lnTo>
                    <a:lnTo>
                      <a:pt x="1430" y="1575"/>
                    </a:lnTo>
                    <a:lnTo>
                      <a:pt x="1430" y="1575"/>
                    </a:lnTo>
                    <a:lnTo>
                      <a:pt x="1430" y="1575"/>
                    </a:lnTo>
                    <a:lnTo>
                      <a:pt x="1430" y="1575"/>
                    </a:lnTo>
                    <a:lnTo>
                      <a:pt x="1430" y="1575"/>
                    </a:lnTo>
                    <a:lnTo>
                      <a:pt x="1430" y="1569"/>
                    </a:lnTo>
                    <a:lnTo>
                      <a:pt x="1430" y="1569"/>
                    </a:lnTo>
                    <a:lnTo>
                      <a:pt x="1430" y="1569"/>
                    </a:lnTo>
                    <a:lnTo>
                      <a:pt x="1430" y="1569"/>
                    </a:lnTo>
                    <a:lnTo>
                      <a:pt x="1430" y="1569"/>
                    </a:lnTo>
                    <a:lnTo>
                      <a:pt x="1430" y="1569"/>
                    </a:lnTo>
                    <a:lnTo>
                      <a:pt x="1430" y="1569"/>
                    </a:lnTo>
                    <a:lnTo>
                      <a:pt x="1436" y="1563"/>
                    </a:lnTo>
                    <a:lnTo>
                      <a:pt x="1436" y="1557"/>
                    </a:lnTo>
                    <a:lnTo>
                      <a:pt x="1436" y="1557"/>
                    </a:lnTo>
                    <a:lnTo>
                      <a:pt x="1436" y="1557"/>
                    </a:lnTo>
                    <a:lnTo>
                      <a:pt x="1436" y="1557"/>
                    </a:lnTo>
                    <a:lnTo>
                      <a:pt x="1436" y="1551"/>
                    </a:lnTo>
                    <a:lnTo>
                      <a:pt x="1436" y="1551"/>
                    </a:lnTo>
                    <a:lnTo>
                      <a:pt x="1442" y="1551"/>
                    </a:lnTo>
                    <a:lnTo>
                      <a:pt x="1442" y="1551"/>
                    </a:lnTo>
                    <a:lnTo>
                      <a:pt x="1442" y="1545"/>
                    </a:lnTo>
                    <a:lnTo>
                      <a:pt x="1448" y="1545"/>
                    </a:lnTo>
                    <a:lnTo>
                      <a:pt x="1448" y="1545"/>
                    </a:lnTo>
                    <a:lnTo>
                      <a:pt x="1448" y="1545"/>
                    </a:lnTo>
                    <a:lnTo>
                      <a:pt x="1448" y="1539"/>
                    </a:lnTo>
                    <a:lnTo>
                      <a:pt x="1448" y="1539"/>
                    </a:lnTo>
                    <a:lnTo>
                      <a:pt x="1442" y="1533"/>
                    </a:lnTo>
                    <a:lnTo>
                      <a:pt x="1448" y="1533"/>
                    </a:lnTo>
                    <a:lnTo>
                      <a:pt x="1448" y="1539"/>
                    </a:lnTo>
                    <a:lnTo>
                      <a:pt x="1448" y="1539"/>
                    </a:lnTo>
                    <a:lnTo>
                      <a:pt x="1448" y="1545"/>
                    </a:lnTo>
                    <a:lnTo>
                      <a:pt x="1448" y="1545"/>
                    </a:lnTo>
                    <a:lnTo>
                      <a:pt x="1454" y="1539"/>
                    </a:lnTo>
                    <a:lnTo>
                      <a:pt x="1460" y="1539"/>
                    </a:lnTo>
                    <a:lnTo>
                      <a:pt x="1460" y="1539"/>
                    </a:lnTo>
                    <a:lnTo>
                      <a:pt x="1460" y="1539"/>
                    </a:lnTo>
                    <a:lnTo>
                      <a:pt x="1460" y="1539"/>
                    </a:lnTo>
                    <a:lnTo>
                      <a:pt x="1454" y="1545"/>
                    </a:lnTo>
                    <a:lnTo>
                      <a:pt x="1454" y="1545"/>
                    </a:lnTo>
                    <a:lnTo>
                      <a:pt x="1460" y="1545"/>
                    </a:lnTo>
                    <a:lnTo>
                      <a:pt x="1454" y="1545"/>
                    </a:lnTo>
                    <a:lnTo>
                      <a:pt x="1448" y="1545"/>
                    </a:lnTo>
                    <a:lnTo>
                      <a:pt x="1448" y="1545"/>
                    </a:lnTo>
                    <a:lnTo>
                      <a:pt x="1448" y="1545"/>
                    </a:lnTo>
                    <a:lnTo>
                      <a:pt x="1442" y="1551"/>
                    </a:lnTo>
                    <a:lnTo>
                      <a:pt x="1442" y="1551"/>
                    </a:lnTo>
                    <a:lnTo>
                      <a:pt x="1442" y="1551"/>
                    </a:lnTo>
                    <a:lnTo>
                      <a:pt x="1442" y="1551"/>
                    </a:lnTo>
                    <a:lnTo>
                      <a:pt x="1442" y="1557"/>
                    </a:lnTo>
                    <a:lnTo>
                      <a:pt x="1442" y="1557"/>
                    </a:lnTo>
                    <a:lnTo>
                      <a:pt x="1442" y="1557"/>
                    </a:lnTo>
                    <a:lnTo>
                      <a:pt x="1442" y="1557"/>
                    </a:lnTo>
                    <a:lnTo>
                      <a:pt x="1442" y="1563"/>
                    </a:lnTo>
                    <a:lnTo>
                      <a:pt x="1442" y="1563"/>
                    </a:lnTo>
                    <a:lnTo>
                      <a:pt x="1442" y="1563"/>
                    </a:lnTo>
                    <a:lnTo>
                      <a:pt x="1436" y="1563"/>
                    </a:lnTo>
                    <a:lnTo>
                      <a:pt x="1436" y="1563"/>
                    </a:lnTo>
                    <a:lnTo>
                      <a:pt x="1436" y="1569"/>
                    </a:lnTo>
                    <a:lnTo>
                      <a:pt x="1436" y="1569"/>
                    </a:lnTo>
                    <a:lnTo>
                      <a:pt x="1436" y="1575"/>
                    </a:lnTo>
                    <a:lnTo>
                      <a:pt x="1430" y="1581"/>
                    </a:lnTo>
                    <a:lnTo>
                      <a:pt x="1430" y="1581"/>
                    </a:lnTo>
                    <a:lnTo>
                      <a:pt x="1424" y="1587"/>
                    </a:lnTo>
                    <a:lnTo>
                      <a:pt x="1430" y="1587"/>
                    </a:lnTo>
                    <a:lnTo>
                      <a:pt x="1430" y="1587"/>
                    </a:lnTo>
                    <a:lnTo>
                      <a:pt x="1430" y="1587"/>
                    </a:lnTo>
                    <a:lnTo>
                      <a:pt x="1436" y="1593"/>
                    </a:lnTo>
                    <a:lnTo>
                      <a:pt x="1436" y="1593"/>
                    </a:lnTo>
                    <a:lnTo>
                      <a:pt x="1436" y="1593"/>
                    </a:lnTo>
                    <a:lnTo>
                      <a:pt x="1436" y="1599"/>
                    </a:lnTo>
                    <a:lnTo>
                      <a:pt x="1436" y="1599"/>
                    </a:lnTo>
                    <a:lnTo>
                      <a:pt x="1436" y="1599"/>
                    </a:lnTo>
                    <a:lnTo>
                      <a:pt x="1436" y="1599"/>
                    </a:lnTo>
                    <a:lnTo>
                      <a:pt x="1436" y="1599"/>
                    </a:lnTo>
                    <a:lnTo>
                      <a:pt x="1430" y="1599"/>
                    </a:lnTo>
                    <a:lnTo>
                      <a:pt x="1430" y="1599"/>
                    </a:lnTo>
                    <a:lnTo>
                      <a:pt x="1436" y="1599"/>
                    </a:lnTo>
                    <a:lnTo>
                      <a:pt x="1436" y="1605"/>
                    </a:lnTo>
                    <a:lnTo>
                      <a:pt x="1436" y="1605"/>
                    </a:lnTo>
                    <a:lnTo>
                      <a:pt x="1436" y="1605"/>
                    </a:lnTo>
                    <a:lnTo>
                      <a:pt x="1436" y="1605"/>
                    </a:lnTo>
                    <a:lnTo>
                      <a:pt x="1436" y="1605"/>
                    </a:lnTo>
                    <a:lnTo>
                      <a:pt x="1436" y="1605"/>
                    </a:lnTo>
                    <a:lnTo>
                      <a:pt x="1436" y="1605"/>
                    </a:lnTo>
                    <a:lnTo>
                      <a:pt x="1436" y="1605"/>
                    </a:lnTo>
                    <a:lnTo>
                      <a:pt x="1436" y="1599"/>
                    </a:lnTo>
                    <a:lnTo>
                      <a:pt x="1436" y="1599"/>
                    </a:lnTo>
                    <a:lnTo>
                      <a:pt x="1436" y="1599"/>
                    </a:lnTo>
                    <a:lnTo>
                      <a:pt x="1436" y="1599"/>
                    </a:lnTo>
                    <a:lnTo>
                      <a:pt x="1436" y="1599"/>
                    </a:lnTo>
                    <a:lnTo>
                      <a:pt x="1436" y="1599"/>
                    </a:lnTo>
                    <a:lnTo>
                      <a:pt x="1436" y="1599"/>
                    </a:lnTo>
                    <a:lnTo>
                      <a:pt x="1436" y="1599"/>
                    </a:lnTo>
                    <a:lnTo>
                      <a:pt x="1436" y="1599"/>
                    </a:lnTo>
                    <a:lnTo>
                      <a:pt x="1436" y="1599"/>
                    </a:lnTo>
                    <a:lnTo>
                      <a:pt x="1436" y="1593"/>
                    </a:lnTo>
                    <a:lnTo>
                      <a:pt x="1436" y="1593"/>
                    </a:lnTo>
                    <a:lnTo>
                      <a:pt x="1436" y="1593"/>
                    </a:lnTo>
                    <a:lnTo>
                      <a:pt x="1436" y="1593"/>
                    </a:lnTo>
                    <a:lnTo>
                      <a:pt x="1436" y="1593"/>
                    </a:lnTo>
                    <a:lnTo>
                      <a:pt x="1436" y="1593"/>
                    </a:lnTo>
                    <a:lnTo>
                      <a:pt x="1436" y="1593"/>
                    </a:lnTo>
                    <a:lnTo>
                      <a:pt x="1436" y="1593"/>
                    </a:lnTo>
                    <a:lnTo>
                      <a:pt x="1442" y="1593"/>
                    </a:lnTo>
                    <a:lnTo>
                      <a:pt x="1442" y="1593"/>
                    </a:lnTo>
                    <a:lnTo>
                      <a:pt x="1442" y="1593"/>
                    </a:lnTo>
                    <a:lnTo>
                      <a:pt x="1442" y="1593"/>
                    </a:lnTo>
                    <a:lnTo>
                      <a:pt x="1442" y="1593"/>
                    </a:lnTo>
                    <a:lnTo>
                      <a:pt x="1442" y="1593"/>
                    </a:lnTo>
                    <a:lnTo>
                      <a:pt x="1442" y="1593"/>
                    </a:lnTo>
                    <a:lnTo>
                      <a:pt x="1442" y="1593"/>
                    </a:lnTo>
                    <a:lnTo>
                      <a:pt x="1448" y="1593"/>
                    </a:lnTo>
                    <a:lnTo>
                      <a:pt x="1448" y="1593"/>
                    </a:lnTo>
                    <a:lnTo>
                      <a:pt x="1448" y="1593"/>
                    </a:lnTo>
                    <a:lnTo>
                      <a:pt x="1442" y="1593"/>
                    </a:lnTo>
                    <a:lnTo>
                      <a:pt x="1442" y="1593"/>
                    </a:lnTo>
                    <a:lnTo>
                      <a:pt x="1442" y="1599"/>
                    </a:lnTo>
                    <a:lnTo>
                      <a:pt x="1442" y="1599"/>
                    </a:lnTo>
                    <a:lnTo>
                      <a:pt x="1442" y="1599"/>
                    </a:lnTo>
                    <a:lnTo>
                      <a:pt x="1442" y="1599"/>
                    </a:lnTo>
                    <a:lnTo>
                      <a:pt x="1442" y="1599"/>
                    </a:lnTo>
                    <a:lnTo>
                      <a:pt x="1442" y="1605"/>
                    </a:lnTo>
                    <a:lnTo>
                      <a:pt x="1442" y="1605"/>
                    </a:lnTo>
                    <a:lnTo>
                      <a:pt x="1442" y="1605"/>
                    </a:lnTo>
                    <a:lnTo>
                      <a:pt x="1442" y="1605"/>
                    </a:lnTo>
                    <a:lnTo>
                      <a:pt x="1442" y="1605"/>
                    </a:lnTo>
                    <a:lnTo>
                      <a:pt x="1442" y="1611"/>
                    </a:lnTo>
                    <a:lnTo>
                      <a:pt x="1442" y="1611"/>
                    </a:lnTo>
                    <a:lnTo>
                      <a:pt x="1442" y="1611"/>
                    </a:lnTo>
                    <a:lnTo>
                      <a:pt x="1442" y="1611"/>
                    </a:lnTo>
                    <a:lnTo>
                      <a:pt x="1442" y="1617"/>
                    </a:lnTo>
                    <a:lnTo>
                      <a:pt x="1442" y="1617"/>
                    </a:lnTo>
                    <a:lnTo>
                      <a:pt x="1442" y="1623"/>
                    </a:lnTo>
                    <a:lnTo>
                      <a:pt x="1448" y="1623"/>
                    </a:lnTo>
                    <a:lnTo>
                      <a:pt x="1448" y="1623"/>
                    </a:lnTo>
                    <a:lnTo>
                      <a:pt x="1448" y="1623"/>
                    </a:lnTo>
                    <a:lnTo>
                      <a:pt x="1448" y="1629"/>
                    </a:lnTo>
                    <a:lnTo>
                      <a:pt x="1448" y="1635"/>
                    </a:lnTo>
                    <a:lnTo>
                      <a:pt x="1448" y="1635"/>
                    </a:lnTo>
                    <a:lnTo>
                      <a:pt x="1454" y="1641"/>
                    </a:lnTo>
                    <a:lnTo>
                      <a:pt x="1460" y="1653"/>
                    </a:lnTo>
                    <a:lnTo>
                      <a:pt x="1460" y="1653"/>
                    </a:lnTo>
                    <a:lnTo>
                      <a:pt x="1460" y="1653"/>
                    </a:lnTo>
                    <a:lnTo>
                      <a:pt x="1460" y="1653"/>
                    </a:lnTo>
                    <a:lnTo>
                      <a:pt x="1460" y="1659"/>
                    </a:lnTo>
                    <a:lnTo>
                      <a:pt x="1460" y="1659"/>
                    </a:lnTo>
                    <a:lnTo>
                      <a:pt x="1460" y="1659"/>
                    </a:lnTo>
                    <a:lnTo>
                      <a:pt x="1460" y="1665"/>
                    </a:lnTo>
                    <a:lnTo>
                      <a:pt x="1472" y="1677"/>
                    </a:lnTo>
                    <a:lnTo>
                      <a:pt x="1472" y="1677"/>
                    </a:lnTo>
                    <a:lnTo>
                      <a:pt x="1472" y="1677"/>
                    </a:lnTo>
                    <a:lnTo>
                      <a:pt x="1472" y="1677"/>
                    </a:lnTo>
                    <a:lnTo>
                      <a:pt x="1466" y="1683"/>
                    </a:lnTo>
                    <a:lnTo>
                      <a:pt x="1466" y="1683"/>
                    </a:lnTo>
                    <a:lnTo>
                      <a:pt x="1466" y="1677"/>
                    </a:lnTo>
                    <a:lnTo>
                      <a:pt x="1466" y="1683"/>
                    </a:lnTo>
                    <a:lnTo>
                      <a:pt x="1466" y="1683"/>
                    </a:lnTo>
                    <a:lnTo>
                      <a:pt x="1466" y="1683"/>
                    </a:lnTo>
                    <a:lnTo>
                      <a:pt x="1460" y="1683"/>
                    </a:lnTo>
                    <a:lnTo>
                      <a:pt x="1460" y="1683"/>
                    </a:lnTo>
                    <a:lnTo>
                      <a:pt x="1460" y="1683"/>
                    </a:lnTo>
                    <a:lnTo>
                      <a:pt x="1460" y="1689"/>
                    </a:lnTo>
                    <a:lnTo>
                      <a:pt x="1460" y="1689"/>
                    </a:lnTo>
                    <a:lnTo>
                      <a:pt x="1460" y="1689"/>
                    </a:lnTo>
                    <a:lnTo>
                      <a:pt x="1454" y="1689"/>
                    </a:lnTo>
                    <a:lnTo>
                      <a:pt x="1454" y="1695"/>
                    </a:lnTo>
                    <a:lnTo>
                      <a:pt x="1454" y="1695"/>
                    </a:lnTo>
                    <a:lnTo>
                      <a:pt x="1454" y="1695"/>
                    </a:lnTo>
                    <a:lnTo>
                      <a:pt x="1454" y="1695"/>
                    </a:lnTo>
                    <a:lnTo>
                      <a:pt x="1454" y="1701"/>
                    </a:lnTo>
                    <a:lnTo>
                      <a:pt x="1454" y="1701"/>
                    </a:lnTo>
                    <a:lnTo>
                      <a:pt x="1454" y="1707"/>
                    </a:lnTo>
                    <a:lnTo>
                      <a:pt x="1454" y="1707"/>
                    </a:lnTo>
                    <a:lnTo>
                      <a:pt x="1454" y="1707"/>
                    </a:lnTo>
                    <a:lnTo>
                      <a:pt x="1454" y="1701"/>
                    </a:lnTo>
                    <a:lnTo>
                      <a:pt x="1454" y="1701"/>
                    </a:lnTo>
                    <a:lnTo>
                      <a:pt x="1454" y="1701"/>
                    </a:lnTo>
                    <a:lnTo>
                      <a:pt x="1454" y="1701"/>
                    </a:lnTo>
                    <a:lnTo>
                      <a:pt x="1454" y="1701"/>
                    </a:lnTo>
                    <a:lnTo>
                      <a:pt x="1454" y="1701"/>
                    </a:lnTo>
                    <a:lnTo>
                      <a:pt x="1454" y="1707"/>
                    </a:lnTo>
                    <a:lnTo>
                      <a:pt x="1454" y="1707"/>
                    </a:lnTo>
                    <a:lnTo>
                      <a:pt x="1454" y="1719"/>
                    </a:lnTo>
                    <a:lnTo>
                      <a:pt x="1460" y="1725"/>
                    </a:lnTo>
                    <a:lnTo>
                      <a:pt x="1460" y="1725"/>
                    </a:lnTo>
                    <a:lnTo>
                      <a:pt x="1466" y="1725"/>
                    </a:lnTo>
                    <a:lnTo>
                      <a:pt x="1466" y="1725"/>
                    </a:lnTo>
                    <a:lnTo>
                      <a:pt x="1460" y="1725"/>
                    </a:lnTo>
                    <a:lnTo>
                      <a:pt x="1460" y="1725"/>
                    </a:lnTo>
                    <a:lnTo>
                      <a:pt x="1460" y="1719"/>
                    </a:lnTo>
                    <a:lnTo>
                      <a:pt x="1466" y="1719"/>
                    </a:lnTo>
                    <a:lnTo>
                      <a:pt x="1472" y="1719"/>
                    </a:lnTo>
                    <a:lnTo>
                      <a:pt x="1472" y="1719"/>
                    </a:lnTo>
                    <a:lnTo>
                      <a:pt x="1472" y="1719"/>
                    </a:lnTo>
                    <a:lnTo>
                      <a:pt x="1472" y="1719"/>
                    </a:lnTo>
                    <a:lnTo>
                      <a:pt x="1478" y="1719"/>
                    </a:lnTo>
                    <a:lnTo>
                      <a:pt x="1478" y="1719"/>
                    </a:lnTo>
                    <a:lnTo>
                      <a:pt x="1478" y="1719"/>
                    </a:lnTo>
                    <a:lnTo>
                      <a:pt x="1478" y="1719"/>
                    </a:lnTo>
                    <a:lnTo>
                      <a:pt x="1478" y="1719"/>
                    </a:lnTo>
                    <a:lnTo>
                      <a:pt x="1478" y="1719"/>
                    </a:lnTo>
                    <a:lnTo>
                      <a:pt x="1478" y="1719"/>
                    </a:lnTo>
                    <a:lnTo>
                      <a:pt x="1478" y="1719"/>
                    </a:lnTo>
                    <a:lnTo>
                      <a:pt x="1478" y="1725"/>
                    </a:lnTo>
                    <a:lnTo>
                      <a:pt x="1478" y="1719"/>
                    </a:lnTo>
                    <a:lnTo>
                      <a:pt x="1478" y="1719"/>
                    </a:lnTo>
                    <a:lnTo>
                      <a:pt x="1478" y="1725"/>
                    </a:lnTo>
                    <a:lnTo>
                      <a:pt x="1478" y="1725"/>
                    </a:lnTo>
                    <a:lnTo>
                      <a:pt x="1478" y="1725"/>
                    </a:lnTo>
                    <a:lnTo>
                      <a:pt x="1472" y="1725"/>
                    </a:lnTo>
                    <a:lnTo>
                      <a:pt x="1472" y="1731"/>
                    </a:lnTo>
                    <a:lnTo>
                      <a:pt x="1472" y="1731"/>
                    </a:lnTo>
                    <a:lnTo>
                      <a:pt x="1466" y="1731"/>
                    </a:lnTo>
                    <a:lnTo>
                      <a:pt x="1466" y="1731"/>
                    </a:lnTo>
                    <a:lnTo>
                      <a:pt x="1466" y="1731"/>
                    </a:lnTo>
                    <a:lnTo>
                      <a:pt x="1466" y="1731"/>
                    </a:lnTo>
                    <a:lnTo>
                      <a:pt x="1466" y="1731"/>
                    </a:lnTo>
                    <a:lnTo>
                      <a:pt x="1466" y="1731"/>
                    </a:lnTo>
                    <a:lnTo>
                      <a:pt x="1466" y="1731"/>
                    </a:lnTo>
                    <a:lnTo>
                      <a:pt x="1466" y="1731"/>
                    </a:lnTo>
                    <a:lnTo>
                      <a:pt x="1466" y="1731"/>
                    </a:lnTo>
                    <a:lnTo>
                      <a:pt x="1466" y="1731"/>
                    </a:lnTo>
                    <a:lnTo>
                      <a:pt x="1466" y="1731"/>
                    </a:lnTo>
                    <a:lnTo>
                      <a:pt x="1466" y="1731"/>
                    </a:lnTo>
                    <a:lnTo>
                      <a:pt x="1466" y="1731"/>
                    </a:lnTo>
                    <a:lnTo>
                      <a:pt x="1460" y="1731"/>
                    </a:lnTo>
                    <a:lnTo>
                      <a:pt x="1460" y="1731"/>
                    </a:lnTo>
                    <a:lnTo>
                      <a:pt x="1460" y="1731"/>
                    </a:lnTo>
                    <a:lnTo>
                      <a:pt x="1466" y="1731"/>
                    </a:lnTo>
                    <a:lnTo>
                      <a:pt x="1466" y="1731"/>
                    </a:lnTo>
                    <a:lnTo>
                      <a:pt x="1466" y="1737"/>
                    </a:lnTo>
                    <a:lnTo>
                      <a:pt x="1466" y="1737"/>
                    </a:lnTo>
                    <a:lnTo>
                      <a:pt x="1466" y="1737"/>
                    </a:lnTo>
                    <a:lnTo>
                      <a:pt x="1466" y="1737"/>
                    </a:lnTo>
                    <a:lnTo>
                      <a:pt x="1466" y="1749"/>
                    </a:lnTo>
                    <a:lnTo>
                      <a:pt x="1466" y="1749"/>
                    </a:lnTo>
                    <a:lnTo>
                      <a:pt x="1466" y="1749"/>
                    </a:lnTo>
                    <a:lnTo>
                      <a:pt x="1466" y="1749"/>
                    </a:lnTo>
                    <a:lnTo>
                      <a:pt x="1466" y="1749"/>
                    </a:lnTo>
                    <a:lnTo>
                      <a:pt x="1466" y="1755"/>
                    </a:lnTo>
                    <a:lnTo>
                      <a:pt x="1466" y="1755"/>
                    </a:lnTo>
                    <a:lnTo>
                      <a:pt x="1466" y="1755"/>
                    </a:lnTo>
                    <a:lnTo>
                      <a:pt x="1466" y="1755"/>
                    </a:lnTo>
                    <a:lnTo>
                      <a:pt x="1466" y="1755"/>
                    </a:lnTo>
                    <a:lnTo>
                      <a:pt x="1466" y="1755"/>
                    </a:lnTo>
                    <a:lnTo>
                      <a:pt x="1472" y="1755"/>
                    </a:lnTo>
                    <a:lnTo>
                      <a:pt x="1472" y="1755"/>
                    </a:lnTo>
                    <a:lnTo>
                      <a:pt x="1472" y="1755"/>
                    </a:lnTo>
                    <a:lnTo>
                      <a:pt x="1472" y="1761"/>
                    </a:lnTo>
                    <a:lnTo>
                      <a:pt x="1472" y="1761"/>
                    </a:lnTo>
                    <a:lnTo>
                      <a:pt x="1466" y="1761"/>
                    </a:lnTo>
                    <a:lnTo>
                      <a:pt x="1466" y="1761"/>
                    </a:lnTo>
                    <a:lnTo>
                      <a:pt x="1466" y="1761"/>
                    </a:lnTo>
                    <a:lnTo>
                      <a:pt x="1466" y="1761"/>
                    </a:lnTo>
                    <a:lnTo>
                      <a:pt x="1466" y="1761"/>
                    </a:lnTo>
                    <a:lnTo>
                      <a:pt x="1460" y="1761"/>
                    </a:lnTo>
                    <a:lnTo>
                      <a:pt x="1460" y="1767"/>
                    </a:lnTo>
                    <a:lnTo>
                      <a:pt x="1466" y="1767"/>
                    </a:lnTo>
                    <a:lnTo>
                      <a:pt x="1460" y="1767"/>
                    </a:lnTo>
                    <a:lnTo>
                      <a:pt x="1460" y="1773"/>
                    </a:lnTo>
                    <a:lnTo>
                      <a:pt x="1460" y="1773"/>
                    </a:lnTo>
                    <a:lnTo>
                      <a:pt x="1460" y="1773"/>
                    </a:lnTo>
                    <a:lnTo>
                      <a:pt x="1460" y="1773"/>
                    </a:lnTo>
                    <a:lnTo>
                      <a:pt x="1460" y="1773"/>
                    </a:lnTo>
                    <a:lnTo>
                      <a:pt x="1460" y="1773"/>
                    </a:lnTo>
                    <a:lnTo>
                      <a:pt x="1460" y="1773"/>
                    </a:lnTo>
                    <a:lnTo>
                      <a:pt x="1460" y="1767"/>
                    </a:lnTo>
                    <a:lnTo>
                      <a:pt x="1460" y="1767"/>
                    </a:lnTo>
                    <a:lnTo>
                      <a:pt x="1454" y="1767"/>
                    </a:lnTo>
                    <a:lnTo>
                      <a:pt x="1454" y="1767"/>
                    </a:lnTo>
                    <a:lnTo>
                      <a:pt x="1454" y="1767"/>
                    </a:lnTo>
                    <a:lnTo>
                      <a:pt x="1454" y="1767"/>
                    </a:lnTo>
                    <a:lnTo>
                      <a:pt x="1454" y="1767"/>
                    </a:lnTo>
                    <a:lnTo>
                      <a:pt x="1448" y="1773"/>
                    </a:lnTo>
                    <a:lnTo>
                      <a:pt x="1448" y="1773"/>
                    </a:lnTo>
                    <a:lnTo>
                      <a:pt x="1442" y="1773"/>
                    </a:lnTo>
                    <a:lnTo>
                      <a:pt x="1448" y="1773"/>
                    </a:lnTo>
                    <a:lnTo>
                      <a:pt x="1448" y="1773"/>
                    </a:lnTo>
                    <a:lnTo>
                      <a:pt x="1466" y="1773"/>
                    </a:lnTo>
                    <a:lnTo>
                      <a:pt x="1466" y="1773"/>
                    </a:lnTo>
                    <a:lnTo>
                      <a:pt x="1466" y="1773"/>
                    </a:lnTo>
                    <a:lnTo>
                      <a:pt x="1466" y="1779"/>
                    </a:lnTo>
                    <a:lnTo>
                      <a:pt x="1466" y="1773"/>
                    </a:lnTo>
                    <a:lnTo>
                      <a:pt x="1466" y="1773"/>
                    </a:lnTo>
                    <a:lnTo>
                      <a:pt x="1466" y="1773"/>
                    </a:lnTo>
                    <a:lnTo>
                      <a:pt x="1466" y="1773"/>
                    </a:lnTo>
                    <a:lnTo>
                      <a:pt x="1466" y="1773"/>
                    </a:lnTo>
                    <a:lnTo>
                      <a:pt x="1472" y="1773"/>
                    </a:lnTo>
                    <a:lnTo>
                      <a:pt x="1472" y="1773"/>
                    </a:lnTo>
                    <a:lnTo>
                      <a:pt x="1472" y="1773"/>
                    </a:lnTo>
                    <a:lnTo>
                      <a:pt x="1472" y="1779"/>
                    </a:lnTo>
                    <a:lnTo>
                      <a:pt x="1466" y="1779"/>
                    </a:lnTo>
                    <a:lnTo>
                      <a:pt x="1466" y="1779"/>
                    </a:lnTo>
                    <a:lnTo>
                      <a:pt x="1472" y="1779"/>
                    </a:lnTo>
                    <a:lnTo>
                      <a:pt x="1472" y="1779"/>
                    </a:lnTo>
                    <a:lnTo>
                      <a:pt x="1472" y="1779"/>
                    </a:lnTo>
                    <a:lnTo>
                      <a:pt x="1472" y="1779"/>
                    </a:lnTo>
                    <a:lnTo>
                      <a:pt x="1472" y="1779"/>
                    </a:lnTo>
                    <a:lnTo>
                      <a:pt x="1472" y="1779"/>
                    </a:lnTo>
                    <a:lnTo>
                      <a:pt x="1472" y="1779"/>
                    </a:lnTo>
                    <a:lnTo>
                      <a:pt x="1478" y="1779"/>
                    </a:lnTo>
                    <a:lnTo>
                      <a:pt x="1478" y="1779"/>
                    </a:lnTo>
                    <a:lnTo>
                      <a:pt x="1478" y="1779"/>
                    </a:lnTo>
                    <a:lnTo>
                      <a:pt x="1478" y="1779"/>
                    </a:lnTo>
                    <a:lnTo>
                      <a:pt x="1478" y="1773"/>
                    </a:lnTo>
                    <a:lnTo>
                      <a:pt x="1478" y="1773"/>
                    </a:lnTo>
                    <a:lnTo>
                      <a:pt x="1484" y="1773"/>
                    </a:lnTo>
                    <a:lnTo>
                      <a:pt x="1490" y="1773"/>
                    </a:lnTo>
                    <a:lnTo>
                      <a:pt x="1496" y="1767"/>
                    </a:lnTo>
                    <a:lnTo>
                      <a:pt x="1490" y="1767"/>
                    </a:lnTo>
                    <a:lnTo>
                      <a:pt x="1490" y="1767"/>
                    </a:lnTo>
                    <a:lnTo>
                      <a:pt x="1490" y="1767"/>
                    </a:lnTo>
                    <a:lnTo>
                      <a:pt x="1490" y="1767"/>
                    </a:lnTo>
                    <a:lnTo>
                      <a:pt x="1490" y="1767"/>
                    </a:lnTo>
                    <a:lnTo>
                      <a:pt x="1490" y="1767"/>
                    </a:lnTo>
                    <a:lnTo>
                      <a:pt x="1490" y="1767"/>
                    </a:lnTo>
                    <a:lnTo>
                      <a:pt x="1496" y="1761"/>
                    </a:lnTo>
                    <a:lnTo>
                      <a:pt x="1496" y="1761"/>
                    </a:lnTo>
                    <a:lnTo>
                      <a:pt x="1496" y="1755"/>
                    </a:lnTo>
                    <a:lnTo>
                      <a:pt x="1502" y="1755"/>
                    </a:lnTo>
                    <a:lnTo>
                      <a:pt x="1496" y="1755"/>
                    </a:lnTo>
                    <a:lnTo>
                      <a:pt x="1496" y="1755"/>
                    </a:lnTo>
                    <a:lnTo>
                      <a:pt x="1496" y="1755"/>
                    </a:lnTo>
                    <a:lnTo>
                      <a:pt x="1496" y="1755"/>
                    </a:lnTo>
                    <a:lnTo>
                      <a:pt x="1496" y="1755"/>
                    </a:lnTo>
                    <a:lnTo>
                      <a:pt x="1496" y="1755"/>
                    </a:lnTo>
                    <a:lnTo>
                      <a:pt x="1496" y="1755"/>
                    </a:lnTo>
                    <a:lnTo>
                      <a:pt x="1496" y="1755"/>
                    </a:lnTo>
                    <a:lnTo>
                      <a:pt x="1496" y="1755"/>
                    </a:lnTo>
                    <a:lnTo>
                      <a:pt x="1496" y="1755"/>
                    </a:lnTo>
                    <a:lnTo>
                      <a:pt x="1496" y="1755"/>
                    </a:lnTo>
                    <a:lnTo>
                      <a:pt x="1502" y="1755"/>
                    </a:lnTo>
                    <a:lnTo>
                      <a:pt x="1502" y="1755"/>
                    </a:lnTo>
                    <a:lnTo>
                      <a:pt x="1502" y="1755"/>
                    </a:lnTo>
                    <a:lnTo>
                      <a:pt x="1502" y="1755"/>
                    </a:lnTo>
                    <a:lnTo>
                      <a:pt x="1508" y="1749"/>
                    </a:lnTo>
                    <a:lnTo>
                      <a:pt x="1508" y="1749"/>
                    </a:lnTo>
                    <a:lnTo>
                      <a:pt x="1514" y="1749"/>
                    </a:lnTo>
                    <a:lnTo>
                      <a:pt x="1514" y="1749"/>
                    </a:lnTo>
                    <a:lnTo>
                      <a:pt x="1514" y="1749"/>
                    </a:lnTo>
                    <a:lnTo>
                      <a:pt x="1514" y="1749"/>
                    </a:lnTo>
                    <a:lnTo>
                      <a:pt x="1520" y="1743"/>
                    </a:lnTo>
                    <a:lnTo>
                      <a:pt x="1520" y="1743"/>
                    </a:lnTo>
                    <a:lnTo>
                      <a:pt x="1520" y="1749"/>
                    </a:lnTo>
                    <a:lnTo>
                      <a:pt x="1520" y="1749"/>
                    </a:lnTo>
                    <a:lnTo>
                      <a:pt x="1520" y="1749"/>
                    </a:lnTo>
                    <a:lnTo>
                      <a:pt x="1520" y="1755"/>
                    </a:lnTo>
                    <a:lnTo>
                      <a:pt x="1526" y="1743"/>
                    </a:lnTo>
                    <a:lnTo>
                      <a:pt x="1526" y="1743"/>
                    </a:lnTo>
                    <a:lnTo>
                      <a:pt x="1544" y="1725"/>
                    </a:lnTo>
                    <a:lnTo>
                      <a:pt x="1544" y="1725"/>
                    </a:lnTo>
                    <a:lnTo>
                      <a:pt x="1550" y="1725"/>
                    </a:lnTo>
                    <a:lnTo>
                      <a:pt x="1550" y="1725"/>
                    </a:lnTo>
                    <a:lnTo>
                      <a:pt x="1550" y="1725"/>
                    </a:lnTo>
                    <a:lnTo>
                      <a:pt x="1550" y="1731"/>
                    </a:lnTo>
                    <a:lnTo>
                      <a:pt x="1550" y="1731"/>
                    </a:lnTo>
                    <a:lnTo>
                      <a:pt x="1550" y="1731"/>
                    </a:lnTo>
                    <a:lnTo>
                      <a:pt x="1550" y="1731"/>
                    </a:lnTo>
                    <a:lnTo>
                      <a:pt x="1550" y="1731"/>
                    </a:lnTo>
                    <a:lnTo>
                      <a:pt x="1550" y="1731"/>
                    </a:lnTo>
                    <a:lnTo>
                      <a:pt x="1556" y="1731"/>
                    </a:lnTo>
                    <a:lnTo>
                      <a:pt x="1556" y="1731"/>
                    </a:lnTo>
                    <a:lnTo>
                      <a:pt x="1556" y="1731"/>
                    </a:lnTo>
                    <a:lnTo>
                      <a:pt x="1556" y="1737"/>
                    </a:lnTo>
                    <a:lnTo>
                      <a:pt x="1556" y="1737"/>
                    </a:lnTo>
                    <a:lnTo>
                      <a:pt x="1556" y="1737"/>
                    </a:lnTo>
                    <a:lnTo>
                      <a:pt x="1550" y="1737"/>
                    </a:lnTo>
                    <a:lnTo>
                      <a:pt x="1550" y="1737"/>
                    </a:lnTo>
                    <a:lnTo>
                      <a:pt x="1550" y="1737"/>
                    </a:lnTo>
                    <a:lnTo>
                      <a:pt x="1550" y="1737"/>
                    </a:lnTo>
                    <a:lnTo>
                      <a:pt x="1550" y="1737"/>
                    </a:lnTo>
                    <a:lnTo>
                      <a:pt x="1550" y="1737"/>
                    </a:lnTo>
                    <a:lnTo>
                      <a:pt x="1550" y="1737"/>
                    </a:lnTo>
                    <a:lnTo>
                      <a:pt x="1556" y="1737"/>
                    </a:lnTo>
                    <a:lnTo>
                      <a:pt x="1556" y="1737"/>
                    </a:lnTo>
                    <a:lnTo>
                      <a:pt x="1556" y="1743"/>
                    </a:lnTo>
                    <a:lnTo>
                      <a:pt x="1556" y="1743"/>
                    </a:lnTo>
                    <a:lnTo>
                      <a:pt x="1556" y="1743"/>
                    </a:lnTo>
                    <a:lnTo>
                      <a:pt x="1556" y="1743"/>
                    </a:lnTo>
                    <a:lnTo>
                      <a:pt x="1562" y="1743"/>
                    </a:lnTo>
                    <a:lnTo>
                      <a:pt x="1562" y="1743"/>
                    </a:lnTo>
                    <a:lnTo>
                      <a:pt x="1562" y="1743"/>
                    </a:lnTo>
                    <a:lnTo>
                      <a:pt x="1562" y="1749"/>
                    </a:lnTo>
                    <a:lnTo>
                      <a:pt x="1562" y="1749"/>
                    </a:lnTo>
                    <a:lnTo>
                      <a:pt x="1562" y="1749"/>
                    </a:lnTo>
                    <a:lnTo>
                      <a:pt x="1562" y="1749"/>
                    </a:lnTo>
                    <a:lnTo>
                      <a:pt x="1562" y="1749"/>
                    </a:lnTo>
                    <a:lnTo>
                      <a:pt x="1562" y="1749"/>
                    </a:lnTo>
                    <a:lnTo>
                      <a:pt x="1562" y="1749"/>
                    </a:lnTo>
                    <a:lnTo>
                      <a:pt x="1562" y="1743"/>
                    </a:lnTo>
                    <a:lnTo>
                      <a:pt x="1568" y="1743"/>
                    </a:lnTo>
                    <a:lnTo>
                      <a:pt x="1568" y="1743"/>
                    </a:lnTo>
                    <a:lnTo>
                      <a:pt x="1568" y="1743"/>
                    </a:lnTo>
                    <a:lnTo>
                      <a:pt x="1568" y="1749"/>
                    </a:lnTo>
                    <a:lnTo>
                      <a:pt x="1568" y="1749"/>
                    </a:lnTo>
                    <a:lnTo>
                      <a:pt x="1568" y="1749"/>
                    </a:lnTo>
                    <a:lnTo>
                      <a:pt x="1568" y="1749"/>
                    </a:lnTo>
                    <a:lnTo>
                      <a:pt x="1568" y="1749"/>
                    </a:lnTo>
                    <a:lnTo>
                      <a:pt x="1574" y="1755"/>
                    </a:lnTo>
                    <a:lnTo>
                      <a:pt x="1574" y="1755"/>
                    </a:lnTo>
                    <a:lnTo>
                      <a:pt x="1574" y="1755"/>
                    </a:lnTo>
                    <a:lnTo>
                      <a:pt x="1574" y="1761"/>
                    </a:lnTo>
                    <a:lnTo>
                      <a:pt x="1574" y="1755"/>
                    </a:lnTo>
                    <a:lnTo>
                      <a:pt x="1580" y="1755"/>
                    </a:lnTo>
                    <a:lnTo>
                      <a:pt x="1580" y="1755"/>
                    </a:lnTo>
                    <a:lnTo>
                      <a:pt x="1580" y="1755"/>
                    </a:lnTo>
                    <a:lnTo>
                      <a:pt x="1580" y="1755"/>
                    </a:lnTo>
                    <a:lnTo>
                      <a:pt x="1580" y="1755"/>
                    </a:lnTo>
                    <a:lnTo>
                      <a:pt x="1580" y="1749"/>
                    </a:lnTo>
                    <a:lnTo>
                      <a:pt x="1580" y="1749"/>
                    </a:lnTo>
                    <a:lnTo>
                      <a:pt x="1580" y="1749"/>
                    </a:lnTo>
                    <a:lnTo>
                      <a:pt x="1580" y="1749"/>
                    </a:lnTo>
                    <a:lnTo>
                      <a:pt x="1580" y="1749"/>
                    </a:lnTo>
                    <a:lnTo>
                      <a:pt x="1580" y="1749"/>
                    </a:lnTo>
                    <a:lnTo>
                      <a:pt x="1580" y="1749"/>
                    </a:lnTo>
                    <a:lnTo>
                      <a:pt x="1580" y="1749"/>
                    </a:lnTo>
                    <a:lnTo>
                      <a:pt x="1580" y="1749"/>
                    </a:lnTo>
                    <a:lnTo>
                      <a:pt x="1580" y="1743"/>
                    </a:lnTo>
                    <a:lnTo>
                      <a:pt x="1580" y="1743"/>
                    </a:lnTo>
                    <a:lnTo>
                      <a:pt x="1586" y="1743"/>
                    </a:lnTo>
                    <a:lnTo>
                      <a:pt x="1586" y="1743"/>
                    </a:lnTo>
                    <a:lnTo>
                      <a:pt x="1580" y="1743"/>
                    </a:lnTo>
                    <a:lnTo>
                      <a:pt x="1586" y="1743"/>
                    </a:lnTo>
                    <a:lnTo>
                      <a:pt x="1592" y="1737"/>
                    </a:lnTo>
                    <a:lnTo>
                      <a:pt x="1592" y="1737"/>
                    </a:lnTo>
                    <a:lnTo>
                      <a:pt x="1592" y="1737"/>
                    </a:lnTo>
                    <a:lnTo>
                      <a:pt x="1592" y="1737"/>
                    </a:lnTo>
                    <a:lnTo>
                      <a:pt x="1592" y="1743"/>
                    </a:lnTo>
                    <a:lnTo>
                      <a:pt x="1592" y="1743"/>
                    </a:lnTo>
                    <a:lnTo>
                      <a:pt x="1592" y="1749"/>
                    </a:lnTo>
                    <a:lnTo>
                      <a:pt x="1586" y="1749"/>
                    </a:lnTo>
                    <a:lnTo>
                      <a:pt x="1592" y="1749"/>
                    </a:lnTo>
                    <a:lnTo>
                      <a:pt x="1592" y="1749"/>
                    </a:lnTo>
                    <a:lnTo>
                      <a:pt x="1592" y="1749"/>
                    </a:lnTo>
                    <a:lnTo>
                      <a:pt x="1592" y="1749"/>
                    </a:lnTo>
                    <a:lnTo>
                      <a:pt x="1598" y="1749"/>
                    </a:lnTo>
                    <a:lnTo>
                      <a:pt x="1598" y="1755"/>
                    </a:lnTo>
                    <a:lnTo>
                      <a:pt x="1598" y="1755"/>
                    </a:lnTo>
                    <a:lnTo>
                      <a:pt x="1598" y="1755"/>
                    </a:lnTo>
                    <a:lnTo>
                      <a:pt x="1604" y="1761"/>
                    </a:lnTo>
                    <a:lnTo>
                      <a:pt x="1610" y="1767"/>
                    </a:lnTo>
                    <a:lnTo>
                      <a:pt x="1616" y="1779"/>
                    </a:lnTo>
                    <a:lnTo>
                      <a:pt x="1616" y="1785"/>
                    </a:lnTo>
                    <a:lnTo>
                      <a:pt x="1622" y="1791"/>
                    </a:lnTo>
                    <a:lnTo>
                      <a:pt x="1622" y="1791"/>
                    </a:lnTo>
                    <a:lnTo>
                      <a:pt x="1622" y="1791"/>
                    </a:lnTo>
                    <a:lnTo>
                      <a:pt x="1622" y="1791"/>
                    </a:lnTo>
                    <a:lnTo>
                      <a:pt x="1622" y="1791"/>
                    </a:lnTo>
                    <a:lnTo>
                      <a:pt x="1622" y="1791"/>
                    </a:lnTo>
                    <a:lnTo>
                      <a:pt x="1622" y="1797"/>
                    </a:lnTo>
                    <a:lnTo>
                      <a:pt x="1622" y="1797"/>
                    </a:lnTo>
                    <a:lnTo>
                      <a:pt x="1622" y="1797"/>
                    </a:lnTo>
                    <a:lnTo>
                      <a:pt x="1622" y="1797"/>
                    </a:lnTo>
                    <a:lnTo>
                      <a:pt x="1622" y="1797"/>
                    </a:lnTo>
                    <a:lnTo>
                      <a:pt x="1628" y="1797"/>
                    </a:lnTo>
                    <a:lnTo>
                      <a:pt x="1634" y="1797"/>
                    </a:lnTo>
                    <a:lnTo>
                      <a:pt x="1634" y="1797"/>
                    </a:lnTo>
                    <a:lnTo>
                      <a:pt x="1640" y="1797"/>
                    </a:lnTo>
                    <a:lnTo>
                      <a:pt x="1634" y="1797"/>
                    </a:lnTo>
                    <a:lnTo>
                      <a:pt x="1634" y="1797"/>
                    </a:lnTo>
                    <a:lnTo>
                      <a:pt x="1640" y="1797"/>
                    </a:lnTo>
                    <a:lnTo>
                      <a:pt x="1640" y="1797"/>
                    </a:lnTo>
                    <a:lnTo>
                      <a:pt x="1640" y="1797"/>
                    </a:lnTo>
                    <a:lnTo>
                      <a:pt x="1640" y="1791"/>
                    </a:lnTo>
                    <a:lnTo>
                      <a:pt x="1640" y="1791"/>
                    </a:lnTo>
                    <a:lnTo>
                      <a:pt x="1646" y="1791"/>
                    </a:lnTo>
                    <a:lnTo>
                      <a:pt x="1640" y="1785"/>
                    </a:lnTo>
                    <a:lnTo>
                      <a:pt x="1640" y="1785"/>
                    </a:lnTo>
                    <a:lnTo>
                      <a:pt x="1640" y="1785"/>
                    </a:lnTo>
                    <a:lnTo>
                      <a:pt x="1640" y="1785"/>
                    </a:lnTo>
                    <a:lnTo>
                      <a:pt x="1640" y="1785"/>
                    </a:lnTo>
                    <a:lnTo>
                      <a:pt x="1640" y="1785"/>
                    </a:lnTo>
                    <a:lnTo>
                      <a:pt x="1640" y="1785"/>
                    </a:lnTo>
                    <a:lnTo>
                      <a:pt x="1640" y="1779"/>
                    </a:lnTo>
                    <a:lnTo>
                      <a:pt x="1640" y="1779"/>
                    </a:lnTo>
                    <a:lnTo>
                      <a:pt x="1640" y="1779"/>
                    </a:lnTo>
                    <a:lnTo>
                      <a:pt x="1640" y="1779"/>
                    </a:lnTo>
                    <a:lnTo>
                      <a:pt x="1634" y="1767"/>
                    </a:lnTo>
                    <a:lnTo>
                      <a:pt x="1634" y="1761"/>
                    </a:lnTo>
                    <a:lnTo>
                      <a:pt x="1634" y="1761"/>
                    </a:lnTo>
                    <a:lnTo>
                      <a:pt x="1634" y="1761"/>
                    </a:lnTo>
                    <a:lnTo>
                      <a:pt x="1634" y="1755"/>
                    </a:lnTo>
                    <a:lnTo>
                      <a:pt x="1634" y="1755"/>
                    </a:lnTo>
                    <a:lnTo>
                      <a:pt x="1634" y="1755"/>
                    </a:lnTo>
                    <a:lnTo>
                      <a:pt x="1634" y="1755"/>
                    </a:lnTo>
                    <a:lnTo>
                      <a:pt x="1634" y="1755"/>
                    </a:lnTo>
                    <a:lnTo>
                      <a:pt x="1634" y="1755"/>
                    </a:lnTo>
                    <a:lnTo>
                      <a:pt x="1634" y="1755"/>
                    </a:lnTo>
                    <a:lnTo>
                      <a:pt x="1640" y="1755"/>
                    </a:lnTo>
                    <a:lnTo>
                      <a:pt x="1640" y="1755"/>
                    </a:lnTo>
                    <a:lnTo>
                      <a:pt x="1634" y="1755"/>
                    </a:lnTo>
                    <a:lnTo>
                      <a:pt x="1634" y="1761"/>
                    </a:lnTo>
                    <a:lnTo>
                      <a:pt x="1634" y="1761"/>
                    </a:lnTo>
                    <a:lnTo>
                      <a:pt x="1634" y="1761"/>
                    </a:lnTo>
                    <a:lnTo>
                      <a:pt x="1634" y="1761"/>
                    </a:lnTo>
                    <a:lnTo>
                      <a:pt x="1634" y="1761"/>
                    </a:lnTo>
                    <a:lnTo>
                      <a:pt x="1634" y="1761"/>
                    </a:lnTo>
                    <a:lnTo>
                      <a:pt x="1634" y="1761"/>
                    </a:lnTo>
                    <a:lnTo>
                      <a:pt x="1634" y="1761"/>
                    </a:lnTo>
                    <a:lnTo>
                      <a:pt x="1634" y="1761"/>
                    </a:lnTo>
                    <a:lnTo>
                      <a:pt x="1634" y="1761"/>
                    </a:lnTo>
                    <a:lnTo>
                      <a:pt x="1640" y="1761"/>
                    </a:lnTo>
                    <a:lnTo>
                      <a:pt x="1640" y="1761"/>
                    </a:lnTo>
                    <a:lnTo>
                      <a:pt x="1640" y="1761"/>
                    </a:lnTo>
                    <a:lnTo>
                      <a:pt x="1640" y="1755"/>
                    </a:lnTo>
                    <a:lnTo>
                      <a:pt x="1640" y="1755"/>
                    </a:lnTo>
                    <a:lnTo>
                      <a:pt x="1640" y="1755"/>
                    </a:lnTo>
                    <a:lnTo>
                      <a:pt x="1640" y="1743"/>
                    </a:lnTo>
                    <a:lnTo>
                      <a:pt x="1640" y="1743"/>
                    </a:lnTo>
                    <a:lnTo>
                      <a:pt x="1640" y="1737"/>
                    </a:lnTo>
                    <a:lnTo>
                      <a:pt x="1634" y="1737"/>
                    </a:lnTo>
                    <a:lnTo>
                      <a:pt x="1640" y="1731"/>
                    </a:lnTo>
                    <a:lnTo>
                      <a:pt x="1640" y="1737"/>
                    </a:lnTo>
                    <a:lnTo>
                      <a:pt x="1640" y="1737"/>
                    </a:lnTo>
                    <a:lnTo>
                      <a:pt x="1640" y="1737"/>
                    </a:lnTo>
                    <a:lnTo>
                      <a:pt x="1640" y="1737"/>
                    </a:lnTo>
                    <a:lnTo>
                      <a:pt x="1640" y="1737"/>
                    </a:lnTo>
                    <a:lnTo>
                      <a:pt x="1640" y="1743"/>
                    </a:lnTo>
                    <a:lnTo>
                      <a:pt x="1640" y="1743"/>
                    </a:lnTo>
                    <a:lnTo>
                      <a:pt x="1640" y="1743"/>
                    </a:lnTo>
                    <a:lnTo>
                      <a:pt x="1640" y="1743"/>
                    </a:lnTo>
                    <a:lnTo>
                      <a:pt x="1640" y="1749"/>
                    </a:lnTo>
                    <a:lnTo>
                      <a:pt x="1640" y="1749"/>
                    </a:lnTo>
                    <a:lnTo>
                      <a:pt x="1646" y="1749"/>
                    </a:lnTo>
                    <a:lnTo>
                      <a:pt x="1646" y="1743"/>
                    </a:lnTo>
                    <a:lnTo>
                      <a:pt x="1646" y="1743"/>
                    </a:lnTo>
                    <a:lnTo>
                      <a:pt x="1646" y="1743"/>
                    </a:lnTo>
                    <a:lnTo>
                      <a:pt x="1652" y="1737"/>
                    </a:lnTo>
                    <a:lnTo>
                      <a:pt x="1652" y="1737"/>
                    </a:lnTo>
                    <a:lnTo>
                      <a:pt x="1652" y="1737"/>
                    </a:lnTo>
                    <a:lnTo>
                      <a:pt x="1652" y="1731"/>
                    </a:lnTo>
                    <a:lnTo>
                      <a:pt x="1652" y="1731"/>
                    </a:lnTo>
                    <a:lnTo>
                      <a:pt x="1652" y="1731"/>
                    </a:lnTo>
                    <a:lnTo>
                      <a:pt x="1652" y="1731"/>
                    </a:lnTo>
                    <a:lnTo>
                      <a:pt x="1652" y="1731"/>
                    </a:lnTo>
                    <a:lnTo>
                      <a:pt x="1652" y="1731"/>
                    </a:lnTo>
                    <a:lnTo>
                      <a:pt x="1652" y="1731"/>
                    </a:lnTo>
                    <a:lnTo>
                      <a:pt x="1658" y="1731"/>
                    </a:lnTo>
                    <a:lnTo>
                      <a:pt x="1658" y="1725"/>
                    </a:lnTo>
                    <a:lnTo>
                      <a:pt x="1658" y="1725"/>
                    </a:lnTo>
                    <a:lnTo>
                      <a:pt x="1652" y="1719"/>
                    </a:lnTo>
                    <a:lnTo>
                      <a:pt x="1652" y="1719"/>
                    </a:lnTo>
                    <a:lnTo>
                      <a:pt x="1652" y="1719"/>
                    </a:lnTo>
                    <a:lnTo>
                      <a:pt x="1652" y="1719"/>
                    </a:lnTo>
                    <a:lnTo>
                      <a:pt x="1652" y="1713"/>
                    </a:lnTo>
                    <a:lnTo>
                      <a:pt x="1652" y="1713"/>
                    </a:lnTo>
                    <a:lnTo>
                      <a:pt x="1652" y="1713"/>
                    </a:lnTo>
                    <a:lnTo>
                      <a:pt x="1652" y="1713"/>
                    </a:lnTo>
                    <a:lnTo>
                      <a:pt x="1652" y="1713"/>
                    </a:lnTo>
                    <a:lnTo>
                      <a:pt x="1652" y="1719"/>
                    </a:lnTo>
                    <a:lnTo>
                      <a:pt x="1652" y="1719"/>
                    </a:lnTo>
                    <a:lnTo>
                      <a:pt x="1652" y="1719"/>
                    </a:lnTo>
                    <a:lnTo>
                      <a:pt x="1658" y="1719"/>
                    </a:lnTo>
                    <a:lnTo>
                      <a:pt x="1658" y="1719"/>
                    </a:lnTo>
                    <a:lnTo>
                      <a:pt x="1658" y="1719"/>
                    </a:lnTo>
                    <a:lnTo>
                      <a:pt x="1658" y="1719"/>
                    </a:lnTo>
                    <a:lnTo>
                      <a:pt x="1658" y="1725"/>
                    </a:lnTo>
                    <a:lnTo>
                      <a:pt x="1658" y="1725"/>
                    </a:lnTo>
                    <a:lnTo>
                      <a:pt x="1664" y="1725"/>
                    </a:lnTo>
                    <a:lnTo>
                      <a:pt x="1670" y="1731"/>
                    </a:lnTo>
                    <a:lnTo>
                      <a:pt x="1676" y="1731"/>
                    </a:lnTo>
                    <a:lnTo>
                      <a:pt x="1676" y="1731"/>
                    </a:lnTo>
                    <a:lnTo>
                      <a:pt x="1682" y="1737"/>
                    </a:lnTo>
                    <a:lnTo>
                      <a:pt x="1682" y="1737"/>
                    </a:lnTo>
                    <a:lnTo>
                      <a:pt x="1682" y="1743"/>
                    </a:lnTo>
                    <a:lnTo>
                      <a:pt x="1682" y="1743"/>
                    </a:lnTo>
                    <a:lnTo>
                      <a:pt x="1682" y="1743"/>
                    </a:lnTo>
                    <a:lnTo>
                      <a:pt x="1682" y="1743"/>
                    </a:lnTo>
                    <a:lnTo>
                      <a:pt x="1682" y="1743"/>
                    </a:lnTo>
                    <a:lnTo>
                      <a:pt x="1682" y="1743"/>
                    </a:lnTo>
                    <a:lnTo>
                      <a:pt x="1682" y="1743"/>
                    </a:lnTo>
                    <a:lnTo>
                      <a:pt x="1682" y="1743"/>
                    </a:lnTo>
                    <a:lnTo>
                      <a:pt x="1682" y="1749"/>
                    </a:lnTo>
                    <a:lnTo>
                      <a:pt x="1682" y="1749"/>
                    </a:lnTo>
                    <a:lnTo>
                      <a:pt x="1682" y="1743"/>
                    </a:lnTo>
                    <a:lnTo>
                      <a:pt x="1682" y="1743"/>
                    </a:lnTo>
                    <a:lnTo>
                      <a:pt x="1682" y="1743"/>
                    </a:lnTo>
                    <a:lnTo>
                      <a:pt x="1682" y="1743"/>
                    </a:lnTo>
                    <a:lnTo>
                      <a:pt x="1682" y="1737"/>
                    </a:lnTo>
                    <a:lnTo>
                      <a:pt x="1682" y="1737"/>
                    </a:lnTo>
                    <a:lnTo>
                      <a:pt x="1676" y="1737"/>
                    </a:lnTo>
                    <a:lnTo>
                      <a:pt x="1676" y="1731"/>
                    </a:lnTo>
                    <a:lnTo>
                      <a:pt x="1676" y="1731"/>
                    </a:lnTo>
                    <a:lnTo>
                      <a:pt x="1664" y="1731"/>
                    </a:lnTo>
                    <a:lnTo>
                      <a:pt x="1658" y="1731"/>
                    </a:lnTo>
                    <a:lnTo>
                      <a:pt x="1658" y="1731"/>
                    </a:lnTo>
                    <a:lnTo>
                      <a:pt x="1658" y="1731"/>
                    </a:lnTo>
                    <a:lnTo>
                      <a:pt x="1658" y="1731"/>
                    </a:lnTo>
                    <a:lnTo>
                      <a:pt x="1658" y="1731"/>
                    </a:lnTo>
                    <a:lnTo>
                      <a:pt x="1658" y="1731"/>
                    </a:lnTo>
                    <a:lnTo>
                      <a:pt x="1658" y="1737"/>
                    </a:lnTo>
                    <a:lnTo>
                      <a:pt x="1658" y="1737"/>
                    </a:lnTo>
                    <a:lnTo>
                      <a:pt x="1658" y="1731"/>
                    </a:lnTo>
                    <a:lnTo>
                      <a:pt x="1658" y="1731"/>
                    </a:lnTo>
                    <a:lnTo>
                      <a:pt x="1658" y="1731"/>
                    </a:lnTo>
                    <a:lnTo>
                      <a:pt x="1658" y="1737"/>
                    </a:lnTo>
                    <a:lnTo>
                      <a:pt x="1658" y="1737"/>
                    </a:lnTo>
                    <a:lnTo>
                      <a:pt x="1658" y="1737"/>
                    </a:lnTo>
                    <a:lnTo>
                      <a:pt x="1658" y="1737"/>
                    </a:lnTo>
                    <a:lnTo>
                      <a:pt x="1658" y="1737"/>
                    </a:lnTo>
                    <a:lnTo>
                      <a:pt x="1658" y="1737"/>
                    </a:lnTo>
                    <a:lnTo>
                      <a:pt x="1658" y="1743"/>
                    </a:lnTo>
                    <a:lnTo>
                      <a:pt x="1658" y="1743"/>
                    </a:lnTo>
                    <a:lnTo>
                      <a:pt x="1652" y="1749"/>
                    </a:lnTo>
                    <a:lnTo>
                      <a:pt x="1652" y="1749"/>
                    </a:lnTo>
                    <a:lnTo>
                      <a:pt x="1652" y="1749"/>
                    </a:lnTo>
                    <a:lnTo>
                      <a:pt x="1652" y="1749"/>
                    </a:lnTo>
                    <a:lnTo>
                      <a:pt x="1652" y="1749"/>
                    </a:lnTo>
                    <a:lnTo>
                      <a:pt x="1652" y="1749"/>
                    </a:lnTo>
                    <a:lnTo>
                      <a:pt x="1652" y="1749"/>
                    </a:lnTo>
                    <a:lnTo>
                      <a:pt x="1652" y="1755"/>
                    </a:lnTo>
                    <a:lnTo>
                      <a:pt x="1652" y="1755"/>
                    </a:lnTo>
                    <a:lnTo>
                      <a:pt x="1652" y="1755"/>
                    </a:lnTo>
                    <a:lnTo>
                      <a:pt x="1658" y="1761"/>
                    </a:lnTo>
                    <a:lnTo>
                      <a:pt x="1664" y="1761"/>
                    </a:lnTo>
                    <a:lnTo>
                      <a:pt x="1664" y="1761"/>
                    </a:lnTo>
                    <a:lnTo>
                      <a:pt x="1664" y="1761"/>
                    </a:lnTo>
                    <a:lnTo>
                      <a:pt x="1664" y="1767"/>
                    </a:lnTo>
                    <a:lnTo>
                      <a:pt x="1664" y="1767"/>
                    </a:lnTo>
                    <a:lnTo>
                      <a:pt x="1664" y="1773"/>
                    </a:lnTo>
                    <a:lnTo>
                      <a:pt x="1670" y="1773"/>
                    </a:lnTo>
                    <a:lnTo>
                      <a:pt x="1670" y="1773"/>
                    </a:lnTo>
                    <a:lnTo>
                      <a:pt x="1676" y="1773"/>
                    </a:lnTo>
                    <a:lnTo>
                      <a:pt x="1688" y="1773"/>
                    </a:lnTo>
                    <a:lnTo>
                      <a:pt x="1694" y="1767"/>
                    </a:lnTo>
                    <a:lnTo>
                      <a:pt x="1706" y="1761"/>
                    </a:lnTo>
                    <a:lnTo>
                      <a:pt x="1712" y="1761"/>
                    </a:lnTo>
                    <a:lnTo>
                      <a:pt x="1712" y="1755"/>
                    </a:lnTo>
                    <a:lnTo>
                      <a:pt x="1718" y="1755"/>
                    </a:lnTo>
                    <a:lnTo>
                      <a:pt x="1718" y="1755"/>
                    </a:lnTo>
                    <a:lnTo>
                      <a:pt x="1718" y="1755"/>
                    </a:lnTo>
                    <a:lnTo>
                      <a:pt x="1718" y="1755"/>
                    </a:lnTo>
                    <a:lnTo>
                      <a:pt x="1718" y="1755"/>
                    </a:lnTo>
                    <a:lnTo>
                      <a:pt x="1724" y="1749"/>
                    </a:lnTo>
                    <a:lnTo>
                      <a:pt x="1736" y="1749"/>
                    </a:lnTo>
                    <a:lnTo>
                      <a:pt x="1736" y="1743"/>
                    </a:lnTo>
                    <a:lnTo>
                      <a:pt x="1736" y="1743"/>
                    </a:lnTo>
                    <a:lnTo>
                      <a:pt x="1736" y="1743"/>
                    </a:lnTo>
                    <a:lnTo>
                      <a:pt x="1742" y="1737"/>
                    </a:lnTo>
                    <a:lnTo>
                      <a:pt x="1742" y="1737"/>
                    </a:lnTo>
                    <a:lnTo>
                      <a:pt x="1742" y="1737"/>
                    </a:lnTo>
                    <a:lnTo>
                      <a:pt x="1742" y="1737"/>
                    </a:lnTo>
                    <a:lnTo>
                      <a:pt x="1748" y="1731"/>
                    </a:lnTo>
                    <a:lnTo>
                      <a:pt x="1748" y="1731"/>
                    </a:lnTo>
                    <a:lnTo>
                      <a:pt x="1748" y="1731"/>
                    </a:lnTo>
                    <a:lnTo>
                      <a:pt x="1748" y="1731"/>
                    </a:lnTo>
                    <a:lnTo>
                      <a:pt x="1748" y="1725"/>
                    </a:lnTo>
                    <a:lnTo>
                      <a:pt x="1748" y="1725"/>
                    </a:lnTo>
                    <a:lnTo>
                      <a:pt x="1748" y="1725"/>
                    </a:lnTo>
                    <a:lnTo>
                      <a:pt x="1748" y="1719"/>
                    </a:lnTo>
                    <a:lnTo>
                      <a:pt x="1748" y="1719"/>
                    </a:lnTo>
                    <a:lnTo>
                      <a:pt x="1748" y="1719"/>
                    </a:lnTo>
                    <a:lnTo>
                      <a:pt x="1754" y="1713"/>
                    </a:lnTo>
                    <a:lnTo>
                      <a:pt x="1754" y="1719"/>
                    </a:lnTo>
                    <a:lnTo>
                      <a:pt x="1754" y="1719"/>
                    </a:lnTo>
                    <a:lnTo>
                      <a:pt x="1748" y="1719"/>
                    </a:lnTo>
                    <a:lnTo>
                      <a:pt x="1748" y="1725"/>
                    </a:lnTo>
                    <a:lnTo>
                      <a:pt x="1748" y="1731"/>
                    </a:lnTo>
                    <a:lnTo>
                      <a:pt x="1748" y="1731"/>
                    </a:lnTo>
                    <a:lnTo>
                      <a:pt x="1748" y="1737"/>
                    </a:lnTo>
                    <a:lnTo>
                      <a:pt x="1748" y="1737"/>
                    </a:lnTo>
                    <a:lnTo>
                      <a:pt x="1742" y="1737"/>
                    </a:lnTo>
                    <a:lnTo>
                      <a:pt x="1742" y="1737"/>
                    </a:lnTo>
                    <a:lnTo>
                      <a:pt x="1742" y="1737"/>
                    </a:lnTo>
                    <a:lnTo>
                      <a:pt x="1742" y="1743"/>
                    </a:lnTo>
                    <a:lnTo>
                      <a:pt x="1742" y="1743"/>
                    </a:lnTo>
                    <a:lnTo>
                      <a:pt x="1742" y="1743"/>
                    </a:lnTo>
                    <a:lnTo>
                      <a:pt x="1742" y="1743"/>
                    </a:lnTo>
                    <a:lnTo>
                      <a:pt x="1742" y="1743"/>
                    </a:lnTo>
                    <a:lnTo>
                      <a:pt x="1742" y="1749"/>
                    </a:lnTo>
                    <a:lnTo>
                      <a:pt x="1742" y="1749"/>
                    </a:lnTo>
                    <a:lnTo>
                      <a:pt x="1742" y="1749"/>
                    </a:lnTo>
                    <a:lnTo>
                      <a:pt x="1742" y="1749"/>
                    </a:lnTo>
                    <a:lnTo>
                      <a:pt x="1736" y="1755"/>
                    </a:lnTo>
                    <a:lnTo>
                      <a:pt x="1736" y="1761"/>
                    </a:lnTo>
                    <a:lnTo>
                      <a:pt x="1736" y="1761"/>
                    </a:lnTo>
                    <a:lnTo>
                      <a:pt x="1742" y="1761"/>
                    </a:lnTo>
                    <a:lnTo>
                      <a:pt x="1742" y="1761"/>
                    </a:lnTo>
                    <a:lnTo>
                      <a:pt x="1742" y="1761"/>
                    </a:lnTo>
                    <a:lnTo>
                      <a:pt x="1742" y="1761"/>
                    </a:lnTo>
                    <a:lnTo>
                      <a:pt x="1742" y="1761"/>
                    </a:lnTo>
                    <a:lnTo>
                      <a:pt x="1742" y="1761"/>
                    </a:lnTo>
                    <a:lnTo>
                      <a:pt x="1736" y="1767"/>
                    </a:lnTo>
                    <a:lnTo>
                      <a:pt x="1736" y="1767"/>
                    </a:lnTo>
                    <a:lnTo>
                      <a:pt x="1736" y="1767"/>
                    </a:lnTo>
                    <a:lnTo>
                      <a:pt x="1724" y="1773"/>
                    </a:lnTo>
                    <a:lnTo>
                      <a:pt x="1718" y="1785"/>
                    </a:lnTo>
                    <a:lnTo>
                      <a:pt x="1718" y="1785"/>
                    </a:lnTo>
                    <a:lnTo>
                      <a:pt x="1718" y="1785"/>
                    </a:lnTo>
                    <a:lnTo>
                      <a:pt x="1712" y="1785"/>
                    </a:lnTo>
                    <a:lnTo>
                      <a:pt x="1712" y="1791"/>
                    </a:lnTo>
                    <a:lnTo>
                      <a:pt x="1706" y="1803"/>
                    </a:lnTo>
                    <a:lnTo>
                      <a:pt x="1706" y="1809"/>
                    </a:lnTo>
                    <a:lnTo>
                      <a:pt x="1712" y="1809"/>
                    </a:lnTo>
                    <a:lnTo>
                      <a:pt x="1712" y="1815"/>
                    </a:lnTo>
                    <a:lnTo>
                      <a:pt x="1712" y="1815"/>
                    </a:lnTo>
                    <a:lnTo>
                      <a:pt x="1712" y="1815"/>
                    </a:lnTo>
                    <a:lnTo>
                      <a:pt x="1712" y="1821"/>
                    </a:lnTo>
                    <a:lnTo>
                      <a:pt x="1718" y="1821"/>
                    </a:lnTo>
                    <a:lnTo>
                      <a:pt x="1718" y="1815"/>
                    </a:lnTo>
                    <a:lnTo>
                      <a:pt x="1724" y="1815"/>
                    </a:lnTo>
                    <a:lnTo>
                      <a:pt x="1730" y="1821"/>
                    </a:lnTo>
                    <a:lnTo>
                      <a:pt x="1730" y="1821"/>
                    </a:lnTo>
                    <a:lnTo>
                      <a:pt x="1736" y="1827"/>
                    </a:lnTo>
                    <a:lnTo>
                      <a:pt x="1730" y="1827"/>
                    </a:lnTo>
                    <a:lnTo>
                      <a:pt x="1730" y="1821"/>
                    </a:lnTo>
                    <a:lnTo>
                      <a:pt x="1730" y="1821"/>
                    </a:lnTo>
                    <a:lnTo>
                      <a:pt x="1730" y="1821"/>
                    </a:lnTo>
                    <a:lnTo>
                      <a:pt x="1730" y="1821"/>
                    </a:lnTo>
                    <a:lnTo>
                      <a:pt x="1718" y="1821"/>
                    </a:lnTo>
                    <a:lnTo>
                      <a:pt x="1718" y="1821"/>
                    </a:lnTo>
                    <a:lnTo>
                      <a:pt x="1718" y="1821"/>
                    </a:lnTo>
                    <a:lnTo>
                      <a:pt x="1718" y="1821"/>
                    </a:lnTo>
                    <a:lnTo>
                      <a:pt x="1718" y="1821"/>
                    </a:lnTo>
                    <a:lnTo>
                      <a:pt x="1718" y="1827"/>
                    </a:lnTo>
                    <a:lnTo>
                      <a:pt x="1712" y="1827"/>
                    </a:lnTo>
                    <a:lnTo>
                      <a:pt x="1712" y="1827"/>
                    </a:lnTo>
                    <a:lnTo>
                      <a:pt x="1712" y="1821"/>
                    </a:lnTo>
                    <a:lnTo>
                      <a:pt x="1712" y="1827"/>
                    </a:lnTo>
                    <a:lnTo>
                      <a:pt x="1706" y="1827"/>
                    </a:lnTo>
                    <a:lnTo>
                      <a:pt x="1706" y="1827"/>
                    </a:lnTo>
                    <a:lnTo>
                      <a:pt x="1706" y="1833"/>
                    </a:lnTo>
                    <a:lnTo>
                      <a:pt x="1706" y="1833"/>
                    </a:lnTo>
                    <a:lnTo>
                      <a:pt x="1706" y="1839"/>
                    </a:lnTo>
                    <a:lnTo>
                      <a:pt x="1706" y="1845"/>
                    </a:lnTo>
                    <a:lnTo>
                      <a:pt x="1706" y="1851"/>
                    </a:lnTo>
                    <a:lnTo>
                      <a:pt x="1706" y="1857"/>
                    </a:lnTo>
                    <a:lnTo>
                      <a:pt x="1700" y="1863"/>
                    </a:lnTo>
                    <a:lnTo>
                      <a:pt x="1700" y="1869"/>
                    </a:lnTo>
                    <a:lnTo>
                      <a:pt x="1700" y="1869"/>
                    </a:lnTo>
                    <a:lnTo>
                      <a:pt x="1700" y="1875"/>
                    </a:lnTo>
                    <a:lnTo>
                      <a:pt x="1700" y="1875"/>
                    </a:lnTo>
                    <a:lnTo>
                      <a:pt x="1700" y="1875"/>
                    </a:lnTo>
                    <a:lnTo>
                      <a:pt x="1700" y="1881"/>
                    </a:lnTo>
                    <a:lnTo>
                      <a:pt x="1700" y="1881"/>
                    </a:lnTo>
                    <a:lnTo>
                      <a:pt x="1700" y="1881"/>
                    </a:lnTo>
                    <a:lnTo>
                      <a:pt x="1700" y="1881"/>
                    </a:lnTo>
                    <a:lnTo>
                      <a:pt x="1706" y="1887"/>
                    </a:lnTo>
                    <a:lnTo>
                      <a:pt x="1706" y="1887"/>
                    </a:lnTo>
                    <a:lnTo>
                      <a:pt x="1706" y="1881"/>
                    </a:lnTo>
                    <a:lnTo>
                      <a:pt x="1706" y="1881"/>
                    </a:lnTo>
                    <a:lnTo>
                      <a:pt x="1706" y="1881"/>
                    </a:lnTo>
                    <a:lnTo>
                      <a:pt x="1706" y="1881"/>
                    </a:lnTo>
                    <a:lnTo>
                      <a:pt x="1706" y="1881"/>
                    </a:lnTo>
                    <a:lnTo>
                      <a:pt x="1706" y="1881"/>
                    </a:lnTo>
                    <a:lnTo>
                      <a:pt x="1706" y="1881"/>
                    </a:lnTo>
                    <a:lnTo>
                      <a:pt x="1706" y="1881"/>
                    </a:lnTo>
                    <a:lnTo>
                      <a:pt x="1706" y="1881"/>
                    </a:lnTo>
                    <a:lnTo>
                      <a:pt x="1706" y="1887"/>
                    </a:lnTo>
                    <a:lnTo>
                      <a:pt x="1706" y="1887"/>
                    </a:lnTo>
                    <a:lnTo>
                      <a:pt x="1706" y="1887"/>
                    </a:lnTo>
                    <a:lnTo>
                      <a:pt x="1706" y="1887"/>
                    </a:lnTo>
                    <a:lnTo>
                      <a:pt x="1706" y="1887"/>
                    </a:lnTo>
                    <a:lnTo>
                      <a:pt x="1706" y="1893"/>
                    </a:lnTo>
                    <a:lnTo>
                      <a:pt x="1706" y="1899"/>
                    </a:lnTo>
                    <a:lnTo>
                      <a:pt x="1706" y="1899"/>
                    </a:lnTo>
                    <a:lnTo>
                      <a:pt x="1706" y="1899"/>
                    </a:lnTo>
                    <a:lnTo>
                      <a:pt x="1706" y="1899"/>
                    </a:lnTo>
                    <a:lnTo>
                      <a:pt x="1712" y="1899"/>
                    </a:lnTo>
                    <a:lnTo>
                      <a:pt x="1712" y="1899"/>
                    </a:lnTo>
                    <a:lnTo>
                      <a:pt x="1712" y="1893"/>
                    </a:lnTo>
                    <a:lnTo>
                      <a:pt x="1712" y="1893"/>
                    </a:lnTo>
                    <a:lnTo>
                      <a:pt x="1718" y="1899"/>
                    </a:lnTo>
                    <a:lnTo>
                      <a:pt x="1718" y="1893"/>
                    </a:lnTo>
                    <a:lnTo>
                      <a:pt x="1718" y="1893"/>
                    </a:lnTo>
                    <a:lnTo>
                      <a:pt x="1718" y="1893"/>
                    </a:lnTo>
                    <a:lnTo>
                      <a:pt x="1718" y="1893"/>
                    </a:lnTo>
                    <a:lnTo>
                      <a:pt x="1718" y="1887"/>
                    </a:lnTo>
                    <a:lnTo>
                      <a:pt x="1718" y="1887"/>
                    </a:lnTo>
                    <a:lnTo>
                      <a:pt x="1718" y="1893"/>
                    </a:lnTo>
                    <a:lnTo>
                      <a:pt x="1718" y="1893"/>
                    </a:lnTo>
                    <a:lnTo>
                      <a:pt x="1718" y="1893"/>
                    </a:lnTo>
                    <a:lnTo>
                      <a:pt x="1718" y="1893"/>
                    </a:lnTo>
                    <a:lnTo>
                      <a:pt x="1718" y="1893"/>
                    </a:lnTo>
                    <a:lnTo>
                      <a:pt x="1718" y="1893"/>
                    </a:lnTo>
                    <a:lnTo>
                      <a:pt x="1718" y="1899"/>
                    </a:lnTo>
                    <a:lnTo>
                      <a:pt x="1718" y="1899"/>
                    </a:lnTo>
                    <a:lnTo>
                      <a:pt x="1718" y="1899"/>
                    </a:lnTo>
                    <a:lnTo>
                      <a:pt x="1718" y="1899"/>
                    </a:lnTo>
                    <a:lnTo>
                      <a:pt x="1712" y="1899"/>
                    </a:lnTo>
                    <a:lnTo>
                      <a:pt x="1712" y="1899"/>
                    </a:lnTo>
                    <a:lnTo>
                      <a:pt x="1712" y="1899"/>
                    </a:lnTo>
                    <a:lnTo>
                      <a:pt x="1712" y="1899"/>
                    </a:lnTo>
                    <a:lnTo>
                      <a:pt x="1706" y="1899"/>
                    </a:lnTo>
                    <a:lnTo>
                      <a:pt x="1700" y="1899"/>
                    </a:lnTo>
                    <a:lnTo>
                      <a:pt x="1706" y="1899"/>
                    </a:lnTo>
                    <a:lnTo>
                      <a:pt x="1700" y="1893"/>
                    </a:lnTo>
                    <a:lnTo>
                      <a:pt x="1700" y="1893"/>
                    </a:lnTo>
                    <a:lnTo>
                      <a:pt x="1700" y="1887"/>
                    </a:lnTo>
                    <a:lnTo>
                      <a:pt x="1700" y="1887"/>
                    </a:lnTo>
                    <a:lnTo>
                      <a:pt x="1700" y="1887"/>
                    </a:lnTo>
                    <a:lnTo>
                      <a:pt x="1700" y="1893"/>
                    </a:lnTo>
                    <a:lnTo>
                      <a:pt x="1700" y="1887"/>
                    </a:lnTo>
                    <a:lnTo>
                      <a:pt x="1694" y="1893"/>
                    </a:lnTo>
                    <a:lnTo>
                      <a:pt x="1694" y="1893"/>
                    </a:lnTo>
                    <a:lnTo>
                      <a:pt x="1688" y="1899"/>
                    </a:lnTo>
                    <a:lnTo>
                      <a:pt x="1688" y="1899"/>
                    </a:lnTo>
                    <a:lnTo>
                      <a:pt x="1682" y="1905"/>
                    </a:lnTo>
                    <a:lnTo>
                      <a:pt x="1682" y="1905"/>
                    </a:lnTo>
                    <a:lnTo>
                      <a:pt x="1682" y="1905"/>
                    </a:lnTo>
                    <a:lnTo>
                      <a:pt x="1676" y="1911"/>
                    </a:lnTo>
                    <a:lnTo>
                      <a:pt x="1676" y="1911"/>
                    </a:lnTo>
                    <a:lnTo>
                      <a:pt x="1682" y="1911"/>
                    </a:lnTo>
                    <a:lnTo>
                      <a:pt x="1682" y="1911"/>
                    </a:lnTo>
                    <a:lnTo>
                      <a:pt x="1682" y="1911"/>
                    </a:lnTo>
                    <a:lnTo>
                      <a:pt x="1676" y="1911"/>
                    </a:lnTo>
                    <a:lnTo>
                      <a:pt x="1670" y="1917"/>
                    </a:lnTo>
                    <a:lnTo>
                      <a:pt x="1664" y="1917"/>
                    </a:lnTo>
                    <a:lnTo>
                      <a:pt x="1664" y="1917"/>
                    </a:lnTo>
                    <a:lnTo>
                      <a:pt x="1646" y="1941"/>
                    </a:lnTo>
                    <a:lnTo>
                      <a:pt x="1646" y="1941"/>
                    </a:lnTo>
                    <a:lnTo>
                      <a:pt x="1646" y="1947"/>
                    </a:lnTo>
                    <a:lnTo>
                      <a:pt x="1646" y="1947"/>
                    </a:lnTo>
                    <a:lnTo>
                      <a:pt x="1646" y="1953"/>
                    </a:lnTo>
                    <a:lnTo>
                      <a:pt x="1646" y="1953"/>
                    </a:lnTo>
                    <a:lnTo>
                      <a:pt x="1646" y="1953"/>
                    </a:lnTo>
                    <a:lnTo>
                      <a:pt x="1646" y="1953"/>
                    </a:lnTo>
                    <a:lnTo>
                      <a:pt x="1640" y="1959"/>
                    </a:lnTo>
                    <a:lnTo>
                      <a:pt x="1640" y="1959"/>
                    </a:lnTo>
                    <a:lnTo>
                      <a:pt x="1640" y="1959"/>
                    </a:lnTo>
                    <a:lnTo>
                      <a:pt x="1646" y="1959"/>
                    </a:lnTo>
                    <a:lnTo>
                      <a:pt x="1646" y="1953"/>
                    </a:lnTo>
                    <a:lnTo>
                      <a:pt x="1646" y="1959"/>
                    </a:lnTo>
                    <a:lnTo>
                      <a:pt x="1646" y="1965"/>
                    </a:lnTo>
                    <a:lnTo>
                      <a:pt x="1646" y="1965"/>
                    </a:lnTo>
                    <a:lnTo>
                      <a:pt x="1646" y="1965"/>
                    </a:lnTo>
                    <a:lnTo>
                      <a:pt x="1646" y="1971"/>
                    </a:lnTo>
                    <a:lnTo>
                      <a:pt x="1646" y="1971"/>
                    </a:lnTo>
                    <a:lnTo>
                      <a:pt x="1646" y="1978"/>
                    </a:lnTo>
                    <a:lnTo>
                      <a:pt x="1646" y="1971"/>
                    </a:lnTo>
                    <a:lnTo>
                      <a:pt x="1646" y="1971"/>
                    </a:lnTo>
                    <a:lnTo>
                      <a:pt x="1646" y="1971"/>
                    </a:lnTo>
                    <a:lnTo>
                      <a:pt x="1640" y="1971"/>
                    </a:lnTo>
                    <a:lnTo>
                      <a:pt x="1640" y="1971"/>
                    </a:lnTo>
                    <a:lnTo>
                      <a:pt x="1640" y="1971"/>
                    </a:lnTo>
                    <a:lnTo>
                      <a:pt x="1640" y="1971"/>
                    </a:lnTo>
                    <a:lnTo>
                      <a:pt x="1640" y="1971"/>
                    </a:lnTo>
                    <a:lnTo>
                      <a:pt x="1634" y="1971"/>
                    </a:lnTo>
                    <a:lnTo>
                      <a:pt x="1634" y="1971"/>
                    </a:lnTo>
                    <a:lnTo>
                      <a:pt x="1634" y="1971"/>
                    </a:lnTo>
                    <a:lnTo>
                      <a:pt x="1628" y="1965"/>
                    </a:lnTo>
                    <a:lnTo>
                      <a:pt x="1628" y="1965"/>
                    </a:lnTo>
                    <a:lnTo>
                      <a:pt x="1628" y="1965"/>
                    </a:lnTo>
                    <a:lnTo>
                      <a:pt x="1628" y="1971"/>
                    </a:lnTo>
                    <a:lnTo>
                      <a:pt x="1628" y="1971"/>
                    </a:lnTo>
                    <a:lnTo>
                      <a:pt x="1628" y="1971"/>
                    </a:lnTo>
                    <a:lnTo>
                      <a:pt x="1628" y="1971"/>
                    </a:lnTo>
                    <a:lnTo>
                      <a:pt x="1622" y="1971"/>
                    </a:lnTo>
                    <a:lnTo>
                      <a:pt x="1622" y="1971"/>
                    </a:lnTo>
                    <a:lnTo>
                      <a:pt x="1622" y="1971"/>
                    </a:lnTo>
                    <a:lnTo>
                      <a:pt x="1628" y="1965"/>
                    </a:lnTo>
                    <a:lnTo>
                      <a:pt x="1628" y="1965"/>
                    </a:lnTo>
                    <a:lnTo>
                      <a:pt x="1634" y="1965"/>
                    </a:lnTo>
                    <a:lnTo>
                      <a:pt x="1634" y="1959"/>
                    </a:lnTo>
                    <a:lnTo>
                      <a:pt x="1634" y="1959"/>
                    </a:lnTo>
                    <a:lnTo>
                      <a:pt x="1628" y="1965"/>
                    </a:lnTo>
                    <a:lnTo>
                      <a:pt x="1628" y="1965"/>
                    </a:lnTo>
                    <a:lnTo>
                      <a:pt x="1622" y="1971"/>
                    </a:lnTo>
                    <a:lnTo>
                      <a:pt x="1622" y="1971"/>
                    </a:lnTo>
                    <a:lnTo>
                      <a:pt x="1616" y="1978"/>
                    </a:lnTo>
                    <a:lnTo>
                      <a:pt x="1616" y="1978"/>
                    </a:lnTo>
                    <a:lnTo>
                      <a:pt x="1610" y="1978"/>
                    </a:lnTo>
                    <a:lnTo>
                      <a:pt x="1610" y="1984"/>
                    </a:lnTo>
                    <a:lnTo>
                      <a:pt x="1610" y="1984"/>
                    </a:lnTo>
                    <a:lnTo>
                      <a:pt x="1616" y="1984"/>
                    </a:lnTo>
                    <a:lnTo>
                      <a:pt x="1616" y="1984"/>
                    </a:lnTo>
                    <a:lnTo>
                      <a:pt x="1616" y="1984"/>
                    </a:lnTo>
                    <a:lnTo>
                      <a:pt x="1610" y="1984"/>
                    </a:lnTo>
                    <a:lnTo>
                      <a:pt x="1610" y="1984"/>
                    </a:lnTo>
                    <a:lnTo>
                      <a:pt x="1610" y="1984"/>
                    </a:lnTo>
                    <a:lnTo>
                      <a:pt x="1598" y="1990"/>
                    </a:lnTo>
                    <a:lnTo>
                      <a:pt x="1598" y="1990"/>
                    </a:lnTo>
                    <a:lnTo>
                      <a:pt x="1598" y="1990"/>
                    </a:lnTo>
                    <a:lnTo>
                      <a:pt x="1592" y="1990"/>
                    </a:lnTo>
                    <a:lnTo>
                      <a:pt x="1592" y="1990"/>
                    </a:lnTo>
                    <a:lnTo>
                      <a:pt x="1598" y="1990"/>
                    </a:lnTo>
                    <a:lnTo>
                      <a:pt x="1586" y="1996"/>
                    </a:lnTo>
                    <a:lnTo>
                      <a:pt x="1580" y="1996"/>
                    </a:lnTo>
                    <a:lnTo>
                      <a:pt x="1574" y="2002"/>
                    </a:lnTo>
                    <a:lnTo>
                      <a:pt x="1568" y="2008"/>
                    </a:lnTo>
                    <a:lnTo>
                      <a:pt x="1556" y="2014"/>
                    </a:lnTo>
                    <a:lnTo>
                      <a:pt x="1556" y="2020"/>
                    </a:lnTo>
                    <a:lnTo>
                      <a:pt x="1550" y="2026"/>
                    </a:lnTo>
                    <a:lnTo>
                      <a:pt x="1544" y="2032"/>
                    </a:lnTo>
                    <a:lnTo>
                      <a:pt x="1544" y="2032"/>
                    </a:lnTo>
                    <a:lnTo>
                      <a:pt x="1544" y="2032"/>
                    </a:lnTo>
                    <a:lnTo>
                      <a:pt x="1544" y="2038"/>
                    </a:lnTo>
                    <a:lnTo>
                      <a:pt x="1544" y="2038"/>
                    </a:lnTo>
                    <a:lnTo>
                      <a:pt x="1544" y="2038"/>
                    </a:lnTo>
                    <a:lnTo>
                      <a:pt x="1544" y="2044"/>
                    </a:lnTo>
                    <a:lnTo>
                      <a:pt x="1544" y="2044"/>
                    </a:lnTo>
                    <a:lnTo>
                      <a:pt x="1538" y="2044"/>
                    </a:lnTo>
                    <a:lnTo>
                      <a:pt x="1538" y="2050"/>
                    </a:lnTo>
                    <a:lnTo>
                      <a:pt x="1538" y="2056"/>
                    </a:lnTo>
                    <a:lnTo>
                      <a:pt x="1538" y="2056"/>
                    </a:lnTo>
                    <a:lnTo>
                      <a:pt x="1538" y="2056"/>
                    </a:lnTo>
                    <a:lnTo>
                      <a:pt x="1538" y="2056"/>
                    </a:lnTo>
                    <a:lnTo>
                      <a:pt x="1538" y="2056"/>
                    </a:lnTo>
                    <a:lnTo>
                      <a:pt x="1538" y="2056"/>
                    </a:lnTo>
                    <a:lnTo>
                      <a:pt x="1538" y="2056"/>
                    </a:lnTo>
                    <a:lnTo>
                      <a:pt x="1538" y="2062"/>
                    </a:lnTo>
                    <a:lnTo>
                      <a:pt x="1538" y="2062"/>
                    </a:lnTo>
                    <a:lnTo>
                      <a:pt x="1538" y="2062"/>
                    </a:lnTo>
                    <a:lnTo>
                      <a:pt x="1538" y="2062"/>
                    </a:lnTo>
                    <a:lnTo>
                      <a:pt x="1538" y="2062"/>
                    </a:lnTo>
                    <a:lnTo>
                      <a:pt x="1550" y="2068"/>
                    </a:lnTo>
                    <a:lnTo>
                      <a:pt x="1556" y="2068"/>
                    </a:lnTo>
                    <a:lnTo>
                      <a:pt x="1556" y="2068"/>
                    </a:lnTo>
                    <a:lnTo>
                      <a:pt x="1556" y="2068"/>
                    </a:lnTo>
                    <a:lnTo>
                      <a:pt x="1550" y="2074"/>
                    </a:lnTo>
                    <a:lnTo>
                      <a:pt x="1550" y="2074"/>
                    </a:lnTo>
                    <a:lnTo>
                      <a:pt x="1550" y="2074"/>
                    </a:lnTo>
                    <a:lnTo>
                      <a:pt x="1556" y="2074"/>
                    </a:lnTo>
                    <a:lnTo>
                      <a:pt x="1556" y="2074"/>
                    </a:lnTo>
                    <a:lnTo>
                      <a:pt x="1556" y="2080"/>
                    </a:lnTo>
                    <a:lnTo>
                      <a:pt x="1550" y="2080"/>
                    </a:lnTo>
                    <a:lnTo>
                      <a:pt x="1550" y="2074"/>
                    </a:lnTo>
                    <a:lnTo>
                      <a:pt x="1550" y="2074"/>
                    </a:lnTo>
                    <a:lnTo>
                      <a:pt x="1550" y="2074"/>
                    </a:lnTo>
                    <a:lnTo>
                      <a:pt x="1544" y="2074"/>
                    </a:lnTo>
                    <a:lnTo>
                      <a:pt x="1544" y="2074"/>
                    </a:lnTo>
                    <a:lnTo>
                      <a:pt x="1544" y="2074"/>
                    </a:lnTo>
                    <a:lnTo>
                      <a:pt x="1544" y="2074"/>
                    </a:lnTo>
                    <a:lnTo>
                      <a:pt x="1544" y="2074"/>
                    </a:lnTo>
                    <a:lnTo>
                      <a:pt x="1544" y="2074"/>
                    </a:lnTo>
                    <a:lnTo>
                      <a:pt x="1544" y="2074"/>
                    </a:lnTo>
                    <a:lnTo>
                      <a:pt x="1544" y="2074"/>
                    </a:lnTo>
                    <a:lnTo>
                      <a:pt x="1544" y="2068"/>
                    </a:lnTo>
                    <a:lnTo>
                      <a:pt x="1544" y="2068"/>
                    </a:lnTo>
                    <a:lnTo>
                      <a:pt x="1538" y="2068"/>
                    </a:lnTo>
                    <a:lnTo>
                      <a:pt x="1538" y="2068"/>
                    </a:lnTo>
                    <a:lnTo>
                      <a:pt x="1532" y="2068"/>
                    </a:lnTo>
                    <a:lnTo>
                      <a:pt x="1526" y="2068"/>
                    </a:lnTo>
                    <a:lnTo>
                      <a:pt x="1526" y="2068"/>
                    </a:lnTo>
                    <a:lnTo>
                      <a:pt x="1526" y="2068"/>
                    </a:lnTo>
                    <a:lnTo>
                      <a:pt x="1526" y="2068"/>
                    </a:lnTo>
                    <a:lnTo>
                      <a:pt x="1526" y="2068"/>
                    </a:lnTo>
                    <a:lnTo>
                      <a:pt x="1526" y="2068"/>
                    </a:lnTo>
                    <a:lnTo>
                      <a:pt x="1526" y="2068"/>
                    </a:lnTo>
                    <a:lnTo>
                      <a:pt x="1526" y="2068"/>
                    </a:lnTo>
                    <a:lnTo>
                      <a:pt x="1526" y="2068"/>
                    </a:lnTo>
                    <a:lnTo>
                      <a:pt x="1526" y="2068"/>
                    </a:lnTo>
                    <a:lnTo>
                      <a:pt x="1526" y="2068"/>
                    </a:lnTo>
                    <a:lnTo>
                      <a:pt x="1526" y="2074"/>
                    </a:lnTo>
                    <a:lnTo>
                      <a:pt x="1526" y="2074"/>
                    </a:lnTo>
                    <a:lnTo>
                      <a:pt x="1526" y="2080"/>
                    </a:lnTo>
                    <a:lnTo>
                      <a:pt x="1526" y="2080"/>
                    </a:lnTo>
                    <a:lnTo>
                      <a:pt x="1526" y="2080"/>
                    </a:lnTo>
                    <a:lnTo>
                      <a:pt x="1532" y="2080"/>
                    </a:lnTo>
                    <a:lnTo>
                      <a:pt x="1532" y="2080"/>
                    </a:lnTo>
                    <a:lnTo>
                      <a:pt x="1532" y="2080"/>
                    </a:lnTo>
                    <a:lnTo>
                      <a:pt x="1532" y="2080"/>
                    </a:lnTo>
                    <a:lnTo>
                      <a:pt x="1532" y="2080"/>
                    </a:lnTo>
                    <a:lnTo>
                      <a:pt x="1532" y="2086"/>
                    </a:lnTo>
                    <a:lnTo>
                      <a:pt x="1532" y="2086"/>
                    </a:lnTo>
                    <a:lnTo>
                      <a:pt x="1532" y="2086"/>
                    </a:lnTo>
                    <a:lnTo>
                      <a:pt x="1526" y="2086"/>
                    </a:lnTo>
                    <a:lnTo>
                      <a:pt x="1526" y="2080"/>
                    </a:lnTo>
                    <a:lnTo>
                      <a:pt x="1526" y="2080"/>
                    </a:lnTo>
                    <a:lnTo>
                      <a:pt x="1526" y="2080"/>
                    </a:lnTo>
                    <a:lnTo>
                      <a:pt x="1526" y="2080"/>
                    </a:lnTo>
                    <a:lnTo>
                      <a:pt x="1526" y="2086"/>
                    </a:lnTo>
                    <a:lnTo>
                      <a:pt x="1520" y="2080"/>
                    </a:lnTo>
                    <a:lnTo>
                      <a:pt x="1514" y="2074"/>
                    </a:lnTo>
                    <a:lnTo>
                      <a:pt x="1514" y="2074"/>
                    </a:lnTo>
                    <a:lnTo>
                      <a:pt x="1514" y="2074"/>
                    </a:lnTo>
                    <a:lnTo>
                      <a:pt x="1514" y="2074"/>
                    </a:lnTo>
                    <a:lnTo>
                      <a:pt x="1514" y="2068"/>
                    </a:lnTo>
                    <a:lnTo>
                      <a:pt x="1514" y="2068"/>
                    </a:lnTo>
                    <a:lnTo>
                      <a:pt x="1514" y="2068"/>
                    </a:lnTo>
                    <a:lnTo>
                      <a:pt x="1514" y="2068"/>
                    </a:lnTo>
                    <a:lnTo>
                      <a:pt x="1514" y="2068"/>
                    </a:lnTo>
                    <a:lnTo>
                      <a:pt x="1514" y="2068"/>
                    </a:lnTo>
                    <a:lnTo>
                      <a:pt x="1508" y="2068"/>
                    </a:lnTo>
                    <a:lnTo>
                      <a:pt x="1508" y="2068"/>
                    </a:lnTo>
                    <a:lnTo>
                      <a:pt x="1508" y="2062"/>
                    </a:lnTo>
                    <a:lnTo>
                      <a:pt x="1508" y="2062"/>
                    </a:lnTo>
                    <a:lnTo>
                      <a:pt x="1514" y="2062"/>
                    </a:lnTo>
                    <a:lnTo>
                      <a:pt x="1514" y="2062"/>
                    </a:lnTo>
                    <a:lnTo>
                      <a:pt x="1520" y="2062"/>
                    </a:lnTo>
                    <a:lnTo>
                      <a:pt x="1520" y="2062"/>
                    </a:lnTo>
                    <a:lnTo>
                      <a:pt x="1520" y="2062"/>
                    </a:lnTo>
                    <a:lnTo>
                      <a:pt x="1520" y="2056"/>
                    </a:lnTo>
                    <a:lnTo>
                      <a:pt x="1520" y="2056"/>
                    </a:lnTo>
                    <a:lnTo>
                      <a:pt x="1514" y="2056"/>
                    </a:lnTo>
                    <a:lnTo>
                      <a:pt x="1514" y="2056"/>
                    </a:lnTo>
                    <a:lnTo>
                      <a:pt x="1514" y="2056"/>
                    </a:lnTo>
                    <a:lnTo>
                      <a:pt x="1514" y="2056"/>
                    </a:lnTo>
                    <a:lnTo>
                      <a:pt x="1508" y="2062"/>
                    </a:lnTo>
                    <a:lnTo>
                      <a:pt x="1508" y="2062"/>
                    </a:lnTo>
                    <a:lnTo>
                      <a:pt x="1508" y="2062"/>
                    </a:lnTo>
                    <a:lnTo>
                      <a:pt x="1502" y="2056"/>
                    </a:lnTo>
                    <a:lnTo>
                      <a:pt x="1502" y="2056"/>
                    </a:lnTo>
                    <a:lnTo>
                      <a:pt x="1502" y="2062"/>
                    </a:lnTo>
                    <a:lnTo>
                      <a:pt x="1502" y="2062"/>
                    </a:lnTo>
                    <a:lnTo>
                      <a:pt x="1502" y="2056"/>
                    </a:lnTo>
                    <a:lnTo>
                      <a:pt x="1490" y="2056"/>
                    </a:lnTo>
                    <a:lnTo>
                      <a:pt x="1496" y="2056"/>
                    </a:lnTo>
                    <a:lnTo>
                      <a:pt x="1496" y="2056"/>
                    </a:lnTo>
                    <a:lnTo>
                      <a:pt x="1496" y="2056"/>
                    </a:lnTo>
                    <a:lnTo>
                      <a:pt x="1502" y="2050"/>
                    </a:lnTo>
                    <a:lnTo>
                      <a:pt x="1490" y="2056"/>
                    </a:lnTo>
                    <a:lnTo>
                      <a:pt x="1490" y="2056"/>
                    </a:lnTo>
                    <a:lnTo>
                      <a:pt x="1490" y="2056"/>
                    </a:lnTo>
                    <a:lnTo>
                      <a:pt x="1484" y="2056"/>
                    </a:lnTo>
                    <a:lnTo>
                      <a:pt x="1484" y="2062"/>
                    </a:lnTo>
                    <a:lnTo>
                      <a:pt x="1472" y="2062"/>
                    </a:lnTo>
                    <a:lnTo>
                      <a:pt x="1472" y="2062"/>
                    </a:lnTo>
                    <a:lnTo>
                      <a:pt x="1466" y="2062"/>
                    </a:lnTo>
                    <a:lnTo>
                      <a:pt x="1466" y="2068"/>
                    </a:lnTo>
                    <a:lnTo>
                      <a:pt x="1466" y="2068"/>
                    </a:lnTo>
                    <a:lnTo>
                      <a:pt x="1460" y="2068"/>
                    </a:lnTo>
                    <a:lnTo>
                      <a:pt x="1460" y="2074"/>
                    </a:lnTo>
                    <a:lnTo>
                      <a:pt x="1454" y="2080"/>
                    </a:lnTo>
                    <a:lnTo>
                      <a:pt x="1448" y="2080"/>
                    </a:lnTo>
                    <a:lnTo>
                      <a:pt x="1448" y="2080"/>
                    </a:lnTo>
                    <a:lnTo>
                      <a:pt x="1448" y="2080"/>
                    </a:lnTo>
                    <a:lnTo>
                      <a:pt x="1448" y="2080"/>
                    </a:lnTo>
                    <a:lnTo>
                      <a:pt x="1442" y="2086"/>
                    </a:lnTo>
                    <a:lnTo>
                      <a:pt x="1424" y="2110"/>
                    </a:lnTo>
                    <a:lnTo>
                      <a:pt x="1424" y="2110"/>
                    </a:lnTo>
                    <a:lnTo>
                      <a:pt x="1418" y="2110"/>
                    </a:lnTo>
                    <a:lnTo>
                      <a:pt x="1418" y="2110"/>
                    </a:lnTo>
                    <a:lnTo>
                      <a:pt x="1418" y="2116"/>
                    </a:lnTo>
                    <a:lnTo>
                      <a:pt x="1418" y="2110"/>
                    </a:lnTo>
                    <a:lnTo>
                      <a:pt x="1418" y="2110"/>
                    </a:lnTo>
                    <a:lnTo>
                      <a:pt x="1424" y="2110"/>
                    </a:lnTo>
                    <a:lnTo>
                      <a:pt x="1424" y="2110"/>
                    </a:lnTo>
                    <a:lnTo>
                      <a:pt x="1424" y="2110"/>
                    </a:lnTo>
                    <a:lnTo>
                      <a:pt x="1424" y="2110"/>
                    </a:lnTo>
                    <a:lnTo>
                      <a:pt x="1424" y="2116"/>
                    </a:lnTo>
                    <a:lnTo>
                      <a:pt x="1424" y="2116"/>
                    </a:lnTo>
                    <a:lnTo>
                      <a:pt x="1424" y="2116"/>
                    </a:lnTo>
                    <a:lnTo>
                      <a:pt x="1424" y="2116"/>
                    </a:lnTo>
                    <a:lnTo>
                      <a:pt x="1424" y="2116"/>
                    </a:lnTo>
                    <a:lnTo>
                      <a:pt x="1424" y="2116"/>
                    </a:lnTo>
                    <a:lnTo>
                      <a:pt x="1424" y="2116"/>
                    </a:lnTo>
                    <a:lnTo>
                      <a:pt x="1424" y="2116"/>
                    </a:lnTo>
                    <a:lnTo>
                      <a:pt x="1424" y="2116"/>
                    </a:lnTo>
                    <a:lnTo>
                      <a:pt x="1424" y="2116"/>
                    </a:lnTo>
                    <a:lnTo>
                      <a:pt x="1424" y="2122"/>
                    </a:lnTo>
                    <a:lnTo>
                      <a:pt x="1424" y="2122"/>
                    </a:lnTo>
                    <a:lnTo>
                      <a:pt x="1424" y="2122"/>
                    </a:lnTo>
                    <a:lnTo>
                      <a:pt x="1418" y="2122"/>
                    </a:lnTo>
                    <a:lnTo>
                      <a:pt x="1418" y="2122"/>
                    </a:lnTo>
                    <a:lnTo>
                      <a:pt x="1418" y="2116"/>
                    </a:lnTo>
                    <a:lnTo>
                      <a:pt x="1418" y="2116"/>
                    </a:lnTo>
                    <a:lnTo>
                      <a:pt x="1418" y="2116"/>
                    </a:lnTo>
                    <a:lnTo>
                      <a:pt x="1412" y="2122"/>
                    </a:lnTo>
                    <a:lnTo>
                      <a:pt x="1412" y="2122"/>
                    </a:lnTo>
                    <a:lnTo>
                      <a:pt x="1406" y="2128"/>
                    </a:lnTo>
                    <a:lnTo>
                      <a:pt x="1406" y="2128"/>
                    </a:lnTo>
                    <a:lnTo>
                      <a:pt x="1400" y="2128"/>
                    </a:lnTo>
                    <a:lnTo>
                      <a:pt x="1406" y="2128"/>
                    </a:lnTo>
                    <a:lnTo>
                      <a:pt x="1406" y="2128"/>
                    </a:lnTo>
                    <a:lnTo>
                      <a:pt x="1406" y="2134"/>
                    </a:lnTo>
                    <a:lnTo>
                      <a:pt x="1406" y="2134"/>
                    </a:lnTo>
                    <a:lnTo>
                      <a:pt x="1400" y="2134"/>
                    </a:lnTo>
                    <a:lnTo>
                      <a:pt x="1400" y="2140"/>
                    </a:lnTo>
                    <a:lnTo>
                      <a:pt x="1400" y="2140"/>
                    </a:lnTo>
                    <a:lnTo>
                      <a:pt x="1400" y="2140"/>
                    </a:lnTo>
                    <a:lnTo>
                      <a:pt x="1400" y="2140"/>
                    </a:lnTo>
                    <a:lnTo>
                      <a:pt x="1400" y="2140"/>
                    </a:lnTo>
                    <a:lnTo>
                      <a:pt x="1400" y="2134"/>
                    </a:lnTo>
                    <a:lnTo>
                      <a:pt x="1400" y="2134"/>
                    </a:lnTo>
                    <a:lnTo>
                      <a:pt x="1394" y="2140"/>
                    </a:lnTo>
                    <a:lnTo>
                      <a:pt x="1394" y="2140"/>
                    </a:lnTo>
                    <a:lnTo>
                      <a:pt x="1394" y="2134"/>
                    </a:lnTo>
                    <a:lnTo>
                      <a:pt x="1394" y="2134"/>
                    </a:lnTo>
                    <a:lnTo>
                      <a:pt x="1394" y="2134"/>
                    </a:lnTo>
                    <a:lnTo>
                      <a:pt x="1394" y="2134"/>
                    </a:lnTo>
                    <a:lnTo>
                      <a:pt x="1400" y="2128"/>
                    </a:lnTo>
                    <a:lnTo>
                      <a:pt x="1394" y="2128"/>
                    </a:lnTo>
                    <a:lnTo>
                      <a:pt x="1388" y="2134"/>
                    </a:lnTo>
                    <a:lnTo>
                      <a:pt x="1376" y="2146"/>
                    </a:lnTo>
                    <a:lnTo>
                      <a:pt x="1376" y="2146"/>
                    </a:lnTo>
                    <a:lnTo>
                      <a:pt x="1376" y="2146"/>
                    </a:lnTo>
                    <a:lnTo>
                      <a:pt x="1376" y="2146"/>
                    </a:lnTo>
                    <a:lnTo>
                      <a:pt x="1376" y="2146"/>
                    </a:lnTo>
                    <a:lnTo>
                      <a:pt x="1376" y="2146"/>
                    </a:lnTo>
                    <a:lnTo>
                      <a:pt x="1376" y="2146"/>
                    </a:lnTo>
                    <a:lnTo>
                      <a:pt x="1376" y="2146"/>
                    </a:lnTo>
                    <a:lnTo>
                      <a:pt x="1382" y="2146"/>
                    </a:lnTo>
                    <a:lnTo>
                      <a:pt x="1382" y="2146"/>
                    </a:lnTo>
                    <a:lnTo>
                      <a:pt x="1382" y="2152"/>
                    </a:lnTo>
                    <a:lnTo>
                      <a:pt x="1382" y="2158"/>
                    </a:lnTo>
                    <a:lnTo>
                      <a:pt x="1382" y="2158"/>
                    </a:lnTo>
                    <a:lnTo>
                      <a:pt x="1382" y="2158"/>
                    </a:lnTo>
                    <a:lnTo>
                      <a:pt x="1382" y="2158"/>
                    </a:lnTo>
                    <a:lnTo>
                      <a:pt x="1382" y="2158"/>
                    </a:lnTo>
                    <a:lnTo>
                      <a:pt x="1376" y="2158"/>
                    </a:lnTo>
                    <a:lnTo>
                      <a:pt x="1376" y="2164"/>
                    </a:lnTo>
                    <a:lnTo>
                      <a:pt x="1376" y="2164"/>
                    </a:lnTo>
                    <a:lnTo>
                      <a:pt x="1382" y="2164"/>
                    </a:lnTo>
                    <a:lnTo>
                      <a:pt x="1382" y="2164"/>
                    </a:lnTo>
                    <a:lnTo>
                      <a:pt x="1382" y="2164"/>
                    </a:lnTo>
                    <a:lnTo>
                      <a:pt x="1382" y="2164"/>
                    </a:lnTo>
                    <a:lnTo>
                      <a:pt x="1382" y="2164"/>
                    </a:lnTo>
                    <a:lnTo>
                      <a:pt x="1376" y="2164"/>
                    </a:lnTo>
                    <a:lnTo>
                      <a:pt x="1376" y="2164"/>
                    </a:lnTo>
                    <a:lnTo>
                      <a:pt x="1376" y="2164"/>
                    </a:lnTo>
                    <a:lnTo>
                      <a:pt x="1376" y="2164"/>
                    </a:lnTo>
                    <a:lnTo>
                      <a:pt x="1376" y="2170"/>
                    </a:lnTo>
                    <a:lnTo>
                      <a:pt x="1376" y="2170"/>
                    </a:lnTo>
                    <a:lnTo>
                      <a:pt x="1376" y="2170"/>
                    </a:lnTo>
                    <a:lnTo>
                      <a:pt x="1376" y="2170"/>
                    </a:lnTo>
                    <a:lnTo>
                      <a:pt x="1376" y="2176"/>
                    </a:lnTo>
                    <a:lnTo>
                      <a:pt x="1376" y="2176"/>
                    </a:lnTo>
                    <a:lnTo>
                      <a:pt x="1376" y="2176"/>
                    </a:lnTo>
                    <a:lnTo>
                      <a:pt x="1382" y="2170"/>
                    </a:lnTo>
                    <a:lnTo>
                      <a:pt x="1382" y="2170"/>
                    </a:lnTo>
                    <a:lnTo>
                      <a:pt x="1382" y="2170"/>
                    </a:lnTo>
                    <a:lnTo>
                      <a:pt x="1388" y="2170"/>
                    </a:lnTo>
                    <a:lnTo>
                      <a:pt x="1388" y="2164"/>
                    </a:lnTo>
                    <a:lnTo>
                      <a:pt x="1388" y="2164"/>
                    </a:lnTo>
                    <a:lnTo>
                      <a:pt x="1394" y="2164"/>
                    </a:lnTo>
                    <a:lnTo>
                      <a:pt x="1394" y="2158"/>
                    </a:lnTo>
                    <a:lnTo>
                      <a:pt x="1394" y="2158"/>
                    </a:lnTo>
                    <a:lnTo>
                      <a:pt x="1394" y="2158"/>
                    </a:lnTo>
                    <a:lnTo>
                      <a:pt x="1394" y="2158"/>
                    </a:lnTo>
                    <a:lnTo>
                      <a:pt x="1388" y="2158"/>
                    </a:lnTo>
                    <a:lnTo>
                      <a:pt x="1388" y="2152"/>
                    </a:lnTo>
                    <a:lnTo>
                      <a:pt x="1388" y="2152"/>
                    </a:lnTo>
                    <a:lnTo>
                      <a:pt x="1382" y="2152"/>
                    </a:lnTo>
                    <a:lnTo>
                      <a:pt x="1388" y="2146"/>
                    </a:lnTo>
                    <a:lnTo>
                      <a:pt x="1382" y="2146"/>
                    </a:lnTo>
                    <a:lnTo>
                      <a:pt x="1382" y="2146"/>
                    </a:lnTo>
                    <a:lnTo>
                      <a:pt x="1382" y="2146"/>
                    </a:lnTo>
                    <a:lnTo>
                      <a:pt x="1382" y="2146"/>
                    </a:lnTo>
                    <a:lnTo>
                      <a:pt x="1382" y="2146"/>
                    </a:lnTo>
                    <a:lnTo>
                      <a:pt x="1388" y="2146"/>
                    </a:lnTo>
                    <a:lnTo>
                      <a:pt x="1388" y="2146"/>
                    </a:lnTo>
                    <a:lnTo>
                      <a:pt x="1388" y="2146"/>
                    </a:lnTo>
                    <a:lnTo>
                      <a:pt x="1388" y="2146"/>
                    </a:lnTo>
                    <a:lnTo>
                      <a:pt x="1388" y="2140"/>
                    </a:lnTo>
                    <a:lnTo>
                      <a:pt x="1388" y="2140"/>
                    </a:lnTo>
                    <a:lnTo>
                      <a:pt x="1388" y="2140"/>
                    </a:lnTo>
                    <a:lnTo>
                      <a:pt x="1388" y="2140"/>
                    </a:lnTo>
                    <a:lnTo>
                      <a:pt x="1388" y="2140"/>
                    </a:lnTo>
                    <a:lnTo>
                      <a:pt x="1388" y="2140"/>
                    </a:lnTo>
                    <a:lnTo>
                      <a:pt x="1388" y="2146"/>
                    </a:lnTo>
                    <a:lnTo>
                      <a:pt x="1388" y="2146"/>
                    </a:lnTo>
                    <a:lnTo>
                      <a:pt x="1388" y="2146"/>
                    </a:lnTo>
                    <a:lnTo>
                      <a:pt x="1388" y="2146"/>
                    </a:lnTo>
                    <a:lnTo>
                      <a:pt x="1388" y="2146"/>
                    </a:lnTo>
                    <a:lnTo>
                      <a:pt x="1388" y="2146"/>
                    </a:lnTo>
                    <a:lnTo>
                      <a:pt x="1394" y="2146"/>
                    </a:lnTo>
                    <a:lnTo>
                      <a:pt x="1394" y="2146"/>
                    </a:lnTo>
                    <a:lnTo>
                      <a:pt x="1394" y="2146"/>
                    </a:lnTo>
                    <a:lnTo>
                      <a:pt x="1394" y="2146"/>
                    </a:lnTo>
                    <a:lnTo>
                      <a:pt x="1394" y="2146"/>
                    </a:lnTo>
                    <a:lnTo>
                      <a:pt x="1400" y="2152"/>
                    </a:lnTo>
                    <a:lnTo>
                      <a:pt x="1400" y="2152"/>
                    </a:lnTo>
                    <a:lnTo>
                      <a:pt x="1400" y="2152"/>
                    </a:lnTo>
                    <a:lnTo>
                      <a:pt x="1400" y="2152"/>
                    </a:lnTo>
                    <a:lnTo>
                      <a:pt x="1400" y="2152"/>
                    </a:lnTo>
                    <a:lnTo>
                      <a:pt x="1400" y="2152"/>
                    </a:lnTo>
                    <a:lnTo>
                      <a:pt x="1400" y="2152"/>
                    </a:lnTo>
                    <a:lnTo>
                      <a:pt x="1400" y="2158"/>
                    </a:lnTo>
                    <a:lnTo>
                      <a:pt x="1400" y="2158"/>
                    </a:lnTo>
                    <a:lnTo>
                      <a:pt x="1400" y="2158"/>
                    </a:lnTo>
                    <a:lnTo>
                      <a:pt x="1400" y="2158"/>
                    </a:lnTo>
                    <a:lnTo>
                      <a:pt x="1400" y="2158"/>
                    </a:lnTo>
                    <a:lnTo>
                      <a:pt x="1406" y="2164"/>
                    </a:lnTo>
                    <a:lnTo>
                      <a:pt x="1406" y="2164"/>
                    </a:lnTo>
                    <a:lnTo>
                      <a:pt x="1412" y="2164"/>
                    </a:lnTo>
                    <a:lnTo>
                      <a:pt x="1412" y="2164"/>
                    </a:lnTo>
                    <a:lnTo>
                      <a:pt x="1412" y="2158"/>
                    </a:lnTo>
                    <a:lnTo>
                      <a:pt x="1412" y="2158"/>
                    </a:lnTo>
                    <a:lnTo>
                      <a:pt x="1412" y="2158"/>
                    </a:lnTo>
                    <a:lnTo>
                      <a:pt x="1412" y="2158"/>
                    </a:lnTo>
                    <a:lnTo>
                      <a:pt x="1412" y="2158"/>
                    </a:lnTo>
                    <a:lnTo>
                      <a:pt x="1412" y="2158"/>
                    </a:lnTo>
                    <a:lnTo>
                      <a:pt x="1412" y="2152"/>
                    </a:lnTo>
                    <a:lnTo>
                      <a:pt x="1412" y="2152"/>
                    </a:lnTo>
                    <a:lnTo>
                      <a:pt x="1418" y="2152"/>
                    </a:lnTo>
                    <a:lnTo>
                      <a:pt x="1418" y="2152"/>
                    </a:lnTo>
                    <a:lnTo>
                      <a:pt x="1418" y="2152"/>
                    </a:lnTo>
                    <a:lnTo>
                      <a:pt x="1418" y="2152"/>
                    </a:lnTo>
                    <a:lnTo>
                      <a:pt x="1418" y="2152"/>
                    </a:lnTo>
                    <a:lnTo>
                      <a:pt x="1418" y="2152"/>
                    </a:lnTo>
                    <a:lnTo>
                      <a:pt x="1418" y="2152"/>
                    </a:lnTo>
                    <a:lnTo>
                      <a:pt x="1418" y="2152"/>
                    </a:lnTo>
                    <a:lnTo>
                      <a:pt x="1418" y="2158"/>
                    </a:lnTo>
                    <a:lnTo>
                      <a:pt x="1418" y="2158"/>
                    </a:lnTo>
                    <a:lnTo>
                      <a:pt x="1418" y="2158"/>
                    </a:lnTo>
                    <a:lnTo>
                      <a:pt x="1424" y="2158"/>
                    </a:lnTo>
                    <a:lnTo>
                      <a:pt x="1418" y="2146"/>
                    </a:lnTo>
                    <a:lnTo>
                      <a:pt x="1418" y="2146"/>
                    </a:lnTo>
                    <a:lnTo>
                      <a:pt x="1418" y="2146"/>
                    </a:lnTo>
                    <a:lnTo>
                      <a:pt x="1418" y="2146"/>
                    </a:lnTo>
                    <a:lnTo>
                      <a:pt x="1418" y="2146"/>
                    </a:lnTo>
                    <a:lnTo>
                      <a:pt x="1418" y="2146"/>
                    </a:lnTo>
                    <a:lnTo>
                      <a:pt x="1418" y="2146"/>
                    </a:lnTo>
                    <a:lnTo>
                      <a:pt x="1418" y="2140"/>
                    </a:lnTo>
                    <a:lnTo>
                      <a:pt x="1418" y="2140"/>
                    </a:lnTo>
                    <a:lnTo>
                      <a:pt x="1418" y="2140"/>
                    </a:lnTo>
                    <a:lnTo>
                      <a:pt x="1418" y="2140"/>
                    </a:lnTo>
                    <a:lnTo>
                      <a:pt x="1418" y="2140"/>
                    </a:lnTo>
                    <a:lnTo>
                      <a:pt x="1418" y="2140"/>
                    </a:lnTo>
                    <a:lnTo>
                      <a:pt x="1418" y="2140"/>
                    </a:lnTo>
                    <a:lnTo>
                      <a:pt x="1418" y="2140"/>
                    </a:lnTo>
                    <a:lnTo>
                      <a:pt x="1418" y="2140"/>
                    </a:lnTo>
                    <a:lnTo>
                      <a:pt x="1418" y="2140"/>
                    </a:lnTo>
                    <a:lnTo>
                      <a:pt x="1418" y="2140"/>
                    </a:lnTo>
                    <a:lnTo>
                      <a:pt x="1418" y="2140"/>
                    </a:lnTo>
                    <a:lnTo>
                      <a:pt x="1418" y="2140"/>
                    </a:lnTo>
                    <a:lnTo>
                      <a:pt x="1418" y="2134"/>
                    </a:lnTo>
                    <a:lnTo>
                      <a:pt x="1412" y="2134"/>
                    </a:lnTo>
                    <a:lnTo>
                      <a:pt x="1412" y="2134"/>
                    </a:lnTo>
                    <a:lnTo>
                      <a:pt x="1412" y="2134"/>
                    </a:lnTo>
                    <a:lnTo>
                      <a:pt x="1412" y="2128"/>
                    </a:lnTo>
                    <a:lnTo>
                      <a:pt x="1412" y="2128"/>
                    </a:lnTo>
                    <a:lnTo>
                      <a:pt x="1418" y="2128"/>
                    </a:lnTo>
                    <a:lnTo>
                      <a:pt x="1418" y="2128"/>
                    </a:lnTo>
                    <a:lnTo>
                      <a:pt x="1418" y="2122"/>
                    </a:lnTo>
                    <a:lnTo>
                      <a:pt x="1418" y="2122"/>
                    </a:lnTo>
                    <a:lnTo>
                      <a:pt x="1424" y="2128"/>
                    </a:lnTo>
                    <a:lnTo>
                      <a:pt x="1424" y="2128"/>
                    </a:lnTo>
                    <a:lnTo>
                      <a:pt x="1418" y="2128"/>
                    </a:lnTo>
                    <a:lnTo>
                      <a:pt x="1424" y="2128"/>
                    </a:lnTo>
                    <a:lnTo>
                      <a:pt x="1424" y="2128"/>
                    </a:lnTo>
                    <a:lnTo>
                      <a:pt x="1424" y="2134"/>
                    </a:lnTo>
                    <a:lnTo>
                      <a:pt x="1424" y="2140"/>
                    </a:lnTo>
                    <a:lnTo>
                      <a:pt x="1430" y="2140"/>
                    </a:lnTo>
                    <a:lnTo>
                      <a:pt x="1430" y="2140"/>
                    </a:lnTo>
                    <a:lnTo>
                      <a:pt x="1436" y="2146"/>
                    </a:lnTo>
                    <a:lnTo>
                      <a:pt x="1430" y="2146"/>
                    </a:lnTo>
                    <a:lnTo>
                      <a:pt x="1430" y="2146"/>
                    </a:lnTo>
                    <a:lnTo>
                      <a:pt x="1430" y="2146"/>
                    </a:lnTo>
                    <a:lnTo>
                      <a:pt x="1424" y="2146"/>
                    </a:lnTo>
                    <a:lnTo>
                      <a:pt x="1424" y="2146"/>
                    </a:lnTo>
                    <a:lnTo>
                      <a:pt x="1424" y="2146"/>
                    </a:lnTo>
                    <a:lnTo>
                      <a:pt x="1424" y="2146"/>
                    </a:lnTo>
                    <a:lnTo>
                      <a:pt x="1424" y="2146"/>
                    </a:lnTo>
                    <a:lnTo>
                      <a:pt x="1430" y="2152"/>
                    </a:lnTo>
                    <a:lnTo>
                      <a:pt x="1430" y="2152"/>
                    </a:lnTo>
                    <a:lnTo>
                      <a:pt x="1430" y="2152"/>
                    </a:lnTo>
                    <a:lnTo>
                      <a:pt x="1436" y="2152"/>
                    </a:lnTo>
                    <a:lnTo>
                      <a:pt x="1436" y="2152"/>
                    </a:lnTo>
                    <a:lnTo>
                      <a:pt x="1436" y="2152"/>
                    </a:lnTo>
                    <a:lnTo>
                      <a:pt x="1436" y="2146"/>
                    </a:lnTo>
                    <a:lnTo>
                      <a:pt x="1436" y="2146"/>
                    </a:lnTo>
                    <a:lnTo>
                      <a:pt x="1436" y="2152"/>
                    </a:lnTo>
                    <a:lnTo>
                      <a:pt x="1436" y="2152"/>
                    </a:lnTo>
                    <a:lnTo>
                      <a:pt x="1436" y="2152"/>
                    </a:lnTo>
                    <a:lnTo>
                      <a:pt x="1436" y="2152"/>
                    </a:lnTo>
                    <a:lnTo>
                      <a:pt x="1442" y="2152"/>
                    </a:lnTo>
                    <a:lnTo>
                      <a:pt x="1442" y="2152"/>
                    </a:lnTo>
                    <a:lnTo>
                      <a:pt x="1442" y="2152"/>
                    </a:lnTo>
                    <a:lnTo>
                      <a:pt x="1442" y="2152"/>
                    </a:lnTo>
                    <a:lnTo>
                      <a:pt x="1442" y="2146"/>
                    </a:lnTo>
                    <a:lnTo>
                      <a:pt x="1442" y="2146"/>
                    </a:lnTo>
                    <a:lnTo>
                      <a:pt x="1442" y="2146"/>
                    </a:lnTo>
                    <a:lnTo>
                      <a:pt x="1442" y="2140"/>
                    </a:lnTo>
                    <a:lnTo>
                      <a:pt x="1448" y="2140"/>
                    </a:lnTo>
                    <a:lnTo>
                      <a:pt x="1448" y="2140"/>
                    </a:lnTo>
                    <a:lnTo>
                      <a:pt x="1448" y="2140"/>
                    </a:lnTo>
                    <a:lnTo>
                      <a:pt x="1448" y="2140"/>
                    </a:lnTo>
                    <a:lnTo>
                      <a:pt x="1448" y="2140"/>
                    </a:lnTo>
                    <a:lnTo>
                      <a:pt x="1448" y="2140"/>
                    </a:lnTo>
                    <a:lnTo>
                      <a:pt x="1448" y="2140"/>
                    </a:lnTo>
                    <a:lnTo>
                      <a:pt x="1448" y="2146"/>
                    </a:lnTo>
                    <a:lnTo>
                      <a:pt x="1448" y="2146"/>
                    </a:lnTo>
                    <a:lnTo>
                      <a:pt x="1448" y="2146"/>
                    </a:lnTo>
                    <a:lnTo>
                      <a:pt x="1448" y="2146"/>
                    </a:lnTo>
                    <a:lnTo>
                      <a:pt x="1448" y="2146"/>
                    </a:lnTo>
                    <a:lnTo>
                      <a:pt x="1454" y="2146"/>
                    </a:lnTo>
                    <a:lnTo>
                      <a:pt x="1454" y="2146"/>
                    </a:lnTo>
                    <a:lnTo>
                      <a:pt x="1454" y="2146"/>
                    </a:lnTo>
                    <a:lnTo>
                      <a:pt x="1454" y="2140"/>
                    </a:lnTo>
                    <a:lnTo>
                      <a:pt x="1454" y="2140"/>
                    </a:lnTo>
                    <a:lnTo>
                      <a:pt x="1454" y="2140"/>
                    </a:lnTo>
                    <a:lnTo>
                      <a:pt x="1454" y="2140"/>
                    </a:lnTo>
                    <a:lnTo>
                      <a:pt x="1454" y="2140"/>
                    </a:lnTo>
                    <a:lnTo>
                      <a:pt x="1454" y="2140"/>
                    </a:lnTo>
                    <a:lnTo>
                      <a:pt x="1454" y="2134"/>
                    </a:lnTo>
                    <a:lnTo>
                      <a:pt x="1454" y="2134"/>
                    </a:lnTo>
                    <a:lnTo>
                      <a:pt x="1454" y="2134"/>
                    </a:lnTo>
                    <a:lnTo>
                      <a:pt x="1454" y="2134"/>
                    </a:lnTo>
                    <a:lnTo>
                      <a:pt x="1454" y="2134"/>
                    </a:lnTo>
                    <a:lnTo>
                      <a:pt x="1454" y="2134"/>
                    </a:lnTo>
                    <a:lnTo>
                      <a:pt x="1460" y="2134"/>
                    </a:lnTo>
                    <a:lnTo>
                      <a:pt x="1460" y="2134"/>
                    </a:lnTo>
                    <a:lnTo>
                      <a:pt x="1460" y="2134"/>
                    </a:lnTo>
                    <a:lnTo>
                      <a:pt x="1460" y="2134"/>
                    </a:lnTo>
                    <a:lnTo>
                      <a:pt x="1454" y="2134"/>
                    </a:lnTo>
                    <a:lnTo>
                      <a:pt x="1460" y="2134"/>
                    </a:lnTo>
                    <a:lnTo>
                      <a:pt x="1460" y="2134"/>
                    </a:lnTo>
                    <a:lnTo>
                      <a:pt x="1460" y="2134"/>
                    </a:lnTo>
                    <a:lnTo>
                      <a:pt x="1460" y="2134"/>
                    </a:lnTo>
                    <a:lnTo>
                      <a:pt x="1460" y="2134"/>
                    </a:lnTo>
                    <a:lnTo>
                      <a:pt x="1460" y="2134"/>
                    </a:lnTo>
                    <a:lnTo>
                      <a:pt x="1460" y="2128"/>
                    </a:lnTo>
                    <a:lnTo>
                      <a:pt x="1466" y="2128"/>
                    </a:lnTo>
                    <a:lnTo>
                      <a:pt x="1466" y="2128"/>
                    </a:lnTo>
                    <a:lnTo>
                      <a:pt x="1466" y="2122"/>
                    </a:lnTo>
                    <a:lnTo>
                      <a:pt x="1472" y="2116"/>
                    </a:lnTo>
                    <a:lnTo>
                      <a:pt x="1472" y="2116"/>
                    </a:lnTo>
                    <a:lnTo>
                      <a:pt x="1472" y="2116"/>
                    </a:lnTo>
                    <a:lnTo>
                      <a:pt x="1472" y="2110"/>
                    </a:lnTo>
                    <a:lnTo>
                      <a:pt x="1472" y="2110"/>
                    </a:lnTo>
                    <a:lnTo>
                      <a:pt x="1472" y="2104"/>
                    </a:lnTo>
                    <a:lnTo>
                      <a:pt x="1472" y="2104"/>
                    </a:lnTo>
                    <a:lnTo>
                      <a:pt x="1472" y="2104"/>
                    </a:lnTo>
                    <a:lnTo>
                      <a:pt x="1472" y="2104"/>
                    </a:lnTo>
                    <a:lnTo>
                      <a:pt x="1472" y="2104"/>
                    </a:lnTo>
                    <a:lnTo>
                      <a:pt x="1472" y="2104"/>
                    </a:lnTo>
                    <a:lnTo>
                      <a:pt x="1472" y="2104"/>
                    </a:lnTo>
                    <a:lnTo>
                      <a:pt x="1472" y="2098"/>
                    </a:lnTo>
                    <a:lnTo>
                      <a:pt x="1478" y="2098"/>
                    </a:lnTo>
                    <a:lnTo>
                      <a:pt x="1478" y="2098"/>
                    </a:lnTo>
                    <a:lnTo>
                      <a:pt x="1478" y="2098"/>
                    </a:lnTo>
                    <a:lnTo>
                      <a:pt x="1478" y="2092"/>
                    </a:lnTo>
                    <a:lnTo>
                      <a:pt x="1478" y="2092"/>
                    </a:lnTo>
                    <a:lnTo>
                      <a:pt x="1484" y="2092"/>
                    </a:lnTo>
                    <a:lnTo>
                      <a:pt x="1490" y="2092"/>
                    </a:lnTo>
                    <a:lnTo>
                      <a:pt x="1490" y="2092"/>
                    </a:lnTo>
                    <a:lnTo>
                      <a:pt x="1496" y="2092"/>
                    </a:lnTo>
                    <a:lnTo>
                      <a:pt x="1496" y="2098"/>
                    </a:lnTo>
                    <a:lnTo>
                      <a:pt x="1496" y="2098"/>
                    </a:lnTo>
                    <a:lnTo>
                      <a:pt x="1496" y="2098"/>
                    </a:lnTo>
                    <a:lnTo>
                      <a:pt x="1496" y="2098"/>
                    </a:lnTo>
                    <a:lnTo>
                      <a:pt x="1496" y="2098"/>
                    </a:lnTo>
                    <a:lnTo>
                      <a:pt x="1502" y="2098"/>
                    </a:lnTo>
                    <a:lnTo>
                      <a:pt x="1502" y="2104"/>
                    </a:lnTo>
                    <a:lnTo>
                      <a:pt x="1502" y="2104"/>
                    </a:lnTo>
                    <a:lnTo>
                      <a:pt x="1502" y="2104"/>
                    </a:lnTo>
                    <a:lnTo>
                      <a:pt x="1496" y="2104"/>
                    </a:lnTo>
                    <a:lnTo>
                      <a:pt x="1496" y="2098"/>
                    </a:lnTo>
                    <a:lnTo>
                      <a:pt x="1490" y="2098"/>
                    </a:lnTo>
                    <a:lnTo>
                      <a:pt x="1490" y="2098"/>
                    </a:lnTo>
                    <a:lnTo>
                      <a:pt x="1490" y="2098"/>
                    </a:lnTo>
                    <a:lnTo>
                      <a:pt x="1490" y="2104"/>
                    </a:lnTo>
                    <a:lnTo>
                      <a:pt x="1484" y="2104"/>
                    </a:lnTo>
                    <a:lnTo>
                      <a:pt x="1484" y="2104"/>
                    </a:lnTo>
                    <a:lnTo>
                      <a:pt x="1484" y="2104"/>
                    </a:lnTo>
                    <a:lnTo>
                      <a:pt x="1484" y="2104"/>
                    </a:lnTo>
                    <a:lnTo>
                      <a:pt x="1484" y="2110"/>
                    </a:lnTo>
                    <a:lnTo>
                      <a:pt x="1484" y="2110"/>
                    </a:lnTo>
                    <a:lnTo>
                      <a:pt x="1484" y="2116"/>
                    </a:lnTo>
                    <a:lnTo>
                      <a:pt x="1484" y="2116"/>
                    </a:lnTo>
                    <a:lnTo>
                      <a:pt x="1484" y="2116"/>
                    </a:lnTo>
                    <a:lnTo>
                      <a:pt x="1484" y="2116"/>
                    </a:lnTo>
                    <a:lnTo>
                      <a:pt x="1490" y="2116"/>
                    </a:lnTo>
                    <a:lnTo>
                      <a:pt x="1490" y="2116"/>
                    </a:lnTo>
                    <a:lnTo>
                      <a:pt x="1490" y="2116"/>
                    </a:lnTo>
                    <a:lnTo>
                      <a:pt x="1496" y="2122"/>
                    </a:lnTo>
                    <a:lnTo>
                      <a:pt x="1496" y="2122"/>
                    </a:lnTo>
                    <a:lnTo>
                      <a:pt x="1508" y="2116"/>
                    </a:lnTo>
                    <a:lnTo>
                      <a:pt x="1508" y="2110"/>
                    </a:lnTo>
                    <a:lnTo>
                      <a:pt x="1514" y="2110"/>
                    </a:lnTo>
                    <a:lnTo>
                      <a:pt x="1514" y="2104"/>
                    </a:lnTo>
                    <a:lnTo>
                      <a:pt x="1514" y="2104"/>
                    </a:lnTo>
                    <a:lnTo>
                      <a:pt x="1520" y="2104"/>
                    </a:lnTo>
                    <a:lnTo>
                      <a:pt x="1520" y="2104"/>
                    </a:lnTo>
                    <a:lnTo>
                      <a:pt x="1520" y="2104"/>
                    </a:lnTo>
                    <a:lnTo>
                      <a:pt x="1520" y="2104"/>
                    </a:lnTo>
                    <a:lnTo>
                      <a:pt x="1520" y="2104"/>
                    </a:lnTo>
                    <a:lnTo>
                      <a:pt x="1520" y="2110"/>
                    </a:lnTo>
                    <a:lnTo>
                      <a:pt x="1520" y="2110"/>
                    </a:lnTo>
                    <a:lnTo>
                      <a:pt x="1520" y="2110"/>
                    </a:lnTo>
                    <a:lnTo>
                      <a:pt x="1520" y="2110"/>
                    </a:lnTo>
                    <a:lnTo>
                      <a:pt x="1526" y="2110"/>
                    </a:lnTo>
                    <a:lnTo>
                      <a:pt x="1526" y="2110"/>
                    </a:lnTo>
                    <a:lnTo>
                      <a:pt x="1532" y="2110"/>
                    </a:lnTo>
                    <a:lnTo>
                      <a:pt x="1532" y="2110"/>
                    </a:lnTo>
                    <a:lnTo>
                      <a:pt x="1532" y="2104"/>
                    </a:lnTo>
                    <a:lnTo>
                      <a:pt x="1532" y="2104"/>
                    </a:lnTo>
                    <a:lnTo>
                      <a:pt x="1526" y="2104"/>
                    </a:lnTo>
                    <a:lnTo>
                      <a:pt x="1526" y="2104"/>
                    </a:lnTo>
                    <a:lnTo>
                      <a:pt x="1526" y="2104"/>
                    </a:lnTo>
                    <a:lnTo>
                      <a:pt x="1526" y="2098"/>
                    </a:lnTo>
                    <a:lnTo>
                      <a:pt x="1526" y="2098"/>
                    </a:lnTo>
                    <a:lnTo>
                      <a:pt x="1532" y="2098"/>
                    </a:lnTo>
                    <a:lnTo>
                      <a:pt x="1532" y="2098"/>
                    </a:lnTo>
                    <a:lnTo>
                      <a:pt x="1532" y="2098"/>
                    </a:lnTo>
                    <a:lnTo>
                      <a:pt x="1532" y="2098"/>
                    </a:lnTo>
                    <a:lnTo>
                      <a:pt x="1532" y="2092"/>
                    </a:lnTo>
                    <a:lnTo>
                      <a:pt x="1532" y="2092"/>
                    </a:lnTo>
                    <a:lnTo>
                      <a:pt x="1532" y="2098"/>
                    </a:lnTo>
                    <a:lnTo>
                      <a:pt x="1532" y="2098"/>
                    </a:lnTo>
                    <a:lnTo>
                      <a:pt x="1538" y="2098"/>
                    </a:lnTo>
                    <a:lnTo>
                      <a:pt x="1538" y="2104"/>
                    </a:lnTo>
                    <a:lnTo>
                      <a:pt x="1538" y="2110"/>
                    </a:lnTo>
                    <a:lnTo>
                      <a:pt x="1538" y="2104"/>
                    </a:lnTo>
                    <a:lnTo>
                      <a:pt x="1544" y="2104"/>
                    </a:lnTo>
                    <a:lnTo>
                      <a:pt x="1544" y="2104"/>
                    </a:lnTo>
                    <a:lnTo>
                      <a:pt x="1544" y="2104"/>
                    </a:lnTo>
                    <a:lnTo>
                      <a:pt x="1544" y="2104"/>
                    </a:lnTo>
                    <a:lnTo>
                      <a:pt x="1544" y="2098"/>
                    </a:lnTo>
                    <a:lnTo>
                      <a:pt x="1544" y="2098"/>
                    </a:lnTo>
                    <a:lnTo>
                      <a:pt x="1544" y="2098"/>
                    </a:lnTo>
                    <a:lnTo>
                      <a:pt x="1544" y="2098"/>
                    </a:lnTo>
                    <a:lnTo>
                      <a:pt x="1544" y="2098"/>
                    </a:lnTo>
                    <a:lnTo>
                      <a:pt x="1544" y="2098"/>
                    </a:lnTo>
                    <a:lnTo>
                      <a:pt x="1544" y="2092"/>
                    </a:lnTo>
                    <a:lnTo>
                      <a:pt x="1550" y="2092"/>
                    </a:lnTo>
                    <a:lnTo>
                      <a:pt x="1550" y="2092"/>
                    </a:lnTo>
                    <a:lnTo>
                      <a:pt x="1544" y="2092"/>
                    </a:lnTo>
                    <a:lnTo>
                      <a:pt x="1544" y="2092"/>
                    </a:lnTo>
                    <a:lnTo>
                      <a:pt x="1544" y="2092"/>
                    </a:lnTo>
                    <a:lnTo>
                      <a:pt x="1544" y="2092"/>
                    </a:lnTo>
                    <a:lnTo>
                      <a:pt x="1550" y="2092"/>
                    </a:lnTo>
                    <a:lnTo>
                      <a:pt x="1556" y="2092"/>
                    </a:lnTo>
                    <a:lnTo>
                      <a:pt x="1556" y="2092"/>
                    </a:lnTo>
                    <a:lnTo>
                      <a:pt x="1556" y="2086"/>
                    </a:lnTo>
                    <a:lnTo>
                      <a:pt x="1562" y="2086"/>
                    </a:lnTo>
                    <a:lnTo>
                      <a:pt x="1562" y="2086"/>
                    </a:lnTo>
                    <a:lnTo>
                      <a:pt x="1562" y="2086"/>
                    </a:lnTo>
                    <a:lnTo>
                      <a:pt x="1562" y="2080"/>
                    </a:lnTo>
                    <a:lnTo>
                      <a:pt x="1562" y="2080"/>
                    </a:lnTo>
                    <a:lnTo>
                      <a:pt x="1562" y="2080"/>
                    </a:lnTo>
                    <a:lnTo>
                      <a:pt x="1562" y="2080"/>
                    </a:lnTo>
                    <a:lnTo>
                      <a:pt x="1562" y="2080"/>
                    </a:lnTo>
                    <a:lnTo>
                      <a:pt x="1562" y="2086"/>
                    </a:lnTo>
                    <a:lnTo>
                      <a:pt x="1562" y="2086"/>
                    </a:lnTo>
                    <a:lnTo>
                      <a:pt x="1562" y="2086"/>
                    </a:lnTo>
                    <a:lnTo>
                      <a:pt x="1568" y="2086"/>
                    </a:lnTo>
                    <a:lnTo>
                      <a:pt x="1562" y="2086"/>
                    </a:lnTo>
                    <a:lnTo>
                      <a:pt x="1562" y="2080"/>
                    </a:lnTo>
                    <a:lnTo>
                      <a:pt x="1562" y="2080"/>
                    </a:lnTo>
                    <a:lnTo>
                      <a:pt x="1562" y="2080"/>
                    </a:lnTo>
                    <a:lnTo>
                      <a:pt x="1568" y="2080"/>
                    </a:lnTo>
                    <a:lnTo>
                      <a:pt x="1568" y="2080"/>
                    </a:lnTo>
                    <a:lnTo>
                      <a:pt x="1568" y="2080"/>
                    </a:lnTo>
                    <a:lnTo>
                      <a:pt x="1568" y="2080"/>
                    </a:lnTo>
                    <a:lnTo>
                      <a:pt x="1568" y="2074"/>
                    </a:lnTo>
                    <a:lnTo>
                      <a:pt x="1568" y="2074"/>
                    </a:lnTo>
                    <a:lnTo>
                      <a:pt x="1568" y="2074"/>
                    </a:lnTo>
                    <a:lnTo>
                      <a:pt x="1568" y="2074"/>
                    </a:lnTo>
                    <a:lnTo>
                      <a:pt x="1568" y="2074"/>
                    </a:lnTo>
                    <a:lnTo>
                      <a:pt x="1568" y="2074"/>
                    </a:lnTo>
                    <a:lnTo>
                      <a:pt x="1568" y="2074"/>
                    </a:lnTo>
                    <a:lnTo>
                      <a:pt x="1568" y="2074"/>
                    </a:lnTo>
                    <a:lnTo>
                      <a:pt x="1568" y="2074"/>
                    </a:lnTo>
                    <a:lnTo>
                      <a:pt x="1568" y="2074"/>
                    </a:lnTo>
                    <a:lnTo>
                      <a:pt x="1568" y="2074"/>
                    </a:lnTo>
                    <a:lnTo>
                      <a:pt x="1568" y="2074"/>
                    </a:lnTo>
                    <a:lnTo>
                      <a:pt x="1568" y="2074"/>
                    </a:lnTo>
                    <a:lnTo>
                      <a:pt x="1574" y="2074"/>
                    </a:lnTo>
                    <a:lnTo>
                      <a:pt x="1574" y="2074"/>
                    </a:lnTo>
                    <a:lnTo>
                      <a:pt x="1574" y="2074"/>
                    </a:lnTo>
                    <a:lnTo>
                      <a:pt x="1580" y="2074"/>
                    </a:lnTo>
                    <a:lnTo>
                      <a:pt x="1580" y="2074"/>
                    </a:lnTo>
                    <a:lnTo>
                      <a:pt x="1580" y="2074"/>
                    </a:lnTo>
                    <a:lnTo>
                      <a:pt x="1580" y="2074"/>
                    </a:lnTo>
                    <a:lnTo>
                      <a:pt x="1580" y="2068"/>
                    </a:lnTo>
                    <a:lnTo>
                      <a:pt x="1580" y="2068"/>
                    </a:lnTo>
                    <a:lnTo>
                      <a:pt x="1580" y="2068"/>
                    </a:lnTo>
                    <a:lnTo>
                      <a:pt x="1586" y="2068"/>
                    </a:lnTo>
                    <a:lnTo>
                      <a:pt x="1586" y="2074"/>
                    </a:lnTo>
                    <a:lnTo>
                      <a:pt x="1592" y="2074"/>
                    </a:lnTo>
                    <a:lnTo>
                      <a:pt x="1592" y="2074"/>
                    </a:lnTo>
                    <a:lnTo>
                      <a:pt x="1592" y="2074"/>
                    </a:lnTo>
                    <a:lnTo>
                      <a:pt x="1592" y="2074"/>
                    </a:lnTo>
                    <a:lnTo>
                      <a:pt x="1586" y="2080"/>
                    </a:lnTo>
                    <a:lnTo>
                      <a:pt x="1586" y="2080"/>
                    </a:lnTo>
                    <a:lnTo>
                      <a:pt x="1586" y="2080"/>
                    </a:lnTo>
                    <a:lnTo>
                      <a:pt x="1586" y="2080"/>
                    </a:lnTo>
                    <a:lnTo>
                      <a:pt x="1586" y="2080"/>
                    </a:lnTo>
                    <a:lnTo>
                      <a:pt x="1586" y="2080"/>
                    </a:lnTo>
                    <a:lnTo>
                      <a:pt x="1592" y="2086"/>
                    </a:lnTo>
                    <a:lnTo>
                      <a:pt x="1592" y="2086"/>
                    </a:lnTo>
                    <a:lnTo>
                      <a:pt x="1586" y="2086"/>
                    </a:lnTo>
                    <a:lnTo>
                      <a:pt x="1586" y="2086"/>
                    </a:lnTo>
                    <a:lnTo>
                      <a:pt x="1586" y="2086"/>
                    </a:lnTo>
                    <a:lnTo>
                      <a:pt x="1586" y="2092"/>
                    </a:lnTo>
                    <a:lnTo>
                      <a:pt x="1592" y="2092"/>
                    </a:lnTo>
                    <a:lnTo>
                      <a:pt x="1592" y="2092"/>
                    </a:lnTo>
                    <a:lnTo>
                      <a:pt x="1592" y="2092"/>
                    </a:lnTo>
                    <a:lnTo>
                      <a:pt x="1592" y="2092"/>
                    </a:lnTo>
                    <a:lnTo>
                      <a:pt x="1592" y="2092"/>
                    </a:lnTo>
                    <a:lnTo>
                      <a:pt x="1592" y="2092"/>
                    </a:lnTo>
                    <a:lnTo>
                      <a:pt x="1592" y="2092"/>
                    </a:lnTo>
                    <a:lnTo>
                      <a:pt x="1586" y="2092"/>
                    </a:lnTo>
                    <a:lnTo>
                      <a:pt x="1586" y="2092"/>
                    </a:lnTo>
                    <a:lnTo>
                      <a:pt x="1586" y="2092"/>
                    </a:lnTo>
                    <a:lnTo>
                      <a:pt x="1586" y="2092"/>
                    </a:lnTo>
                    <a:lnTo>
                      <a:pt x="1580" y="2092"/>
                    </a:lnTo>
                    <a:lnTo>
                      <a:pt x="1586" y="2092"/>
                    </a:lnTo>
                    <a:lnTo>
                      <a:pt x="1586" y="2092"/>
                    </a:lnTo>
                    <a:lnTo>
                      <a:pt x="1586" y="2098"/>
                    </a:lnTo>
                    <a:lnTo>
                      <a:pt x="1586" y="2098"/>
                    </a:lnTo>
                    <a:lnTo>
                      <a:pt x="1586" y="2098"/>
                    </a:lnTo>
                    <a:lnTo>
                      <a:pt x="1586" y="2098"/>
                    </a:lnTo>
                    <a:lnTo>
                      <a:pt x="1592" y="2098"/>
                    </a:lnTo>
                    <a:lnTo>
                      <a:pt x="1592" y="2098"/>
                    </a:lnTo>
                    <a:lnTo>
                      <a:pt x="1592" y="2092"/>
                    </a:lnTo>
                    <a:lnTo>
                      <a:pt x="1592" y="2092"/>
                    </a:lnTo>
                    <a:lnTo>
                      <a:pt x="1592" y="2092"/>
                    </a:lnTo>
                    <a:lnTo>
                      <a:pt x="1592" y="2092"/>
                    </a:lnTo>
                    <a:lnTo>
                      <a:pt x="1592" y="2092"/>
                    </a:lnTo>
                    <a:lnTo>
                      <a:pt x="1592" y="2092"/>
                    </a:lnTo>
                    <a:lnTo>
                      <a:pt x="1592" y="2092"/>
                    </a:lnTo>
                    <a:lnTo>
                      <a:pt x="1592" y="2092"/>
                    </a:lnTo>
                    <a:lnTo>
                      <a:pt x="1592" y="2086"/>
                    </a:lnTo>
                    <a:lnTo>
                      <a:pt x="1592" y="2086"/>
                    </a:lnTo>
                    <a:lnTo>
                      <a:pt x="1592" y="2086"/>
                    </a:lnTo>
                    <a:lnTo>
                      <a:pt x="1592" y="2086"/>
                    </a:lnTo>
                    <a:lnTo>
                      <a:pt x="1598" y="2086"/>
                    </a:lnTo>
                    <a:lnTo>
                      <a:pt x="1592" y="2086"/>
                    </a:lnTo>
                    <a:lnTo>
                      <a:pt x="1592" y="2080"/>
                    </a:lnTo>
                    <a:lnTo>
                      <a:pt x="1598" y="2080"/>
                    </a:lnTo>
                    <a:lnTo>
                      <a:pt x="1598" y="2080"/>
                    </a:lnTo>
                    <a:lnTo>
                      <a:pt x="1598" y="2080"/>
                    </a:lnTo>
                    <a:lnTo>
                      <a:pt x="1598" y="2080"/>
                    </a:lnTo>
                    <a:lnTo>
                      <a:pt x="1598" y="2080"/>
                    </a:lnTo>
                    <a:lnTo>
                      <a:pt x="1598" y="2080"/>
                    </a:lnTo>
                    <a:lnTo>
                      <a:pt x="1598" y="2080"/>
                    </a:lnTo>
                    <a:lnTo>
                      <a:pt x="1598" y="2074"/>
                    </a:lnTo>
                    <a:lnTo>
                      <a:pt x="1598" y="2074"/>
                    </a:lnTo>
                    <a:lnTo>
                      <a:pt x="1598" y="2074"/>
                    </a:lnTo>
                    <a:lnTo>
                      <a:pt x="1598" y="2074"/>
                    </a:lnTo>
                    <a:lnTo>
                      <a:pt x="1598" y="2074"/>
                    </a:lnTo>
                    <a:lnTo>
                      <a:pt x="1598" y="2068"/>
                    </a:lnTo>
                    <a:lnTo>
                      <a:pt x="1592" y="2068"/>
                    </a:lnTo>
                    <a:lnTo>
                      <a:pt x="1592" y="2068"/>
                    </a:lnTo>
                    <a:lnTo>
                      <a:pt x="1598" y="2068"/>
                    </a:lnTo>
                    <a:lnTo>
                      <a:pt x="1598" y="2062"/>
                    </a:lnTo>
                    <a:lnTo>
                      <a:pt x="1598" y="2062"/>
                    </a:lnTo>
                    <a:lnTo>
                      <a:pt x="1598" y="2062"/>
                    </a:lnTo>
                    <a:lnTo>
                      <a:pt x="1598" y="2068"/>
                    </a:lnTo>
                    <a:lnTo>
                      <a:pt x="1598" y="2068"/>
                    </a:lnTo>
                    <a:lnTo>
                      <a:pt x="1598" y="2068"/>
                    </a:lnTo>
                    <a:lnTo>
                      <a:pt x="1598" y="2074"/>
                    </a:lnTo>
                    <a:lnTo>
                      <a:pt x="1598" y="2074"/>
                    </a:lnTo>
                    <a:lnTo>
                      <a:pt x="1598" y="2074"/>
                    </a:lnTo>
                    <a:lnTo>
                      <a:pt x="1604" y="2074"/>
                    </a:lnTo>
                    <a:lnTo>
                      <a:pt x="1604" y="2074"/>
                    </a:lnTo>
                    <a:lnTo>
                      <a:pt x="1604" y="2074"/>
                    </a:lnTo>
                    <a:lnTo>
                      <a:pt x="1604" y="2068"/>
                    </a:lnTo>
                    <a:lnTo>
                      <a:pt x="1604" y="2068"/>
                    </a:lnTo>
                    <a:lnTo>
                      <a:pt x="1604" y="2068"/>
                    </a:lnTo>
                    <a:lnTo>
                      <a:pt x="1604" y="2068"/>
                    </a:lnTo>
                    <a:lnTo>
                      <a:pt x="1610" y="2068"/>
                    </a:lnTo>
                    <a:lnTo>
                      <a:pt x="1610" y="2068"/>
                    </a:lnTo>
                    <a:lnTo>
                      <a:pt x="1610" y="2068"/>
                    </a:lnTo>
                    <a:lnTo>
                      <a:pt x="1610" y="2068"/>
                    </a:lnTo>
                    <a:lnTo>
                      <a:pt x="1616" y="2062"/>
                    </a:lnTo>
                    <a:lnTo>
                      <a:pt x="1616" y="2062"/>
                    </a:lnTo>
                    <a:lnTo>
                      <a:pt x="1616" y="2062"/>
                    </a:lnTo>
                    <a:lnTo>
                      <a:pt x="1616" y="2062"/>
                    </a:lnTo>
                    <a:lnTo>
                      <a:pt x="1616" y="2062"/>
                    </a:lnTo>
                    <a:lnTo>
                      <a:pt x="1622" y="2062"/>
                    </a:lnTo>
                    <a:lnTo>
                      <a:pt x="1622" y="2062"/>
                    </a:lnTo>
                    <a:lnTo>
                      <a:pt x="1622" y="2062"/>
                    </a:lnTo>
                    <a:lnTo>
                      <a:pt x="1622" y="2062"/>
                    </a:lnTo>
                    <a:lnTo>
                      <a:pt x="1622" y="2062"/>
                    </a:lnTo>
                    <a:lnTo>
                      <a:pt x="1622" y="2062"/>
                    </a:lnTo>
                    <a:lnTo>
                      <a:pt x="1622" y="2062"/>
                    </a:lnTo>
                    <a:lnTo>
                      <a:pt x="1622" y="2062"/>
                    </a:lnTo>
                    <a:lnTo>
                      <a:pt x="1628" y="2062"/>
                    </a:lnTo>
                    <a:lnTo>
                      <a:pt x="1628" y="2062"/>
                    </a:lnTo>
                    <a:lnTo>
                      <a:pt x="1628" y="2062"/>
                    </a:lnTo>
                    <a:lnTo>
                      <a:pt x="1628" y="2062"/>
                    </a:lnTo>
                    <a:lnTo>
                      <a:pt x="1628" y="2062"/>
                    </a:lnTo>
                    <a:lnTo>
                      <a:pt x="1628" y="2062"/>
                    </a:lnTo>
                    <a:lnTo>
                      <a:pt x="1628" y="2062"/>
                    </a:lnTo>
                    <a:lnTo>
                      <a:pt x="1628" y="2062"/>
                    </a:lnTo>
                    <a:lnTo>
                      <a:pt x="1628" y="2062"/>
                    </a:lnTo>
                    <a:lnTo>
                      <a:pt x="1628" y="2062"/>
                    </a:lnTo>
                    <a:lnTo>
                      <a:pt x="1628" y="2062"/>
                    </a:lnTo>
                    <a:lnTo>
                      <a:pt x="1628" y="2062"/>
                    </a:lnTo>
                    <a:lnTo>
                      <a:pt x="1628" y="2062"/>
                    </a:lnTo>
                    <a:lnTo>
                      <a:pt x="1628" y="2062"/>
                    </a:lnTo>
                    <a:lnTo>
                      <a:pt x="1628" y="2062"/>
                    </a:lnTo>
                    <a:lnTo>
                      <a:pt x="1634" y="2056"/>
                    </a:lnTo>
                    <a:lnTo>
                      <a:pt x="1634" y="2050"/>
                    </a:lnTo>
                    <a:lnTo>
                      <a:pt x="1634" y="2050"/>
                    </a:lnTo>
                    <a:lnTo>
                      <a:pt x="1634" y="2056"/>
                    </a:lnTo>
                    <a:lnTo>
                      <a:pt x="1634" y="2056"/>
                    </a:lnTo>
                    <a:lnTo>
                      <a:pt x="1640" y="2056"/>
                    </a:lnTo>
                    <a:lnTo>
                      <a:pt x="1640" y="2056"/>
                    </a:lnTo>
                    <a:lnTo>
                      <a:pt x="1640" y="2056"/>
                    </a:lnTo>
                    <a:lnTo>
                      <a:pt x="1640" y="2050"/>
                    </a:lnTo>
                    <a:lnTo>
                      <a:pt x="1640" y="2056"/>
                    </a:lnTo>
                    <a:lnTo>
                      <a:pt x="1640" y="2056"/>
                    </a:lnTo>
                    <a:lnTo>
                      <a:pt x="1640" y="2056"/>
                    </a:lnTo>
                    <a:lnTo>
                      <a:pt x="1640" y="2056"/>
                    </a:lnTo>
                    <a:lnTo>
                      <a:pt x="1640" y="2056"/>
                    </a:lnTo>
                    <a:lnTo>
                      <a:pt x="1640" y="2056"/>
                    </a:lnTo>
                    <a:lnTo>
                      <a:pt x="1640" y="2056"/>
                    </a:lnTo>
                    <a:lnTo>
                      <a:pt x="1640" y="2056"/>
                    </a:lnTo>
                    <a:lnTo>
                      <a:pt x="1640" y="2056"/>
                    </a:lnTo>
                    <a:lnTo>
                      <a:pt x="1640" y="2056"/>
                    </a:lnTo>
                    <a:lnTo>
                      <a:pt x="1640" y="2056"/>
                    </a:lnTo>
                    <a:lnTo>
                      <a:pt x="1646" y="2056"/>
                    </a:lnTo>
                    <a:lnTo>
                      <a:pt x="1646" y="2056"/>
                    </a:lnTo>
                    <a:lnTo>
                      <a:pt x="1646" y="2056"/>
                    </a:lnTo>
                    <a:lnTo>
                      <a:pt x="1646" y="2056"/>
                    </a:lnTo>
                    <a:lnTo>
                      <a:pt x="1646" y="2056"/>
                    </a:lnTo>
                    <a:lnTo>
                      <a:pt x="1646" y="2056"/>
                    </a:lnTo>
                    <a:lnTo>
                      <a:pt x="1646" y="2056"/>
                    </a:lnTo>
                    <a:lnTo>
                      <a:pt x="1646" y="2056"/>
                    </a:lnTo>
                    <a:lnTo>
                      <a:pt x="1646" y="2050"/>
                    </a:lnTo>
                    <a:lnTo>
                      <a:pt x="1646" y="2050"/>
                    </a:lnTo>
                    <a:lnTo>
                      <a:pt x="1646" y="2050"/>
                    </a:lnTo>
                    <a:lnTo>
                      <a:pt x="1646" y="2050"/>
                    </a:lnTo>
                    <a:lnTo>
                      <a:pt x="1640" y="2050"/>
                    </a:lnTo>
                    <a:lnTo>
                      <a:pt x="1640" y="2050"/>
                    </a:lnTo>
                    <a:lnTo>
                      <a:pt x="1646" y="2050"/>
                    </a:lnTo>
                    <a:lnTo>
                      <a:pt x="1646" y="2044"/>
                    </a:lnTo>
                    <a:lnTo>
                      <a:pt x="1646" y="2044"/>
                    </a:lnTo>
                    <a:lnTo>
                      <a:pt x="1646" y="2044"/>
                    </a:lnTo>
                    <a:lnTo>
                      <a:pt x="1646" y="2044"/>
                    </a:lnTo>
                    <a:lnTo>
                      <a:pt x="1646" y="2044"/>
                    </a:lnTo>
                    <a:lnTo>
                      <a:pt x="1646" y="2044"/>
                    </a:lnTo>
                    <a:lnTo>
                      <a:pt x="1646" y="2038"/>
                    </a:lnTo>
                    <a:lnTo>
                      <a:pt x="1646" y="2038"/>
                    </a:lnTo>
                    <a:lnTo>
                      <a:pt x="1646" y="2038"/>
                    </a:lnTo>
                    <a:lnTo>
                      <a:pt x="1646" y="2038"/>
                    </a:lnTo>
                    <a:lnTo>
                      <a:pt x="1646" y="2038"/>
                    </a:lnTo>
                    <a:lnTo>
                      <a:pt x="1646" y="2044"/>
                    </a:lnTo>
                    <a:lnTo>
                      <a:pt x="1646" y="2044"/>
                    </a:lnTo>
                    <a:lnTo>
                      <a:pt x="1646" y="2038"/>
                    </a:lnTo>
                    <a:lnTo>
                      <a:pt x="1652" y="2038"/>
                    </a:lnTo>
                    <a:lnTo>
                      <a:pt x="1652" y="2038"/>
                    </a:lnTo>
                    <a:lnTo>
                      <a:pt x="1646" y="2038"/>
                    </a:lnTo>
                    <a:lnTo>
                      <a:pt x="1646" y="2032"/>
                    </a:lnTo>
                    <a:lnTo>
                      <a:pt x="1646" y="2032"/>
                    </a:lnTo>
                    <a:lnTo>
                      <a:pt x="1652" y="2032"/>
                    </a:lnTo>
                    <a:lnTo>
                      <a:pt x="1658" y="2032"/>
                    </a:lnTo>
                    <a:lnTo>
                      <a:pt x="1658" y="2032"/>
                    </a:lnTo>
                    <a:lnTo>
                      <a:pt x="1658" y="2038"/>
                    </a:lnTo>
                    <a:lnTo>
                      <a:pt x="1658" y="2038"/>
                    </a:lnTo>
                    <a:lnTo>
                      <a:pt x="1652" y="2038"/>
                    </a:lnTo>
                    <a:lnTo>
                      <a:pt x="1652" y="2038"/>
                    </a:lnTo>
                    <a:lnTo>
                      <a:pt x="1652" y="2038"/>
                    </a:lnTo>
                    <a:lnTo>
                      <a:pt x="1652" y="2038"/>
                    </a:lnTo>
                    <a:lnTo>
                      <a:pt x="1652" y="2038"/>
                    </a:lnTo>
                    <a:lnTo>
                      <a:pt x="1652" y="2038"/>
                    </a:lnTo>
                    <a:lnTo>
                      <a:pt x="1652" y="2038"/>
                    </a:lnTo>
                    <a:lnTo>
                      <a:pt x="1652" y="2038"/>
                    </a:lnTo>
                    <a:lnTo>
                      <a:pt x="1652" y="2038"/>
                    </a:lnTo>
                    <a:lnTo>
                      <a:pt x="1652" y="2038"/>
                    </a:lnTo>
                    <a:lnTo>
                      <a:pt x="1652" y="2044"/>
                    </a:lnTo>
                    <a:lnTo>
                      <a:pt x="1652" y="2044"/>
                    </a:lnTo>
                    <a:lnTo>
                      <a:pt x="1652" y="2044"/>
                    </a:lnTo>
                    <a:lnTo>
                      <a:pt x="1652" y="2044"/>
                    </a:lnTo>
                    <a:lnTo>
                      <a:pt x="1652" y="2044"/>
                    </a:lnTo>
                    <a:lnTo>
                      <a:pt x="1652" y="2044"/>
                    </a:lnTo>
                    <a:lnTo>
                      <a:pt x="1652" y="2044"/>
                    </a:lnTo>
                    <a:lnTo>
                      <a:pt x="1652" y="2050"/>
                    </a:lnTo>
                    <a:lnTo>
                      <a:pt x="1652" y="2050"/>
                    </a:lnTo>
                    <a:lnTo>
                      <a:pt x="1652" y="2050"/>
                    </a:lnTo>
                    <a:lnTo>
                      <a:pt x="1652" y="2050"/>
                    </a:lnTo>
                    <a:lnTo>
                      <a:pt x="1652" y="2050"/>
                    </a:lnTo>
                    <a:lnTo>
                      <a:pt x="1652" y="2050"/>
                    </a:lnTo>
                    <a:lnTo>
                      <a:pt x="1652" y="2050"/>
                    </a:lnTo>
                    <a:lnTo>
                      <a:pt x="1652" y="2050"/>
                    </a:lnTo>
                    <a:lnTo>
                      <a:pt x="1652" y="2050"/>
                    </a:lnTo>
                    <a:lnTo>
                      <a:pt x="1652" y="2056"/>
                    </a:lnTo>
                    <a:lnTo>
                      <a:pt x="1652" y="2056"/>
                    </a:lnTo>
                    <a:lnTo>
                      <a:pt x="1658" y="2056"/>
                    </a:lnTo>
                    <a:lnTo>
                      <a:pt x="1652" y="2056"/>
                    </a:lnTo>
                    <a:lnTo>
                      <a:pt x="1652" y="2050"/>
                    </a:lnTo>
                    <a:lnTo>
                      <a:pt x="1652" y="2050"/>
                    </a:lnTo>
                    <a:lnTo>
                      <a:pt x="1658" y="2050"/>
                    </a:lnTo>
                    <a:lnTo>
                      <a:pt x="1658" y="2050"/>
                    </a:lnTo>
                    <a:lnTo>
                      <a:pt x="1658" y="2056"/>
                    </a:lnTo>
                    <a:lnTo>
                      <a:pt x="1658" y="2056"/>
                    </a:lnTo>
                    <a:lnTo>
                      <a:pt x="1658" y="2056"/>
                    </a:lnTo>
                    <a:lnTo>
                      <a:pt x="1658" y="2050"/>
                    </a:lnTo>
                    <a:lnTo>
                      <a:pt x="1658" y="2050"/>
                    </a:lnTo>
                    <a:lnTo>
                      <a:pt x="1658" y="2050"/>
                    </a:lnTo>
                    <a:lnTo>
                      <a:pt x="1658" y="2050"/>
                    </a:lnTo>
                    <a:lnTo>
                      <a:pt x="1658" y="2050"/>
                    </a:lnTo>
                    <a:lnTo>
                      <a:pt x="1658" y="2050"/>
                    </a:lnTo>
                    <a:lnTo>
                      <a:pt x="1658" y="2050"/>
                    </a:lnTo>
                    <a:lnTo>
                      <a:pt x="1658" y="2050"/>
                    </a:lnTo>
                    <a:lnTo>
                      <a:pt x="1658" y="2050"/>
                    </a:lnTo>
                    <a:lnTo>
                      <a:pt x="1658" y="2044"/>
                    </a:lnTo>
                    <a:lnTo>
                      <a:pt x="1658" y="2044"/>
                    </a:lnTo>
                    <a:lnTo>
                      <a:pt x="1652" y="2044"/>
                    </a:lnTo>
                    <a:lnTo>
                      <a:pt x="1658" y="2044"/>
                    </a:lnTo>
                    <a:lnTo>
                      <a:pt x="1658" y="2044"/>
                    </a:lnTo>
                    <a:lnTo>
                      <a:pt x="1658" y="2044"/>
                    </a:lnTo>
                    <a:lnTo>
                      <a:pt x="1658" y="2044"/>
                    </a:lnTo>
                    <a:lnTo>
                      <a:pt x="1658" y="2044"/>
                    </a:lnTo>
                    <a:lnTo>
                      <a:pt x="1658" y="2050"/>
                    </a:lnTo>
                    <a:lnTo>
                      <a:pt x="1658" y="2044"/>
                    </a:lnTo>
                    <a:lnTo>
                      <a:pt x="1658" y="2044"/>
                    </a:lnTo>
                    <a:lnTo>
                      <a:pt x="1658" y="2044"/>
                    </a:lnTo>
                    <a:lnTo>
                      <a:pt x="1658" y="2038"/>
                    </a:lnTo>
                    <a:lnTo>
                      <a:pt x="1658" y="2038"/>
                    </a:lnTo>
                    <a:lnTo>
                      <a:pt x="1658" y="2038"/>
                    </a:lnTo>
                    <a:lnTo>
                      <a:pt x="1658" y="2038"/>
                    </a:lnTo>
                    <a:lnTo>
                      <a:pt x="1658" y="2038"/>
                    </a:lnTo>
                    <a:lnTo>
                      <a:pt x="1658" y="2038"/>
                    </a:lnTo>
                    <a:lnTo>
                      <a:pt x="1664" y="2038"/>
                    </a:lnTo>
                    <a:lnTo>
                      <a:pt x="1664" y="2038"/>
                    </a:lnTo>
                    <a:lnTo>
                      <a:pt x="1664" y="2038"/>
                    </a:lnTo>
                    <a:lnTo>
                      <a:pt x="1664" y="2038"/>
                    </a:lnTo>
                    <a:lnTo>
                      <a:pt x="1664" y="2044"/>
                    </a:lnTo>
                    <a:lnTo>
                      <a:pt x="1664" y="2038"/>
                    </a:lnTo>
                    <a:lnTo>
                      <a:pt x="1664" y="2038"/>
                    </a:lnTo>
                    <a:lnTo>
                      <a:pt x="1670" y="2038"/>
                    </a:lnTo>
                    <a:lnTo>
                      <a:pt x="1670" y="2038"/>
                    </a:lnTo>
                    <a:lnTo>
                      <a:pt x="1670" y="2038"/>
                    </a:lnTo>
                    <a:lnTo>
                      <a:pt x="1670" y="2038"/>
                    </a:lnTo>
                    <a:lnTo>
                      <a:pt x="1670" y="2038"/>
                    </a:lnTo>
                    <a:lnTo>
                      <a:pt x="1670" y="2038"/>
                    </a:lnTo>
                    <a:lnTo>
                      <a:pt x="1670" y="2038"/>
                    </a:lnTo>
                    <a:lnTo>
                      <a:pt x="1670" y="2032"/>
                    </a:lnTo>
                    <a:lnTo>
                      <a:pt x="1670" y="2032"/>
                    </a:lnTo>
                    <a:lnTo>
                      <a:pt x="1676" y="2032"/>
                    </a:lnTo>
                    <a:lnTo>
                      <a:pt x="1676" y="2032"/>
                    </a:lnTo>
                    <a:lnTo>
                      <a:pt x="1676" y="2032"/>
                    </a:lnTo>
                    <a:lnTo>
                      <a:pt x="1676" y="2032"/>
                    </a:lnTo>
                    <a:lnTo>
                      <a:pt x="1676" y="2032"/>
                    </a:lnTo>
                    <a:lnTo>
                      <a:pt x="1676" y="2032"/>
                    </a:lnTo>
                    <a:lnTo>
                      <a:pt x="1676" y="2026"/>
                    </a:lnTo>
                    <a:lnTo>
                      <a:pt x="1676" y="2032"/>
                    </a:lnTo>
                    <a:lnTo>
                      <a:pt x="1670" y="2032"/>
                    </a:lnTo>
                    <a:lnTo>
                      <a:pt x="1670" y="2032"/>
                    </a:lnTo>
                    <a:lnTo>
                      <a:pt x="1670" y="2038"/>
                    </a:lnTo>
                    <a:lnTo>
                      <a:pt x="1664" y="2038"/>
                    </a:lnTo>
                    <a:lnTo>
                      <a:pt x="1664" y="2038"/>
                    </a:lnTo>
                    <a:lnTo>
                      <a:pt x="1664" y="2032"/>
                    </a:lnTo>
                    <a:lnTo>
                      <a:pt x="1664" y="2032"/>
                    </a:lnTo>
                    <a:lnTo>
                      <a:pt x="1664" y="2032"/>
                    </a:lnTo>
                    <a:lnTo>
                      <a:pt x="1664" y="2032"/>
                    </a:lnTo>
                    <a:lnTo>
                      <a:pt x="1658" y="2032"/>
                    </a:lnTo>
                    <a:lnTo>
                      <a:pt x="1658" y="2032"/>
                    </a:lnTo>
                    <a:lnTo>
                      <a:pt x="1658" y="2032"/>
                    </a:lnTo>
                    <a:lnTo>
                      <a:pt x="1658" y="2032"/>
                    </a:lnTo>
                    <a:lnTo>
                      <a:pt x="1664" y="2032"/>
                    </a:lnTo>
                    <a:lnTo>
                      <a:pt x="1658" y="2032"/>
                    </a:lnTo>
                    <a:lnTo>
                      <a:pt x="1664" y="2032"/>
                    </a:lnTo>
                    <a:lnTo>
                      <a:pt x="1664" y="2032"/>
                    </a:lnTo>
                    <a:lnTo>
                      <a:pt x="1664" y="2032"/>
                    </a:lnTo>
                    <a:lnTo>
                      <a:pt x="1664" y="2032"/>
                    </a:lnTo>
                    <a:lnTo>
                      <a:pt x="1664" y="2032"/>
                    </a:lnTo>
                    <a:lnTo>
                      <a:pt x="1670" y="2026"/>
                    </a:lnTo>
                    <a:lnTo>
                      <a:pt x="1670" y="2026"/>
                    </a:lnTo>
                    <a:lnTo>
                      <a:pt x="1670" y="2026"/>
                    </a:lnTo>
                    <a:lnTo>
                      <a:pt x="1670" y="2026"/>
                    </a:lnTo>
                    <a:lnTo>
                      <a:pt x="1670" y="2026"/>
                    </a:lnTo>
                    <a:lnTo>
                      <a:pt x="1670" y="2020"/>
                    </a:lnTo>
                    <a:lnTo>
                      <a:pt x="1664" y="2020"/>
                    </a:lnTo>
                    <a:lnTo>
                      <a:pt x="1664" y="2020"/>
                    </a:lnTo>
                    <a:lnTo>
                      <a:pt x="1664" y="2020"/>
                    </a:lnTo>
                    <a:lnTo>
                      <a:pt x="1664" y="2020"/>
                    </a:lnTo>
                    <a:lnTo>
                      <a:pt x="1664" y="2020"/>
                    </a:lnTo>
                    <a:lnTo>
                      <a:pt x="1658" y="2026"/>
                    </a:lnTo>
                    <a:lnTo>
                      <a:pt x="1658" y="2020"/>
                    </a:lnTo>
                    <a:lnTo>
                      <a:pt x="1658" y="2020"/>
                    </a:lnTo>
                    <a:lnTo>
                      <a:pt x="1658" y="2020"/>
                    </a:lnTo>
                    <a:lnTo>
                      <a:pt x="1658" y="2020"/>
                    </a:lnTo>
                    <a:lnTo>
                      <a:pt x="1658" y="2020"/>
                    </a:lnTo>
                    <a:lnTo>
                      <a:pt x="1658" y="2020"/>
                    </a:lnTo>
                    <a:lnTo>
                      <a:pt x="1658" y="2020"/>
                    </a:lnTo>
                    <a:lnTo>
                      <a:pt x="1658" y="2020"/>
                    </a:lnTo>
                    <a:lnTo>
                      <a:pt x="1652" y="2020"/>
                    </a:lnTo>
                    <a:lnTo>
                      <a:pt x="1652" y="2026"/>
                    </a:lnTo>
                    <a:lnTo>
                      <a:pt x="1652" y="2026"/>
                    </a:lnTo>
                    <a:lnTo>
                      <a:pt x="1652" y="2026"/>
                    </a:lnTo>
                    <a:lnTo>
                      <a:pt x="1652" y="2026"/>
                    </a:lnTo>
                    <a:lnTo>
                      <a:pt x="1652" y="2026"/>
                    </a:lnTo>
                    <a:lnTo>
                      <a:pt x="1652" y="2026"/>
                    </a:lnTo>
                    <a:lnTo>
                      <a:pt x="1646" y="2026"/>
                    </a:lnTo>
                    <a:lnTo>
                      <a:pt x="1646" y="2026"/>
                    </a:lnTo>
                    <a:lnTo>
                      <a:pt x="1646" y="2026"/>
                    </a:lnTo>
                    <a:lnTo>
                      <a:pt x="1646" y="2020"/>
                    </a:lnTo>
                    <a:lnTo>
                      <a:pt x="1652" y="2020"/>
                    </a:lnTo>
                    <a:lnTo>
                      <a:pt x="1652" y="2020"/>
                    </a:lnTo>
                    <a:lnTo>
                      <a:pt x="1652" y="2020"/>
                    </a:lnTo>
                    <a:lnTo>
                      <a:pt x="1652" y="2014"/>
                    </a:lnTo>
                    <a:lnTo>
                      <a:pt x="1652" y="2014"/>
                    </a:lnTo>
                    <a:lnTo>
                      <a:pt x="1652" y="2014"/>
                    </a:lnTo>
                    <a:lnTo>
                      <a:pt x="1658" y="2014"/>
                    </a:lnTo>
                    <a:lnTo>
                      <a:pt x="1658" y="2014"/>
                    </a:lnTo>
                    <a:lnTo>
                      <a:pt x="1658" y="2008"/>
                    </a:lnTo>
                    <a:lnTo>
                      <a:pt x="1658" y="2008"/>
                    </a:lnTo>
                    <a:lnTo>
                      <a:pt x="1658" y="2008"/>
                    </a:lnTo>
                    <a:lnTo>
                      <a:pt x="1664" y="2008"/>
                    </a:lnTo>
                    <a:lnTo>
                      <a:pt x="1664" y="2008"/>
                    </a:lnTo>
                    <a:lnTo>
                      <a:pt x="1664" y="2008"/>
                    </a:lnTo>
                    <a:lnTo>
                      <a:pt x="1670" y="2008"/>
                    </a:lnTo>
                    <a:lnTo>
                      <a:pt x="1670" y="2008"/>
                    </a:lnTo>
                    <a:lnTo>
                      <a:pt x="1670" y="2008"/>
                    </a:lnTo>
                    <a:lnTo>
                      <a:pt x="1670" y="2008"/>
                    </a:lnTo>
                    <a:lnTo>
                      <a:pt x="1670" y="2008"/>
                    </a:lnTo>
                    <a:lnTo>
                      <a:pt x="1676" y="2008"/>
                    </a:lnTo>
                    <a:lnTo>
                      <a:pt x="1676" y="2008"/>
                    </a:lnTo>
                    <a:lnTo>
                      <a:pt x="1676" y="2002"/>
                    </a:lnTo>
                    <a:lnTo>
                      <a:pt x="1676" y="2002"/>
                    </a:lnTo>
                    <a:lnTo>
                      <a:pt x="1676" y="2002"/>
                    </a:lnTo>
                    <a:lnTo>
                      <a:pt x="1676" y="2002"/>
                    </a:lnTo>
                    <a:lnTo>
                      <a:pt x="1676" y="2002"/>
                    </a:lnTo>
                    <a:lnTo>
                      <a:pt x="1676" y="2002"/>
                    </a:lnTo>
                    <a:lnTo>
                      <a:pt x="1676" y="2002"/>
                    </a:lnTo>
                    <a:lnTo>
                      <a:pt x="1682" y="2002"/>
                    </a:lnTo>
                    <a:lnTo>
                      <a:pt x="1688" y="2002"/>
                    </a:lnTo>
                    <a:lnTo>
                      <a:pt x="1688" y="2008"/>
                    </a:lnTo>
                    <a:lnTo>
                      <a:pt x="1688" y="2002"/>
                    </a:lnTo>
                    <a:lnTo>
                      <a:pt x="1688" y="2002"/>
                    </a:lnTo>
                    <a:lnTo>
                      <a:pt x="1694" y="2002"/>
                    </a:lnTo>
                    <a:lnTo>
                      <a:pt x="1694" y="2002"/>
                    </a:lnTo>
                    <a:lnTo>
                      <a:pt x="1694" y="2002"/>
                    </a:lnTo>
                    <a:lnTo>
                      <a:pt x="1694" y="2002"/>
                    </a:lnTo>
                    <a:lnTo>
                      <a:pt x="1694" y="1996"/>
                    </a:lnTo>
                    <a:lnTo>
                      <a:pt x="1694" y="1996"/>
                    </a:lnTo>
                    <a:lnTo>
                      <a:pt x="1694" y="1996"/>
                    </a:lnTo>
                    <a:lnTo>
                      <a:pt x="1694" y="1996"/>
                    </a:lnTo>
                    <a:lnTo>
                      <a:pt x="1694" y="1996"/>
                    </a:lnTo>
                    <a:lnTo>
                      <a:pt x="1688" y="1996"/>
                    </a:lnTo>
                    <a:lnTo>
                      <a:pt x="1688" y="1996"/>
                    </a:lnTo>
                    <a:lnTo>
                      <a:pt x="1682" y="1996"/>
                    </a:lnTo>
                    <a:lnTo>
                      <a:pt x="1676" y="2002"/>
                    </a:lnTo>
                    <a:lnTo>
                      <a:pt x="1676" y="1996"/>
                    </a:lnTo>
                    <a:lnTo>
                      <a:pt x="1676" y="1996"/>
                    </a:lnTo>
                    <a:lnTo>
                      <a:pt x="1676" y="1996"/>
                    </a:lnTo>
                    <a:lnTo>
                      <a:pt x="1676" y="1996"/>
                    </a:lnTo>
                    <a:lnTo>
                      <a:pt x="1682" y="1996"/>
                    </a:lnTo>
                    <a:lnTo>
                      <a:pt x="1682" y="1996"/>
                    </a:lnTo>
                    <a:lnTo>
                      <a:pt x="1682" y="1996"/>
                    </a:lnTo>
                    <a:lnTo>
                      <a:pt x="1682" y="1990"/>
                    </a:lnTo>
                    <a:lnTo>
                      <a:pt x="1682" y="1990"/>
                    </a:lnTo>
                    <a:lnTo>
                      <a:pt x="1682" y="1990"/>
                    </a:lnTo>
                    <a:lnTo>
                      <a:pt x="1682" y="1990"/>
                    </a:lnTo>
                    <a:lnTo>
                      <a:pt x="1688" y="1990"/>
                    </a:lnTo>
                    <a:lnTo>
                      <a:pt x="1688" y="1990"/>
                    </a:lnTo>
                    <a:lnTo>
                      <a:pt x="1688" y="1984"/>
                    </a:lnTo>
                    <a:lnTo>
                      <a:pt x="1688" y="1984"/>
                    </a:lnTo>
                    <a:lnTo>
                      <a:pt x="1694" y="1984"/>
                    </a:lnTo>
                    <a:lnTo>
                      <a:pt x="1694" y="1984"/>
                    </a:lnTo>
                    <a:lnTo>
                      <a:pt x="1694" y="1984"/>
                    </a:lnTo>
                    <a:lnTo>
                      <a:pt x="1694" y="1984"/>
                    </a:lnTo>
                    <a:lnTo>
                      <a:pt x="1694" y="1984"/>
                    </a:lnTo>
                    <a:lnTo>
                      <a:pt x="1700" y="1984"/>
                    </a:lnTo>
                    <a:lnTo>
                      <a:pt x="1700" y="1990"/>
                    </a:lnTo>
                    <a:lnTo>
                      <a:pt x="1700" y="1990"/>
                    </a:lnTo>
                    <a:lnTo>
                      <a:pt x="1700" y="1990"/>
                    </a:lnTo>
                    <a:lnTo>
                      <a:pt x="1706" y="1990"/>
                    </a:lnTo>
                    <a:lnTo>
                      <a:pt x="1706" y="1990"/>
                    </a:lnTo>
                    <a:lnTo>
                      <a:pt x="1706" y="1990"/>
                    </a:lnTo>
                    <a:lnTo>
                      <a:pt x="1712" y="1990"/>
                    </a:lnTo>
                    <a:lnTo>
                      <a:pt x="1712" y="1990"/>
                    </a:lnTo>
                    <a:lnTo>
                      <a:pt x="1712" y="1990"/>
                    </a:lnTo>
                    <a:lnTo>
                      <a:pt x="1712" y="1990"/>
                    </a:lnTo>
                    <a:lnTo>
                      <a:pt x="1712" y="1990"/>
                    </a:lnTo>
                    <a:lnTo>
                      <a:pt x="1712" y="1990"/>
                    </a:lnTo>
                    <a:lnTo>
                      <a:pt x="1712" y="1984"/>
                    </a:lnTo>
                    <a:lnTo>
                      <a:pt x="1712" y="1984"/>
                    </a:lnTo>
                    <a:lnTo>
                      <a:pt x="1712" y="1984"/>
                    </a:lnTo>
                    <a:lnTo>
                      <a:pt x="1712" y="1984"/>
                    </a:lnTo>
                    <a:lnTo>
                      <a:pt x="1712" y="1984"/>
                    </a:lnTo>
                    <a:lnTo>
                      <a:pt x="1706" y="1984"/>
                    </a:lnTo>
                    <a:lnTo>
                      <a:pt x="1706" y="1984"/>
                    </a:lnTo>
                    <a:lnTo>
                      <a:pt x="1706" y="1984"/>
                    </a:lnTo>
                    <a:lnTo>
                      <a:pt x="1706" y="1978"/>
                    </a:lnTo>
                    <a:lnTo>
                      <a:pt x="1706" y="1978"/>
                    </a:lnTo>
                    <a:lnTo>
                      <a:pt x="1706" y="1978"/>
                    </a:lnTo>
                    <a:lnTo>
                      <a:pt x="1706" y="1978"/>
                    </a:lnTo>
                    <a:lnTo>
                      <a:pt x="1706" y="1978"/>
                    </a:lnTo>
                    <a:lnTo>
                      <a:pt x="1712" y="1978"/>
                    </a:lnTo>
                    <a:lnTo>
                      <a:pt x="1712" y="1978"/>
                    </a:lnTo>
                    <a:lnTo>
                      <a:pt x="1712" y="1978"/>
                    </a:lnTo>
                    <a:lnTo>
                      <a:pt x="1712" y="1978"/>
                    </a:lnTo>
                    <a:lnTo>
                      <a:pt x="1718" y="1978"/>
                    </a:lnTo>
                    <a:lnTo>
                      <a:pt x="1718" y="1978"/>
                    </a:lnTo>
                    <a:lnTo>
                      <a:pt x="1718" y="1971"/>
                    </a:lnTo>
                    <a:lnTo>
                      <a:pt x="1718" y="1971"/>
                    </a:lnTo>
                    <a:lnTo>
                      <a:pt x="1718" y="1971"/>
                    </a:lnTo>
                    <a:lnTo>
                      <a:pt x="1718" y="1971"/>
                    </a:lnTo>
                    <a:lnTo>
                      <a:pt x="1718" y="1971"/>
                    </a:lnTo>
                    <a:lnTo>
                      <a:pt x="1718" y="1971"/>
                    </a:lnTo>
                    <a:lnTo>
                      <a:pt x="1718" y="1978"/>
                    </a:lnTo>
                    <a:lnTo>
                      <a:pt x="1718" y="1971"/>
                    </a:lnTo>
                    <a:lnTo>
                      <a:pt x="1718" y="1971"/>
                    </a:lnTo>
                    <a:lnTo>
                      <a:pt x="1718" y="1971"/>
                    </a:lnTo>
                    <a:lnTo>
                      <a:pt x="1718" y="1971"/>
                    </a:lnTo>
                    <a:lnTo>
                      <a:pt x="1718" y="1971"/>
                    </a:lnTo>
                    <a:lnTo>
                      <a:pt x="1718" y="1971"/>
                    </a:lnTo>
                    <a:lnTo>
                      <a:pt x="1712" y="1971"/>
                    </a:lnTo>
                    <a:lnTo>
                      <a:pt x="1712" y="1965"/>
                    </a:lnTo>
                    <a:lnTo>
                      <a:pt x="1712" y="1965"/>
                    </a:lnTo>
                    <a:lnTo>
                      <a:pt x="1712" y="1965"/>
                    </a:lnTo>
                    <a:lnTo>
                      <a:pt x="1718" y="1965"/>
                    </a:lnTo>
                    <a:lnTo>
                      <a:pt x="1718" y="1965"/>
                    </a:lnTo>
                    <a:lnTo>
                      <a:pt x="1718" y="1965"/>
                    </a:lnTo>
                    <a:lnTo>
                      <a:pt x="1718" y="1965"/>
                    </a:lnTo>
                    <a:lnTo>
                      <a:pt x="1724" y="1971"/>
                    </a:lnTo>
                    <a:lnTo>
                      <a:pt x="1724" y="1971"/>
                    </a:lnTo>
                    <a:lnTo>
                      <a:pt x="1730" y="1971"/>
                    </a:lnTo>
                    <a:lnTo>
                      <a:pt x="1730" y="1971"/>
                    </a:lnTo>
                    <a:lnTo>
                      <a:pt x="1730" y="1971"/>
                    </a:lnTo>
                    <a:lnTo>
                      <a:pt x="1730" y="1971"/>
                    </a:lnTo>
                    <a:lnTo>
                      <a:pt x="1730" y="1971"/>
                    </a:lnTo>
                    <a:lnTo>
                      <a:pt x="1730" y="1965"/>
                    </a:lnTo>
                    <a:lnTo>
                      <a:pt x="1730" y="1965"/>
                    </a:lnTo>
                    <a:lnTo>
                      <a:pt x="1730" y="1965"/>
                    </a:lnTo>
                    <a:lnTo>
                      <a:pt x="1730" y="1965"/>
                    </a:lnTo>
                    <a:lnTo>
                      <a:pt x="1736" y="1965"/>
                    </a:lnTo>
                    <a:lnTo>
                      <a:pt x="1736" y="1965"/>
                    </a:lnTo>
                    <a:lnTo>
                      <a:pt x="1736" y="1965"/>
                    </a:lnTo>
                    <a:lnTo>
                      <a:pt x="1736" y="1965"/>
                    </a:lnTo>
                    <a:lnTo>
                      <a:pt x="1736" y="1959"/>
                    </a:lnTo>
                    <a:lnTo>
                      <a:pt x="1742" y="1959"/>
                    </a:lnTo>
                    <a:lnTo>
                      <a:pt x="1742" y="1959"/>
                    </a:lnTo>
                    <a:lnTo>
                      <a:pt x="1742" y="1959"/>
                    </a:lnTo>
                    <a:lnTo>
                      <a:pt x="1742" y="1959"/>
                    </a:lnTo>
                    <a:lnTo>
                      <a:pt x="1742" y="1959"/>
                    </a:lnTo>
                    <a:lnTo>
                      <a:pt x="1742" y="1959"/>
                    </a:lnTo>
                    <a:lnTo>
                      <a:pt x="1742" y="1959"/>
                    </a:lnTo>
                    <a:lnTo>
                      <a:pt x="1742" y="1953"/>
                    </a:lnTo>
                    <a:lnTo>
                      <a:pt x="1742" y="1953"/>
                    </a:lnTo>
                    <a:lnTo>
                      <a:pt x="1742" y="1953"/>
                    </a:lnTo>
                    <a:lnTo>
                      <a:pt x="1742" y="1953"/>
                    </a:lnTo>
                    <a:lnTo>
                      <a:pt x="1742" y="1953"/>
                    </a:lnTo>
                    <a:lnTo>
                      <a:pt x="1748" y="1953"/>
                    </a:lnTo>
                    <a:lnTo>
                      <a:pt x="1748" y="1953"/>
                    </a:lnTo>
                    <a:lnTo>
                      <a:pt x="1748" y="1953"/>
                    </a:lnTo>
                    <a:lnTo>
                      <a:pt x="1748" y="1959"/>
                    </a:lnTo>
                    <a:lnTo>
                      <a:pt x="1754" y="1959"/>
                    </a:lnTo>
                    <a:lnTo>
                      <a:pt x="1754" y="1959"/>
                    </a:lnTo>
                    <a:lnTo>
                      <a:pt x="1754" y="1959"/>
                    </a:lnTo>
                    <a:lnTo>
                      <a:pt x="1754" y="1953"/>
                    </a:lnTo>
                    <a:lnTo>
                      <a:pt x="1754" y="1953"/>
                    </a:lnTo>
                    <a:lnTo>
                      <a:pt x="1754" y="1953"/>
                    </a:lnTo>
                    <a:lnTo>
                      <a:pt x="1754" y="1953"/>
                    </a:lnTo>
                    <a:lnTo>
                      <a:pt x="1754" y="1953"/>
                    </a:lnTo>
                    <a:lnTo>
                      <a:pt x="1754" y="1953"/>
                    </a:lnTo>
                    <a:lnTo>
                      <a:pt x="1754" y="1953"/>
                    </a:lnTo>
                    <a:lnTo>
                      <a:pt x="1754" y="1947"/>
                    </a:lnTo>
                    <a:lnTo>
                      <a:pt x="1754" y="1947"/>
                    </a:lnTo>
                    <a:lnTo>
                      <a:pt x="1754" y="1947"/>
                    </a:lnTo>
                    <a:lnTo>
                      <a:pt x="1754" y="1947"/>
                    </a:lnTo>
                    <a:lnTo>
                      <a:pt x="1754" y="1947"/>
                    </a:lnTo>
                    <a:lnTo>
                      <a:pt x="1754" y="1947"/>
                    </a:lnTo>
                    <a:lnTo>
                      <a:pt x="1754" y="1947"/>
                    </a:lnTo>
                    <a:lnTo>
                      <a:pt x="1754" y="1947"/>
                    </a:lnTo>
                    <a:lnTo>
                      <a:pt x="1754" y="1941"/>
                    </a:lnTo>
                    <a:lnTo>
                      <a:pt x="1754" y="1947"/>
                    </a:lnTo>
                    <a:lnTo>
                      <a:pt x="1760" y="1947"/>
                    </a:lnTo>
                    <a:lnTo>
                      <a:pt x="1760" y="1947"/>
                    </a:lnTo>
                    <a:lnTo>
                      <a:pt x="1760" y="1947"/>
                    </a:lnTo>
                    <a:lnTo>
                      <a:pt x="1760" y="1947"/>
                    </a:lnTo>
                    <a:lnTo>
                      <a:pt x="1760" y="1947"/>
                    </a:lnTo>
                    <a:lnTo>
                      <a:pt x="1760" y="1947"/>
                    </a:lnTo>
                    <a:lnTo>
                      <a:pt x="1760" y="1947"/>
                    </a:lnTo>
                    <a:lnTo>
                      <a:pt x="1760" y="1947"/>
                    </a:lnTo>
                    <a:lnTo>
                      <a:pt x="1766" y="1953"/>
                    </a:lnTo>
                    <a:lnTo>
                      <a:pt x="1766" y="1953"/>
                    </a:lnTo>
                    <a:lnTo>
                      <a:pt x="1766" y="1947"/>
                    </a:lnTo>
                    <a:lnTo>
                      <a:pt x="1760" y="1941"/>
                    </a:lnTo>
                    <a:lnTo>
                      <a:pt x="1760" y="1941"/>
                    </a:lnTo>
                    <a:lnTo>
                      <a:pt x="1760" y="1941"/>
                    </a:lnTo>
                    <a:lnTo>
                      <a:pt x="1760" y="1941"/>
                    </a:lnTo>
                    <a:lnTo>
                      <a:pt x="1766" y="1941"/>
                    </a:lnTo>
                    <a:lnTo>
                      <a:pt x="1766" y="1941"/>
                    </a:lnTo>
                    <a:lnTo>
                      <a:pt x="1766" y="1947"/>
                    </a:lnTo>
                    <a:lnTo>
                      <a:pt x="1766" y="1947"/>
                    </a:lnTo>
                    <a:lnTo>
                      <a:pt x="1766" y="1947"/>
                    </a:lnTo>
                    <a:lnTo>
                      <a:pt x="1772" y="1941"/>
                    </a:lnTo>
                    <a:lnTo>
                      <a:pt x="1772" y="1941"/>
                    </a:lnTo>
                    <a:lnTo>
                      <a:pt x="1772" y="1941"/>
                    </a:lnTo>
                    <a:lnTo>
                      <a:pt x="1772" y="1941"/>
                    </a:lnTo>
                    <a:lnTo>
                      <a:pt x="1772" y="1941"/>
                    </a:lnTo>
                    <a:lnTo>
                      <a:pt x="1772" y="1941"/>
                    </a:lnTo>
                    <a:lnTo>
                      <a:pt x="1772" y="1941"/>
                    </a:lnTo>
                    <a:lnTo>
                      <a:pt x="1772" y="1941"/>
                    </a:lnTo>
                    <a:lnTo>
                      <a:pt x="1772" y="1941"/>
                    </a:lnTo>
                    <a:lnTo>
                      <a:pt x="1772" y="1935"/>
                    </a:lnTo>
                    <a:lnTo>
                      <a:pt x="1772" y="1935"/>
                    </a:lnTo>
                    <a:lnTo>
                      <a:pt x="1778" y="1935"/>
                    </a:lnTo>
                    <a:lnTo>
                      <a:pt x="1778" y="1929"/>
                    </a:lnTo>
                    <a:lnTo>
                      <a:pt x="1778" y="1929"/>
                    </a:lnTo>
                    <a:lnTo>
                      <a:pt x="1778" y="1929"/>
                    </a:lnTo>
                    <a:lnTo>
                      <a:pt x="1778" y="1929"/>
                    </a:lnTo>
                    <a:lnTo>
                      <a:pt x="1778" y="1929"/>
                    </a:lnTo>
                    <a:lnTo>
                      <a:pt x="1778" y="1929"/>
                    </a:lnTo>
                    <a:lnTo>
                      <a:pt x="1778" y="1929"/>
                    </a:lnTo>
                    <a:lnTo>
                      <a:pt x="1778" y="1929"/>
                    </a:lnTo>
                    <a:lnTo>
                      <a:pt x="1778" y="1929"/>
                    </a:lnTo>
                    <a:lnTo>
                      <a:pt x="1772" y="1929"/>
                    </a:lnTo>
                    <a:lnTo>
                      <a:pt x="1772" y="1923"/>
                    </a:lnTo>
                    <a:lnTo>
                      <a:pt x="1772" y="1923"/>
                    </a:lnTo>
                    <a:lnTo>
                      <a:pt x="1772" y="1923"/>
                    </a:lnTo>
                    <a:lnTo>
                      <a:pt x="1778" y="1923"/>
                    </a:lnTo>
                    <a:lnTo>
                      <a:pt x="1778" y="1923"/>
                    </a:lnTo>
                    <a:lnTo>
                      <a:pt x="1778" y="1923"/>
                    </a:lnTo>
                    <a:lnTo>
                      <a:pt x="1778" y="1923"/>
                    </a:lnTo>
                    <a:lnTo>
                      <a:pt x="1778" y="1923"/>
                    </a:lnTo>
                    <a:lnTo>
                      <a:pt x="1778" y="1923"/>
                    </a:lnTo>
                    <a:lnTo>
                      <a:pt x="1778" y="1923"/>
                    </a:lnTo>
                    <a:lnTo>
                      <a:pt x="1778" y="1917"/>
                    </a:lnTo>
                    <a:lnTo>
                      <a:pt x="1778" y="1917"/>
                    </a:lnTo>
                    <a:lnTo>
                      <a:pt x="1778" y="1917"/>
                    </a:lnTo>
                    <a:lnTo>
                      <a:pt x="1778" y="1917"/>
                    </a:lnTo>
                    <a:lnTo>
                      <a:pt x="1778" y="1917"/>
                    </a:lnTo>
                    <a:lnTo>
                      <a:pt x="1766" y="1917"/>
                    </a:lnTo>
                    <a:lnTo>
                      <a:pt x="1766" y="1917"/>
                    </a:lnTo>
                    <a:lnTo>
                      <a:pt x="1766" y="1917"/>
                    </a:lnTo>
                    <a:lnTo>
                      <a:pt x="1766" y="1917"/>
                    </a:lnTo>
                    <a:lnTo>
                      <a:pt x="1766" y="1917"/>
                    </a:lnTo>
                    <a:lnTo>
                      <a:pt x="1772" y="1911"/>
                    </a:lnTo>
                    <a:lnTo>
                      <a:pt x="1772" y="1911"/>
                    </a:lnTo>
                    <a:lnTo>
                      <a:pt x="1778" y="1905"/>
                    </a:lnTo>
                    <a:lnTo>
                      <a:pt x="1778" y="1905"/>
                    </a:lnTo>
                    <a:lnTo>
                      <a:pt x="1784" y="1905"/>
                    </a:lnTo>
                    <a:lnTo>
                      <a:pt x="1784" y="1905"/>
                    </a:lnTo>
                    <a:lnTo>
                      <a:pt x="1784" y="1905"/>
                    </a:lnTo>
                    <a:lnTo>
                      <a:pt x="1784" y="1899"/>
                    </a:lnTo>
                    <a:lnTo>
                      <a:pt x="1784" y="1899"/>
                    </a:lnTo>
                    <a:lnTo>
                      <a:pt x="1784" y="1899"/>
                    </a:lnTo>
                    <a:lnTo>
                      <a:pt x="1790" y="1899"/>
                    </a:lnTo>
                    <a:lnTo>
                      <a:pt x="1790" y="1905"/>
                    </a:lnTo>
                    <a:lnTo>
                      <a:pt x="1796" y="1905"/>
                    </a:lnTo>
                    <a:lnTo>
                      <a:pt x="1796" y="1899"/>
                    </a:lnTo>
                    <a:lnTo>
                      <a:pt x="1796" y="1899"/>
                    </a:lnTo>
                    <a:lnTo>
                      <a:pt x="1796" y="1899"/>
                    </a:lnTo>
                    <a:lnTo>
                      <a:pt x="1796" y="1899"/>
                    </a:lnTo>
                    <a:lnTo>
                      <a:pt x="1796" y="1893"/>
                    </a:lnTo>
                    <a:lnTo>
                      <a:pt x="1796" y="1893"/>
                    </a:lnTo>
                    <a:lnTo>
                      <a:pt x="1796" y="1893"/>
                    </a:lnTo>
                    <a:lnTo>
                      <a:pt x="1790" y="1893"/>
                    </a:lnTo>
                    <a:lnTo>
                      <a:pt x="1796" y="1893"/>
                    </a:lnTo>
                    <a:lnTo>
                      <a:pt x="1796" y="1893"/>
                    </a:lnTo>
                    <a:lnTo>
                      <a:pt x="1796" y="1893"/>
                    </a:lnTo>
                    <a:lnTo>
                      <a:pt x="1796" y="1893"/>
                    </a:lnTo>
                    <a:lnTo>
                      <a:pt x="1796" y="1887"/>
                    </a:lnTo>
                    <a:lnTo>
                      <a:pt x="1796" y="1887"/>
                    </a:lnTo>
                    <a:lnTo>
                      <a:pt x="1802" y="1893"/>
                    </a:lnTo>
                    <a:lnTo>
                      <a:pt x="1802" y="1893"/>
                    </a:lnTo>
                    <a:lnTo>
                      <a:pt x="1802" y="1893"/>
                    </a:lnTo>
                    <a:lnTo>
                      <a:pt x="1802" y="1893"/>
                    </a:lnTo>
                    <a:lnTo>
                      <a:pt x="1802" y="1893"/>
                    </a:lnTo>
                    <a:lnTo>
                      <a:pt x="1808" y="1893"/>
                    </a:lnTo>
                    <a:lnTo>
                      <a:pt x="1808" y="1887"/>
                    </a:lnTo>
                    <a:lnTo>
                      <a:pt x="1808" y="1887"/>
                    </a:lnTo>
                    <a:lnTo>
                      <a:pt x="1808" y="1887"/>
                    </a:lnTo>
                    <a:lnTo>
                      <a:pt x="1808" y="1887"/>
                    </a:lnTo>
                    <a:lnTo>
                      <a:pt x="1808" y="1887"/>
                    </a:lnTo>
                    <a:lnTo>
                      <a:pt x="1808" y="1893"/>
                    </a:lnTo>
                    <a:lnTo>
                      <a:pt x="1808" y="1893"/>
                    </a:lnTo>
                    <a:lnTo>
                      <a:pt x="1808" y="1893"/>
                    </a:lnTo>
                    <a:lnTo>
                      <a:pt x="1814" y="1893"/>
                    </a:lnTo>
                    <a:lnTo>
                      <a:pt x="1814" y="1893"/>
                    </a:lnTo>
                    <a:lnTo>
                      <a:pt x="1814" y="1887"/>
                    </a:lnTo>
                    <a:lnTo>
                      <a:pt x="1814" y="1887"/>
                    </a:lnTo>
                    <a:lnTo>
                      <a:pt x="1814" y="1887"/>
                    </a:lnTo>
                    <a:lnTo>
                      <a:pt x="1814" y="1887"/>
                    </a:lnTo>
                    <a:lnTo>
                      <a:pt x="1814" y="1887"/>
                    </a:lnTo>
                    <a:lnTo>
                      <a:pt x="1814" y="1881"/>
                    </a:lnTo>
                    <a:lnTo>
                      <a:pt x="1814" y="1881"/>
                    </a:lnTo>
                    <a:lnTo>
                      <a:pt x="1814" y="1881"/>
                    </a:lnTo>
                    <a:lnTo>
                      <a:pt x="1814" y="1881"/>
                    </a:lnTo>
                    <a:lnTo>
                      <a:pt x="1814" y="1881"/>
                    </a:lnTo>
                    <a:lnTo>
                      <a:pt x="1814" y="1881"/>
                    </a:lnTo>
                    <a:lnTo>
                      <a:pt x="1820" y="1881"/>
                    </a:lnTo>
                    <a:lnTo>
                      <a:pt x="1820" y="1875"/>
                    </a:lnTo>
                    <a:lnTo>
                      <a:pt x="1820" y="1875"/>
                    </a:lnTo>
                    <a:lnTo>
                      <a:pt x="1820" y="1875"/>
                    </a:lnTo>
                    <a:lnTo>
                      <a:pt x="1820" y="1875"/>
                    </a:lnTo>
                    <a:lnTo>
                      <a:pt x="1820" y="1869"/>
                    </a:lnTo>
                    <a:lnTo>
                      <a:pt x="1820" y="1869"/>
                    </a:lnTo>
                    <a:lnTo>
                      <a:pt x="1820" y="1869"/>
                    </a:lnTo>
                    <a:lnTo>
                      <a:pt x="1820" y="1863"/>
                    </a:lnTo>
                    <a:lnTo>
                      <a:pt x="1820" y="1863"/>
                    </a:lnTo>
                    <a:lnTo>
                      <a:pt x="1826" y="1863"/>
                    </a:lnTo>
                    <a:lnTo>
                      <a:pt x="1826" y="1869"/>
                    </a:lnTo>
                    <a:lnTo>
                      <a:pt x="1826" y="1869"/>
                    </a:lnTo>
                    <a:lnTo>
                      <a:pt x="1826" y="1869"/>
                    </a:lnTo>
                    <a:lnTo>
                      <a:pt x="1832" y="1869"/>
                    </a:lnTo>
                    <a:lnTo>
                      <a:pt x="1832" y="1869"/>
                    </a:lnTo>
                    <a:lnTo>
                      <a:pt x="1832" y="1875"/>
                    </a:lnTo>
                    <a:lnTo>
                      <a:pt x="1832" y="1875"/>
                    </a:lnTo>
                    <a:lnTo>
                      <a:pt x="1832" y="1869"/>
                    </a:lnTo>
                    <a:lnTo>
                      <a:pt x="1838" y="1869"/>
                    </a:lnTo>
                    <a:lnTo>
                      <a:pt x="1838" y="1869"/>
                    </a:lnTo>
                    <a:lnTo>
                      <a:pt x="1838" y="1869"/>
                    </a:lnTo>
                    <a:lnTo>
                      <a:pt x="1838" y="1869"/>
                    </a:lnTo>
                    <a:lnTo>
                      <a:pt x="1838" y="1869"/>
                    </a:lnTo>
                    <a:lnTo>
                      <a:pt x="1838" y="1863"/>
                    </a:lnTo>
                    <a:lnTo>
                      <a:pt x="1838" y="1863"/>
                    </a:lnTo>
                    <a:lnTo>
                      <a:pt x="1838" y="1863"/>
                    </a:lnTo>
                    <a:lnTo>
                      <a:pt x="1838" y="1863"/>
                    </a:lnTo>
                    <a:lnTo>
                      <a:pt x="1838" y="1863"/>
                    </a:lnTo>
                    <a:lnTo>
                      <a:pt x="1838" y="1863"/>
                    </a:lnTo>
                    <a:lnTo>
                      <a:pt x="1838" y="1863"/>
                    </a:lnTo>
                    <a:lnTo>
                      <a:pt x="1838" y="1863"/>
                    </a:lnTo>
                    <a:lnTo>
                      <a:pt x="1838" y="1863"/>
                    </a:lnTo>
                    <a:lnTo>
                      <a:pt x="1838" y="1863"/>
                    </a:lnTo>
                    <a:lnTo>
                      <a:pt x="1844" y="1863"/>
                    </a:lnTo>
                    <a:lnTo>
                      <a:pt x="1844" y="1857"/>
                    </a:lnTo>
                    <a:lnTo>
                      <a:pt x="1844" y="1857"/>
                    </a:lnTo>
                    <a:lnTo>
                      <a:pt x="1844" y="1857"/>
                    </a:lnTo>
                    <a:lnTo>
                      <a:pt x="1844" y="1857"/>
                    </a:lnTo>
                    <a:lnTo>
                      <a:pt x="1850" y="1857"/>
                    </a:lnTo>
                    <a:lnTo>
                      <a:pt x="1850" y="1857"/>
                    </a:lnTo>
                    <a:lnTo>
                      <a:pt x="1850" y="1851"/>
                    </a:lnTo>
                    <a:lnTo>
                      <a:pt x="1850" y="1851"/>
                    </a:lnTo>
                    <a:lnTo>
                      <a:pt x="1850" y="1845"/>
                    </a:lnTo>
                    <a:lnTo>
                      <a:pt x="1850" y="1845"/>
                    </a:lnTo>
                    <a:lnTo>
                      <a:pt x="1850" y="1845"/>
                    </a:lnTo>
                    <a:lnTo>
                      <a:pt x="1856" y="1845"/>
                    </a:lnTo>
                    <a:lnTo>
                      <a:pt x="1856" y="1845"/>
                    </a:lnTo>
                    <a:lnTo>
                      <a:pt x="1856" y="1839"/>
                    </a:lnTo>
                    <a:lnTo>
                      <a:pt x="1856" y="1839"/>
                    </a:lnTo>
                    <a:lnTo>
                      <a:pt x="1856" y="1839"/>
                    </a:lnTo>
                    <a:lnTo>
                      <a:pt x="1862" y="1839"/>
                    </a:lnTo>
                    <a:lnTo>
                      <a:pt x="1862" y="1839"/>
                    </a:lnTo>
                    <a:lnTo>
                      <a:pt x="1869" y="1839"/>
                    </a:lnTo>
                    <a:lnTo>
                      <a:pt x="1869" y="1845"/>
                    </a:lnTo>
                    <a:lnTo>
                      <a:pt x="1869" y="1845"/>
                    </a:lnTo>
                    <a:lnTo>
                      <a:pt x="1869" y="1839"/>
                    </a:lnTo>
                    <a:lnTo>
                      <a:pt x="1869" y="1839"/>
                    </a:lnTo>
                    <a:lnTo>
                      <a:pt x="1869" y="1839"/>
                    </a:lnTo>
                    <a:lnTo>
                      <a:pt x="1869" y="1839"/>
                    </a:lnTo>
                    <a:lnTo>
                      <a:pt x="1869" y="1839"/>
                    </a:lnTo>
                    <a:lnTo>
                      <a:pt x="1875" y="1839"/>
                    </a:lnTo>
                    <a:lnTo>
                      <a:pt x="1875" y="1839"/>
                    </a:lnTo>
                    <a:lnTo>
                      <a:pt x="1875" y="1833"/>
                    </a:lnTo>
                    <a:lnTo>
                      <a:pt x="1875" y="1833"/>
                    </a:lnTo>
                    <a:lnTo>
                      <a:pt x="1875" y="1833"/>
                    </a:lnTo>
                    <a:lnTo>
                      <a:pt x="1875" y="1839"/>
                    </a:lnTo>
                    <a:lnTo>
                      <a:pt x="1875" y="1839"/>
                    </a:lnTo>
                    <a:lnTo>
                      <a:pt x="1875" y="1839"/>
                    </a:lnTo>
                    <a:lnTo>
                      <a:pt x="1875" y="1839"/>
                    </a:lnTo>
                    <a:lnTo>
                      <a:pt x="1881" y="1839"/>
                    </a:lnTo>
                    <a:lnTo>
                      <a:pt x="1881" y="1839"/>
                    </a:lnTo>
                    <a:lnTo>
                      <a:pt x="1881" y="1839"/>
                    </a:lnTo>
                    <a:lnTo>
                      <a:pt x="1881" y="1833"/>
                    </a:lnTo>
                    <a:lnTo>
                      <a:pt x="1881" y="1833"/>
                    </a:lnTo>
                    <a:lnTo>
                      <a:pt x="1881" y="1833"/>
                    </a:lnTo>
                    <a:lnTo>
                      <a:pt x="1881" y="1833"/>
                    </a:lnTo>
                    <a:lnTo>
                      <a:pt x="1881" y="1827"/>
                    </a:lnTo>
                    <a:lnTo>
                      <a:pt x="1881" y="1827"/>
                    </a:lnTo>
                    <a:lnTo>
                      <a:pt x="1887" y="1833"/>
                    </a:lnTo>
                    <a:lnTo>
                      <a:pt x="1887" y="1833"/>
                    </a:lnTo>
                    <a:lnTo>
                      <a:pt x="1887" y="1833"/>
                    </a:lnTo>
                    <a:lnTo>
                      <a:pt x="1887" y="1827"/>
                    </a:lnTo>
                    <a:lnTo>
                      <a:pt x="1887" y="1821"/>
                    </a:lnTo>
                    <a:lnTo>
                      <a:pt x="1887" y="1821"/>
                    </a:lnTo>
                    <a:lnTo>
                      <a:pt x="1887" y="1821"/>
                    </a:lnTo>
                    <a:lnTo>
                      <a:pt x="1887" y="1821"/>
                    </a:lnTo>
                    <a:lnTo>
                      <a:pt x="1887" y="1827"/>
                    </a:lnTo>
                    <a:lnTo>
                      <a:pt x="1887" y="1827"/>
                    </a:lnTo>
                    <a:lnTo>
                      <a:pt x="1887" y="1827"/>
                    </a:lnTo>
                    <a:lnTo>
                      <a:pt x="1887" y="1827"/>
                    </a:lnTo>
                    <a:lnTo>
                      <a:pt x="1887" y="1827"/>
                    </a:lnTo>
                    <a:lnTo>
                      <a:pt x="1893" y="1827"/>
                    </a:lnTo>
                    <a:lnTo>
                      <a:pt x="1893" y="1833"/>
                    </a:lnTo>
                    <a:lnTo>
                      <a:pt x="1893" y="1833"/>
                    </a:lnTo>
                    <a:lnTo>
                      <a:pt x="1893" y="1833"/>
                    </a:lnTo>
                    <a:lnTo>
                      <a:pt x="1893" y="1833"/>
                    </a:lnTo>
                    <a:lnTo>
                      <a:pt x="1893" y="1833"/>
                    </a:lnTo>
                    <a:lnTo>
                      <a:pt x="1893" y="1827"/>
                    </a:lnTo>
                    <a:lnTo>
                      <a:pt x="1893" y="1827"/>
                    </a:lnTo>
                    <a:lnTo>
                      <a:pt x="1893" y="1827"/>
                    </a:lnTo>
                    <a:lnTo>
                      <a:pt x="1893" y="1827"/>
                    </a:lnTo>
                    <a:lnTo>
                      <a:pt x="1899" y="1827"/>
                    </a:lnTo>
                    <a:lnTo>
                      <a:pt x="1899" y="1827"/>
                    </a:lnTo>
                    <a:lnTo>
                      <a:pt x="1899" y="1827"/>
                    </a:lnTo>
                    <a:lnTo>
                      <a:pt x="1899" y="1827"/>
                    </a:lnTo>
                    <a:lnTo>
                      <a:pt x="1899" y="1821"/>
                    </a:lnTo>
                    <a:lnTo>
                      <a:pt x="1899" y="1821"/>
                    </a:lnTo>
                    <a:lnTo>
                      <a:pt x="1899" y="1821"/>
                    </a:lnTo>
                    <a:lnTo>
                      <a:pt x="1899" y="1821"/>
                    </a:lnTo>
                    <a:lnTo>
                      <a:pt x="1899" y="1821"/>
                    </a:lnTo>
                    <a:lnTo>
                      <a:pt x="1899" y="1821"/>
                    </a:lnTo>
                    <a:lnTo>
                      <a:pt x="1905" y="1821"/>
                    </a:lnTo>
                    <a:lnTo>
                      <a:pt x="1905" y="1821"/>
                    </a:lnTo>
                    <a:lnTo>
                      <a:pt x="1905" y="1815"/>
                    </a:lnTo>
                    <a:lnTo>
                      <a:pt x="1905" y="1815"/>
                    </a:lnTo>
                    <a:lnTo>
                      <a:pt x="1899" y="1815"/>
                    </a:lnTo>
                    <a:lnTo>
                      <a:pt x="1905" y="1815"/>
                    </a:lnTo>
                    <a:lnTo>
                      <a:pt x="1905" y="1815"/>
                    </a:lnTo>
                    <a:lnTo>
                      <a:pt x="1905" y="1815"/>
                    </a:lnTo>
                    <a:lnTo>
                      <a:pt x="1905" y="1809"/>
                    </a:lnTo>
                    <a:lnTo>
                      <a:pt x="1905" y="1809"/>
                    </a:lnTo>
                    <a:lnTo>
                      <a:pt x="1905" y="1809"/>
                    </a:lnTo>
                    <a:lnTo>
                      <a:pt x="1905" y="1809"/>
                    </a:lnTo>
                    <a:lnTo>
                      <a:pt x="1905" y="1809"/>
                    </a:lnTo>
                    <a:lnTo>
                      <a:pt x="1905" y="1809"/>
                    </a:lnTo>
                    <a:lnTo>
                      <a:pt x="1905" y="1809"/>
                    </a:lnTo>
                    <a:lnTo>
                      <a:pt x="1905" y="1809"/>
                    </a:lnTo>
                    <a:lnTo>
                      <a:pt x="1899" y="1809"/>
                    </a:lnTo>
                    <a:lnTo>
                      <a:pt x="1899" y="1809"/>
                    </a:lnTo>
                    <a:lnTo>
                      <a:pt x="1899" y="1815"/>
                    </a:lnTo>
                    <a:lnTo>
                      <a:pt x="1899" y="1815"/>
                    </a:lnTo>
                    <a:lnTo>
                      <a:pt x="1899" y="1815"/>
                    </a:lnTo>
                    <a:lnTo>
                      <a:pt x="1893" y="1815"/>
                    </a:lnTo>
                    <a:lnTo>
                      <a:pt x="1893" y="1815"/>
                    </a:lnTo>
                    <a:lnTo>
                      <a:pt x="1893" y="1815"/>
                    </a:lnTo>
                    <a:lnTo>
                      <a:pt x="1893" y="1815"/>
                    </a:lnTo>
                    <a:lnTo>
                      <a:pt x="1893" y="1815"/>
                    </a:lnTo>
                    <a:lnTo>
                      <a:pt x="1893" y="1815"/>
                    </a:lnTo>
                    <a:lnTo>
                      <a:pt x="1893" y="1815"/>
                    </a:lnTo>
                    <a:lnTo>
                      <a:pt x="1893" y="1815"/>
                    </a:lnTo>
                    <a:lnTo>
                      <a:pt x="1893" y="1809"/>
                    </a:lnTo>
                    <a:lnTo>
                      <a:pt x="1893" y="1809"/>
                    </a:lnTo>
                    <a:lnTo>
                      <a:pt x="1893" y="1809"/>
                    </a:lnTo>
                    <a:lnTo>
                      <a:pt x="1899" y="1809"/>
                    </a:lnTo>
                    <a:lnTo>
                      <a:pt x="1899" y="1809"/>
                    </a:lnTo>
                    <a:lnTo>
                      <a:pt x="1899" y="1809"/>
                    </a:lnTo>
                    <a:lnTo>
                      <a:pt x="1905" y="1803"/>
                    </a:lnTo>
                    <a:lnTo>
                      <a:pt x="1905" y="1803"/>
                    </a:lnTo>
                    <a:lnTo>
                      <a:pt x="1905" y="1803"/>
                    </a:lnTo>
                    <a:lnTo>
                      <a:pt x="1905" y="1803"/>
                    </a:lnTo>
                    <a:lnTo>
                      <a:pt x="1905" y="1803"/>
                    </a:lnTo>
                    <a:lnTo>
                      <a:pt x="1911" y="1803"/>
                    </a:lnTo>
                    <a:lnTo>
                      <a:pt x="1911" y="1803"/>
                    </a:lnTo>
                    <a:lnTo>
                      <a:pt x="1911" y="1803"/>
                    </a:lnTo>
                    <a:lnTo>
                      <a:pt x="1911" y="1803"/>
                    </a:lnTo>
                    <a:lnTo>
                      <a:pt x="1917" y="1803"/>
                    </a:lnTo>
                    <a:lnTo>
                      <a:pt x="1911" y="1797"/>
                    </a:lnTo>
                    <a:lnTo>
                      <a:pt x="1911" y="1797"/>
                    </a:lnTo>
                    <a:lnTo>
                      <a:pt x="1911" y="1797"/>
                    </a:lnTo>
                    <a:lnTo>
                      <a:pt x="1911" y="1797"/>
                    </a:lnTo>
                    <a:lnTo>
                      <a:pt x="1911" y="1797"/>
                    </a:lnTo>
                    <a:lnTo>
                      <a:pt x="1911" y="1797"/>
                    </a:lnTo>
                    <a:lnTo>
                      <a:pt x="1911" y="1797"/>
                    </a:lnTo>
                    <a:lnTo>
                      <a:pt x="1911" y="1797"/>
                    </a:lnTo>
                    <a:lnTo>
                      <a:pt x="1911" y="1797"/>
                    </a:lnTo>
                    <a:lnTo>
                      <a:pt x="1911" y="1791"/>
                    </a:lnTo>
                    <a:lnTo>
                      <a:pt x="1905" y="1791"/>
                    </a:lnTo>
                    <a:lnTo>
                      <a:pt x="1911" y="1791"/>
                    </a:lnTo>
                    <a:lnTo>
                      <a:pt x="1911" y="1791"/>
                    </a:lnTo>
                    <a:lnTo>
                      <a:pt x="1917" y="1791"/>
                    </a:lnTo>
                    <a:lnTo>
                      <a:pt x="1917" y="1791"/>
                    </a:lnTo>
                    <a:lnTo>
                      <a:pt x="1917" y="1791"/>
                    </a:lnTo>
                    <a:lnTo>
                      <a:pt x="1917" y="1791"/>
                    </a:lnTo>
                    <a:lnTo>
                      <a:pt x="1917" y="1785"/>
                    </a:lnTo>
                    <a:lnTo>
                      <a:pt x="1917" y="1785"/>
                    </a:lnTo>
                    <a:lnTo>
                      <a:pt x="1917" y="1785"/>
                    </a:lnTo>
                    <a:lnTo>
                      <a:pt x="1917" y="1785"/>
                    </a:lnTo>
                    <a:lnTo>
                      <a:pt x="1917" y="1785"/>
                    </a:lnTo>
                    <a:lnTo>
                      <a:pt x="1917" y="1785"/>
                    </a:lnTo>
                    <a:lnTo>
                      <a:pt x="1917" y="1785"/>
                    </a:lnTo>
                    <a:lnTo>
                      <a:pt x="1917" y="1785"/>
                    </a:lnTo>
                    <a:lnTo>
                      <a:pt x="1917" y="1785"/>
                    </a:lnTo>
                    <a:lnTo>
                      <a:pt x="1917" y="1785"/>
                    </a:lnTo>
                    <a:lnTo>
                      <a:pt x="1917" y="1785"/>
                    </a:lnTo>
                    <a:lnTo>
                      <a:pt x="1917" y="1785"/>
                    </a:lnTo>
                    <a:lnTo>
                      <a:pt x="1917" y="1785"/>
                    </a:lnTo>
                    <a:lnTo>
                      <a:pt x="1917" y="1779"/>
                    </a:lnTo>
                    <a:lnTo>
                      <a:pt x="1917" y="1779"/>
                    </a:lnTo>
                    <a:lnTo>
                      <a:pt x="1917" y="1779"/>
                    </a:lnTo>
                    <a:lnTo>
                      <a:pt x="1917" y="1779"/>
                    </a:lnTo>
                    <a:lnTo>
                      <a:pt x="1917" y="1779"/>
                    </a:lnTo>
                    <a:lnTo>
                      <a:pt x="1917" y="1779"/>
                    </a:lnTo>
                    <a:lnTo>
                      <a:pt x="1917" y="1773"/>
                    </a:lnTo>
                    <a:lnTo>
                      <a:pt x="1923" y="1773"/>
                    </a:lnTo>
                    <a:lnTo>
                      <a:pt x="1923" y="1773"/>
                    </a:lnTo>
                    <a:lnTo>
                      <a:pt x="1929" y="1773"/>
                    </a:lnTo>
                    <a:lnTo>
                      <a:pt x="1935" y="1773"/>
                    </a:lnTo>
                    <a:lnTo>
                      <a:pt x="1935" y="1773"/>
                    </a:lnTo>
                    <a:lnTo>
                      <a:pt x="1935" y="1773"/>
                    </a:lnTo>
                    <a:lnTo>
                      <a:pt x="1941" y="1767"/>
                    </a:lnTo>
                    <a:lnTo>
                      <a:pt x="1941" y="1767"/>
                    </a:lnTo>
                    <a:lnTo>
                      <a:pt x="1941" y="1767"/>
                    </a:lnTo>
                    <a:lnTo>
                      <a:pt x="1941" y="1767"/>
                    </a:lnTo>
                    <a:lnTo>
                      <a:pt x="1947" y="1761"/>
                    </a:lnTo>
                    <a:lnTo>
                      <a:pt x="1947" y="1761"/>
                    </a:lnTo>
                    <a:lnTo>
                      <a:pt x="1947" y="1761"/>
                    </a:lnTo>
                    <a:lnTo>
                      <a:pt x="1947" y="1755"/>
                    </a:lnTo>
                    <a:lnTo>
                      <a:pt x="1947" y="1755"/>
                    </a:lnTo>
                    <a:lnTo>
                      <a:pt x="1953" y="1749"/>
                    </a:lnTo>
                    <a:lnTo>
                      <a:pt x="1953" y="1749"/>
                    </a:lnTo>
                    <a:lnTo>
                      <a:pt x="1953" y="1749"/>
                    </a:lnTo>
                    <a:lnTo>
                      <a:pt x="1959" y="1749"/>
                    </a:lnTo>
                    <a:lnTo>
                      <a:pt x="1959" y="1749"/>
                    </a:lnTo>
                    <a:lnTo>
                      <a:pt x="1959" y="1749"/>
                    </a:lnTo>
                    <a:lnTo>
                      <a:pt x="1953" y="1749"/>
                    </a:lnTo>
                    <a:lnTo>
                      <a:pt x="1953" y="1749"/>
                    </a:lnTo>
                    <a:lnTo>
                      <a:pt x="1953" y="1749"/>
                    </a:lnTo>
                    <a:lnTo>
                      <a:pt x="1953" y="1749"/>
                    </a:lnTo>
                    <a:lnTo>
                      <a:pt x="1953" y="1749"/>
                    </a:lnTo>
                    <a:lnTo>
                      <a:pt x="1953" y="1743"/>
                    </a:lnTo>
                    <a:lnTo>
                      <a:pt x="1953" y="1743"/>
                    </a:lnTo>
                    <a:lnTo>
                      <a:pt x="1953" y="1743"/>
                    </a:lnTo>
                    <a:lnTo>
                      <a:pt x="1953" y="1743"/>
                    </a:lnTo>
                    <a:lnTo>
                      <a:pt x="1953" y="1743"/>
                    </a:lnTo>
                    <a:lnTo>
                      <a:pt x="1953" y="1743"/>
                    </a:lnTo>
                    <a:lnTo>
                      <a:pt x="1953" y="1743"/>
                    </a:lnTo>
                    <a:lnTo>
                      <a:pt x="1953" y="1743"/>
                    </a:lnTo>
                    <a:lnTo>
                      <a:pt x="1953" y="1743"/>
                    </a:lnTo>
                    <a:lnTo>
                      <a:pt x="1947" y="1737"/>
                    </a:lnTo>
                    <a:lnTo>
                      <a:pt x="1947" y="1737"/>
                    </a:lnTo>
                    <a:lnTo>
                      <a:pt x="1947" y="1737"/>
                    </a:lnTo>
                    <a:lnTo>
                      <a:pt x="1947" y="1737"/>
                    </a:lnTo>
                    <a:lnTo>
                      <a:pt x="1941" y="1731"/>
                    </a:lnTo>
                    <a:lnTo>
                      <a:pt x="1941" y="1731"/>
                    </a:lnTo>
                    <a:lnTo>
                      <a:pt x="1941" y="1731"/>
                    </a:lnTo>
                    <a:lnTo>
                      <a:pt x="1941" y="1737"/>
                    </a:lnTo>
                    <a:lnTo>
                      <a:pt x="1941" y="1737"/>
                    </a:lnTo>
                    <a:lnTo>
                      <a:pt x="1941" y="1737"/>
                    </a:lnTo>
                    <a:lnTo>
                      <a:pt x="1941" y="1731"/>
                    </a:lnTo>
                    <a:lnTo>
                      <a:pt x="1941" y="1731"/>
                    </a:lnTo>
                    <a:lnTo>
                      <a:pt x="1935" y="1731"/>
                    </a:lnTo>
                    <a:lnTo>
                      <a:pt x="1935" y="1731"/>
                    </a:lnTo>
                    <a:lnTo>
                      <a:pt x="1935" y="1731"/>
                    </a:lnTo>
                    <a:lnTo>
                      <a:pt x="1935" y="1725"/>
                    </a:lnTo>
                    <a:lnTo>
                      <a:pt x="1935" y="1725"/>
                    </a:lnTo>
                    <a:lnTo>
                      <a:pt x="1929" y="1725"/>
                    </a:lnTo>
                    <a:lnTo>
                      <a:pt x="1923" y="1725"/>
                    </a:lnTo>
                    <a:lnTo>
                      <a:pt x="1923" y="1725"/>
                    </a:lnTo>
                    <a:lnTo>
                      <a:pt x="1923" y="1725"/>
                    </a:lnTo>
                    <a:lnTo>
                      <a:pt x="1923" y="1725"/>
                    </a:lnTo>
                    <a:lnTo>
                      <a:pt x="1911" y="1725"/>
                    </a:lnTo>
                    <a:lnTo>
                      <a:pt x="1911" y="1725"/>
                    </a:lnTo>
                    <a:lnTo>
                      <a:pt x="1911" y="1725"/>
                    </a:lnTo>
                    <a:lnTo>
                      <a:pt x="1905" y="1731"/>
                    </a:lnTo>
                    <a:lnTo>
                      <a:pt x="1905" y="1731"/>
                    </a:lnTo>
                    <a:lnTo>
                      <a:pt x="1905" y="1731"/>
                    </a:lnTo>
                    <a:lnTo>
                      <a:pt x="1905" y="1731"/>
                    </a:lnTo>
                    <a:lnTo>
                      <a:pt x="1905" y="1725"/>
                    </a:lnTo>
                    <a:lnTo>
                      <a:pt x="1905" y="1725"/>
                    </a:lnTo>
                    <a:lnTo>
                      <a:pt x="1905" y="1725"/>
                    </a:lnTo>
                    <a:lnTo>
                      <a:pt x="1905" y="1725"/>
                    </a:lnTo>
                    <a:lnTo>
                      <a:pt x="1905" y="1725"/>
                    </a:lnTo>
                    <a:lnTo>
                      <a:pt x="1905" y="1719"/>
                    </a:lnTo>
                    <a:lnTo>
                      <a:pt x="1905" y="1719"/>
                    </a:lnTo>
                    <a:lnTo>
                      <a:pt x="1905" y="1719"/>
                    </a:lnTo>
                    <a:lnTo>
                      <a:pt x="1905" y="1719"/>
                    </a:lnTo>
                    <a:lnTo>
                      <a:pt x="1905" y="1719"/>
                    </a:lnTo>
                    <a:lnTo>
                      <a:pt x="1899" y="1719"/>
                    </a:lnTo>
                    <a:lnTo>
                      <a:pt x="1899" y="1719"/>
                    </a:lnTo>
                    <a:lnTo>
                      <a:pt x="1899" y="1719"/>
                    </a:lnTo>
                    <a:lnTo>
                      <a:pt x="1899" y="1719"/>
                    </a:lnTo>
                    <a:lnTo>
                      <a:pt x="1899" y="1719"/>
                    </a:lnTo>
                    <a:lnTo>
                      <a:pt x="1899" y="1713"/>
                    </a:lnTo>
                    <a:lnTo>
                      <a:pt x="1899" y="1713"/>
                    </a:lnTo>
                    <a:lnTo>
                      <a:pt x="1899" y="1713"/>
                    </a:lnTo>
                    <a:lnTo>
                      <a:pt x="1899" y="1713"/>
                    </a:lnTo>
                    <a:lnTo>
                      <a:pt x="1899" y="1713"/>
                    </a:lnTo>
                    <a:lnTo>
                      <a:pt x="1905" y="1713"/>
                    </a:lnTo>
                    <a:lnTo>
                      <a:pt x="1905" y="1713"/>
                    </a:lnTo>
                    <a:lnTo>
                      <a:pt x="1905" y="1713"/>
                    </a:lnTo>
                    <a:lnTo>
                      <a:pt x="1905" y="1713"/>
                    </a:lnTo>
                    <a:lnTo>
                      <a:pt x="1905" y="1707"/>
                    </a:lnTo>
                    <a:lnTo>
                      <a:pt x="1905" y="1707"/>
                    </a:lnTo>
                    <a:lnTo>
                      <a:pt x="1905" y="1707"/>
                    </a:lnTo>
                    <a:lnTo>
                      <a:pt x="1905" y="1707"/>
                    </a:lnTo>
                    <a:lnTo>
                      <a:pt x="1905" y="1701"/>
                    </a:lnTo>
                    <a:lnTo>
                      <a:pt x="1905" y="1701"/>
                    </a:lnTo>
                    <a:lnTo>
                      <a:pt x="1905" y="1701"/>
                    </a:lnTo>
                    <a:lnTo>
                      <a:pt x="1905" y="1701"/>
                    </a:lnTo>
                    <a:lnTo>
                      <a:pt x="1911" y="1695"/>
                    </a:lnTo>
                    <a:lnTo>
                      <a:pt x="1917" y="1695"/>
                    </a:lnTo>
                    <a:lnTo>
                      <a:pt x="1917" y="1695"/>
                    </a:lnTo>
                    <a:lnTo>
                      <a:pt x="1917" y="1695"/>
                    </a:lnTo>
                    <a:lnTo>
                      <a:pt x="1917" y="1695"/>
                    </a:lnTo>
                    <a:lnTo>
                      <a:pt x="1917" y="1689"/>
                    </a:lnTo>
                    <a:lnTo>
                      <a:pt x="1917" y="1689"/>
                    </a:lnTo>
                    <a:lnTo>
                      <a:pt x="1911" y="1695"/>
                    </a:lnTo>
                    <a:lnTo>
                      <a:pt x="1911" y="1695"/>
                    </a:lnTo>
                    <a:lnTo>
                      <a:pt x="1905" y="1695"/>
                    </a:lnTo>
                    <a:lnTo>
                      <a:pt x="1905" y="1689"/>
                    </a:lnTo>
                    <a:lnTo>
                      <a:pt x="1911" y="1689"/>
                    </a:lnTo>
                    <a:lnTo>
                      <a:pt x="1911" y="1689"/>
                    </a:lnTo>
                    <a:lnTo>
                      <a:pt x="1911" y="1689"/>
                    </a:lnTo>
                    <a:lnTo>
                      <a:pt x="1911" y="1689"/>
                    </a:lnTo>
                    <a:lnTo>
                      <a:pt x="1911" y="1689"/>
                    </a:lnTo>
                    <a:lnTo>
                      <a:pt x="1911" y="1689"/>
                    </a:lnTo>
                    <a:lnTo>
                      <a:pt x="1911" y="1689"/>
                    </a:lnTo>
                    <a:lnTo>
                      <a:pt x="1911" y="1689"/>
                    </a:lnTo>
                    <a:lnTo>
                      <a:pt x="1917" y="1689"/>
                    </a:lnTo>
                    <a:lnTo>
                      <a:pt x="1917" y="1689"/>
                    </a:lnTo>
                    <a:lnTo>
                      <a:pt x="1917" y="1683"/>
                    </a:lnTo>
                    <a:lnTo>
                      <a:pt x="1917" y="1683"/>
                    </a:lnTo>
                    <a:lnTo>
                      <a:pt x="1923" y="1683"/>
                    </a:lnTo>
                    <a:lnTo>
                      <a:pt x="1923" y="1683"/>
                    </a:lnTo>
                    <a:lnTo>
                      <a:pt x="1929" y="1683"/>
                    </a:lnTo>
                    <a:lnTo>
                      <a:pt x="1929" y="1683"/>
                    </a:lnTo>
                    <a:lnTo>
                      <a:pt x="1929" y="1683"/>
                    </a:lnTo>
                    <a:lnTo>
                      <a:pt x="1929" y="1683"/>
                    </a:lnTo>
                    <a:lnTo>
                      <a:pt x="1929" y="1677"/>
                    </a:lnTo>
                    <a:lnTo>
                      <a:pt x="1929" y="1677"/>
                    </a:lnTo>
                    <a:lnTo>
                      <a:pt x="1929" y="1677"/>
                    </a:lnTo>
                    <a:lnTo>
                      <a:pt x="1923" y="1671"/>
                    </a:lnTo>
                    <a:lnTo>
                      <a:pt x="1923" y="1671"/>
                    </a:lnTo>
                    <a:lnTo>
                      <a:pt x="1923" y="1671"/>
                    </a:lnTo>
                    <a:lnTo>
                      <a:pt x="1923" y="1671"/>
                    </a:lnTo>
                    <a:lnTo>
                      <a:pt x="1923" y="1671"/>
                    </a:lnTo>
                    <a:lnTo>
                      <a:pt x="1923" y="1671"/>
                    </a:lnTo>
                    <a:lnTo>
                      <a:pt x="1929" y="1671"/>
                    </a:lnTo>
                    <a:lnTo>
                      <a:pt x="1935" y="1671"/>
                    </a:lnTo>
                    <a:lnTo>
                      <a:pt x="1935" y="1671"/>
                    </a:lnTo>
                    <a:lnTo>
                      <a:pt x="1941" y="1665"/>
                    </a:lnTo>
                    <a:lnTo>
                      <a:pt x="1941" y="1665"/>
                    </a:lnTo>
                    <a:lnTo>
                      <a:pt x="1941" y="1665"/>
                    </a:lnTo>
                    <a:lnTo>
                      <a:pt x="1935" y="1665"/>
                    </a:lnTo>
                    <a:lnTo>
                      <a:pt x="1935" y="1665"/>
                    </a:lnTo>
                    <a:lnTo>
                      <a:pt x="1929" y="1665"/>
                    </a:lnTo>
                    <a:lnTo>
                      <a:pt x="1929" y="1659"/>
                    </a:lnTo>
                    <a:lnTo>
                      <a:pt x="1935" y="1659"/>
                    </a:lnTo>
                    <a:lnTo>
                      <a:pt x="1935" y="1659"/>
                    </a:lnTo>
                    <a:lnTo>
                      <a:pt x="1935" y="1659"/>
                    </a:lnTo>
                    <a:lnTo>
                      <a:pt x="1935" y="1659"/>
                    </a:lnTo>
                    <a:lnTo>
                      <a:pt x="1935" y="1653"/>
                    </a:lnTo>
                    <a:lnTo>
                      <a:pt x="1935" y="1653"/>
                    </a:lnTo>
                    <a:lnTo>
                      <a:pt x="1935" y="1653"/>
                    </a:lnTo>
                    <a:lnTo>
                      <a:pt x="1935" y="1653"/>
                    </a:lnTo>
                    <a:lnTo>
                      <a:pt x="1935" y="1653"/>
                    </a:lnTo>
                    <a:lnTo>
                      <a:pt x="1935" y="1659"/>
                    </a:lnTo>
                    <a:lnTo>
                      <a:pt x="1935" y="1659"/>
                    </a:lnTo>
                    <a:lnTo>
                      <a:pt x="1941" y="1659"/>
                    </a:lnTo>
                    <a:lnTo>
                      <a:pt x="1941" y="1659"/>
                    </a:lnTo>
                    <a:lnTo>
                      <a:pt x="1941" y="1659"/>
                    </a:lnTo>
                    <a:lnTo>
                      <a:pt x="1941" y="1659"/>
                    </a:lnTo>
                    <a:lnTo>
                      <a:pt x="1941" y="1659"/>
                    </a:lnTo>
                    <a:lnTo>
                      <a:pt x="1947" y="1659"/>
                    </a:lnTo>
                    <a:lnTo>
                      <a:pt x="1947" y="1659"/>
                    </a:lnTo>
                    <a:lnTo>
                      <a:pt x="1947" y="1653"/>
                    </a:lnTo>
                    <a:lnTo>
                      <a:pt x="1947" y="1653"/>
                    </a:lnTo>
                    <a:lnTo>
                      <a:pt x="1947" y="1647"/>
                    </a:lnTo>
                    <a:lnTo>
                      <a:pt x="1947" y="1647"/>
                    </a:lnTo>
                    <a:lnTo>
                      <a:pt x="1947" y="1647"/>
                    </a:lnTo>
                    <a:lnTo>
                      <a:pt x="1947" y="1641"/>
                    </a:lnTo>
                    <a:lnTo>
                      <a:pt x="1947" y="1647"/>
                    </a:lnTo>
                    <a:lnTo>
                      <a:pt x="1953" y="1653"/>
                    </a:lnTo>
                    <a:lnTo>
                      <a:pt x="1953" y="1653"/>
                    </a:lnTo>
                    <a:lnTo>
                      <a:pt x="1953" y="1653"/>
                    </a:lnTo>
                    <a:lnTo>
                      <a:pt x="1953" y="1653"/>
                    </a:lnTo>
                    <a:lnTo>
                      <a:pt x="1947" y="1659"/>
                    </a:lnTo>
                    <a:lnTo>
                      <a:pt x="1947" y="1659"/>
                    </a:lnTo>
                    <a:lnTo>
                      <a:pt x="1947" y="1659"/>
                    </a:lnTo>
                    <a:lnTo>
                      <a:pt x="1947" y="1659"/>
                    </a:lnTo>
                    <a:lnTo>
                      <a:pt x="1947" y="1659"/>
                    </a:lnTo>
                    <a:lnTo>
                      <a:pt x="1947" y="1659"/>
                    </a:lnTo>
                    <a:lnTo>
                      <a:pt x="1953" y="1659"/>
                    </a:lnTo>
                    <a:lnTo>
                      <a:pt x="1953" y="1659"/>
                    </a:lnTo>
                    <a:lnTo>
                      <a:pt x="1953" y="1659"/>
                    </a:lnTo>
                    <a:lnTo>
                      <a:pt x="1953" y="1659"/>
                    </a:lnTo>
                    <a:lnTo>
                      <a:pt x="1953" y="1659"/>
                    </a:lnTo>
                    <a:lnTo>
                      <a:pt x="1953" y="1659"/>
                    </a:lnTo>
                    <a:lnTo>
                      <a:pt x="1953" y="1659"/>
                    </a:lnTo>
                    <a:lnTo>
                      <a:pt x="1953" y="1659"/>
                    </a:lnTo>
                    <a:lnTo>
                      <a:pt x="1953" y="1659"/>
                    </a:lnTo>
                    <a:lnTo>
                      <a:pt x="1953" y="1659"/>
                    </a:lnTo>
                    <a:lnTo>
                      <a:pt x="1953" y="1659"/>
                    </a:lnTo>
                    <a:lnTo>
                      <a:pt x="1959" y="1659"/>
                    </a:lnTo>
                    <a:lnTo>
                      <a:pt x="1959" y="1659"/>
                    </a:lnTo>
                    <a:lnTo>
                      <a:pt x="1959" y="1659"/>
                    </a:lnTo>
                    <a:lnTo>
                      <a:pt x="1959" y="1659"/>
                    </a:lnTo>
                    <a:lnTo>
                      <a:pt x="1965" y="1659"/>
                    </a:lnTo>
                    <a:lnTo>
                      <a:pt x="1965" y="1659"/>
                    </a:lnTo>
                    <a:lnTo>
                      <a:pt x="1965" y="1659"/>
                    </a:lnTo>
                    <a:lnTo>
                      <a:pt x="1965" y="1653"/>
                    </a:lnTo>
                    <a:lnTo>
                      <a:pt x="1971" y="1653"/>
                    </a:lnTo>
                    <a:lnTo>
                      <a:pt x="1971" y="1653"/>
                    </a:lnTo>
                    <a:lnTo>
                      <a:pt x="1971" y="1647"/>
                    </a:lnTo>
                    <a:lnTo>
                      <a:pt x="1971" y="1647"/>
                    </a:lnTo>
                    <a:lnTo>
                      <a:pt x="1971" y="1641"/>
                    </a:lnTo>
                    <a:lnTo>
                      <a:pt x="1971" y="1641"/>
                    </a:lnTo>
                    <a:lnTo>
                      <a:pt x="1971" y="1641"/>
                    </a:lnTo>
                    <a:lnTo>
                      <a:pt x="1971" y="1641"/>
                    </a:lnTo>
                    <a:lnTo>
                      <a:pt x="1971" y="1641"/>
                    </a:lnTo>
                    <a:lnTo>
                      <a:pt x="1971" y="1641"/>
                    </a:lnTo>
                    <a:lnTo>
                      <a:pt x="1965" y="1641"/>
                    </a:lnTo>
                    <a:lnTo>
                      <a:pt x="1965" y="1641"/>
                    </a:lnTo>
                    <a:lnTo>
                      <a:pt x="1965" y="1641"/>
                    </a:lnTo>
                    <a:lnTo>
                      <a:pt x="1959" y="1641"/>
                    </a:lnTo>
                    <a:lnTo>
                      <a:pt x="1959" y="1641"/>
                    </a:lnTo>
                    <a:lnTo>
                      <a:pt x="1959" y="1641"/>
                    </a:lnTo>
                    <a:lnTo>
                      <a:pt x="1953" y="1641"/>
                    </a:lnTo>
                    <a:lnTo>
                      <a:pt x="1953" y="1641"/>
                    </a:lnTo>
                    <a:lnTo>
                      <a:pt x="1959" y="1635"/>
                    </a:lnTo>
                    <a:lnTo>
                      <a:pt x="1959" y="1635"/>
                    </a:lnTo>
                    <a:lnTo>
                      <a:pt x="1959" y="1635"/>
                    </a:lnTo>
                    <a:lnTo>
                      <a:pt x="1965" y="1635"/>
                    </a:lnTo>
                    <a:lnTo>
                      <a:pt x="1971" y="1635"/>
                    </a:lnTo>
                    <a:lnTo>
                      <a:pt x="1971" y="1635"/>
                    </a:lnTo>
                    <a:lnTo>
                      <a:pt x="1977" y="1635"/>
                    </a:lnTo>
                    <a:lnTo>
                      <a:pt x="1977" y="1635"/>
                    </a:lnTo>
                    <a:lnTo>
                      <a:pt x="1977" y="1635"/>
                    </a:lnTo>
                    <a:lnTo>
                      <a:pt x="1977" y="1635"/>
                    </a:lnTo>
                    <a:lnTo>
                      <a:pt x="1983" y="1635"/>
                    </a:lnTo>
                    <a:lnTo>
                      <a:pt x="1983" y="1635"/>
                    </a:lnTo>
                    <a:lnTo>
                      <a:pt x="1983" y="1635"/>
                    </a:lnTo>
                    <a:lnTo>
                      <a:pt x="1989" y="1629"/>
                    </a:lnTo>
                    <a:lnTo>
                      <a:pt x="1989" y="1629"/>
                    </a:lnTo>
                    <a:lnTo>
                      <a:pt x="1989" y="1629"/>
                    </a:lnTo>
                    <a:lnTo>
                      <a:pt x="1989" y="1623"/>
                    </a:lnTo>
                    <a:lnTo>
                      <a:pt x="1989" y="1623"/>
                    </a:lnTo>
                    <a:lnTo>
                      <a:pt x="1989" y="1623"/>
                    </a:lnTo>
                    <a:lnTo>
                      <a:pt x="1995" y="1617"/>
                    </a:lnTo>
                    <a:lnTo>
                      <a:pt x="1995" y="1617"/>
                    </a:lnTo>
                    <a:lnTo>
                      <a:pt x="1995" y="1617"/>
                    </a:lnTo>
                    <a:lnTo>
                      <a:pt x="1995" y="1617"/>
                    </a:lnTo>
                    <a:lnTo>
                      <a:pt x="1995" y="1617"/>
                    </a:lnTo>
                    <a:lnTo>
                      <a:pt x="1995" y="1617"/>
                    </a:lnTo>
                    <a:lnTo>
                      <a:pt x="1995" y="1611"/>
                    </a:lnTo>
                    <a:lnTo>
                      <a:pt x="1995" y="1611"/>
                    </a:lnTo>
                    <a:lnTo>
                      <a:pt x="1995" y="1611"/>
                    </a:lnTo>
                    <a:lnTo>
                      <a:pt x="1989" y="1605"/>
                    </a:lnTo>
                    <a:lnTo>
                      <a:pt x="1989" y="1605"/>
                    </a:lnTo>
                    <a:lnTo>
                      <a:pt x="1989" y="1605"/>
                    </a:lnTo>
                    <a:lnTo>
                      <a:pt x="1989" y="1605"/>
                    </a:lnTo>
                    <a:lnTo>
                      <a:pt x="1989" y="1605"/>
                    </a:lnTo>
                    <a:lnTo>
                      <a:pt x="1989" y="1605"/>
                    </a:lnTo>
                    <a:lnTo>
                      <a:pt x="1989" y="1605"/>
                    </a:lnTo>
                    <a:lnTo>
                      <a:pt x="1989" y="1599"/>
                    </a:lnTo>
                    <a:lnTo>
                      <a:pt x="1989" y="1599"/>
                    </a:lnTo>
                    <a:lnTo>
                      <a:pt x="1989" y="1599"/>
                    </a:lnTo>
                    <a:lnTo>
                      <a:pt x="1989" y="1599"/>
                    </a:lnTo>
                    <a:lnTo>
                      <a:pt x="1989" y="1599"/>
                    </a:lnTo>
                    <a:lnTo>
                      <a:pt x="1989" y="1599"/>
                    </a:lnTo>
                    <a:lnTo>
                      <a:pt x="1983" y="1599"/>
                    </a:lnTo>
                    <a:lnTo>
                      <a:pt x="1977" y="1599"/>
                    </a:lnTo>
                    <a:lnTo>
                      <a:pt x="1977" y="1593"/>
                    </a:lnTo>
                    <a:lnTo>
                      <a:pt x="1977" y="1593"/>
                    </a:lnTo>
                    <a:lnTo>
                      <a:pt x="1977" y="1593"/>
                    </a:lnTo>
                    <a:lnTo>
                      <a:pt x="1977" y="1593"/>
                    </a:lnTo>
                    <a:lnTo>
                      <a:pt x="1977" y="1587"/>
                    </a:lnTo>
                    <a:lnTo>
                      <a:pt x="1977" y="1587"/>
                    </a:lnTo>
                    <a:lnTo>
                      <a:pt x="1977" y="1587"/>
                    </a:lnTo>
                    <a:lnTo>
                      <a:pt x="1971" y="1587"/>
                    </a:lnTo>
                    <a:lnTo>
                      <a:pt x="1971" y="1587"/>
                    </a:lnTo>
                    <a:lnTo>
                      <a:pt x="1965" y="1587"/>
                    </a:lnTo>
                    <a:lnTo>
                      <a:pt x="1965" y="1587"/>
                    </a:lnTo>
                    <a:lnTo>
                      <a:pt x="1965" y="1587"/>
                    </a:lnTo>
                    <a:lnTo>
                      <a:pt x="1965" y="1587"/>
                    </a:lnTo>
                    <a:lnTo>
                      <a:pt x="1965" y="1587"/>
                    </a:lnTo>
                    <a:lnTo>
                      <a:pt x="1971" y="1587"/>
                    </a:lnTo>
                    <a:lnTo>
                      <a:pt x="1971" y="1587"/>
                    </a:lnTo>
                    <a:lnTo>
                      <a:pt x="1977" y="1587"/>
                    </a:lnTo>
                    <a:lnTo>
                      <a:pt x="1977" y="1587"/>
                    </a:lnTo>
                    <a:lnTo>
                      <a:pt x="1977" y="1587"/>
                    </a:lnTo>
                    <a:lnTo>
                      <a:pt x="1977" y="1587"/>
                    </a:lnTo>
                    <a:lnTo>
                      <a:pt x="1977" y="1593"/>
                    </a:lnTo>
                    <a:lnTo>
                      <a:pt x="1977" y="1587"/>
                    </a:lnTo>
                    <a:lnTo>
                      <a:pt x="1983" y="1587"/>
                    </a:lnTo>
                    <a:lnTo>
                      <a:pt x="1983" y="1593"/>
                    </a:lnTo>
                    <a:lnTo>
                      <a:pt x="1983" y="1593"/>
                    </a:lnTo>
                    <a:lnTo>
                      <a:pt x="1983" y="1593"/>
                    </a:lnTo>
                    <a:lnTo>
                      <a:pt x="1983" y="1593"/>
                    </a:lnTo>
                    <a:lnTo>
                      <a:pt x="1983" y="1593"/>
                    </a:lnTo>
                    <a:lnTo>
                      <a:pt x="1983" y="1593"/>
                    </a:lnTo>
                    <a:lnTo>
                      <a:pt x="1983" y="1593"/>
                    </a:lnTo>
                    <a:lnTo>
                      <a:pt x="1989" y="1593"/>
                    </a:lnTo>
                    <a:lnTo>
                      <a:pt x="1989" y="1593"/>
                    </a:lnTo>
                    <a:lnTo>
                      <a:pt x="1995" y="1593"/>
                    </a:lnTo>
                    <a:lnTo>
                      <a:pt x="1995" y="1593"/>
                    </a:lnTo>
                    <a:lnTo>
                      <a:pt x="1995" y="1593"/>
                    </a:lnTo>
                    <a:lnTo>
                      <a:pt x="2001" y="1587"/>
                    </a:lnTo>
                    <a:lnTo>
                      <a:pt x="2001" y="1587"/>
                    </a:lnTo>
                    <a:lnTo>
                      <a:pt x="2001" y="1587"/>
                    </a:lnTo>
                    <a:lnTo>
                      <a:pt x="2007" y="1587"/>
                    </a:lnTo>
                    <a:lnTo>
                      <a:pt x="2007" y="1587"/>
                    </a:lnTo>
                    <a:lnTo>
                      <a:pt x="2007" y="1587"/>
                    </a:lnTo>
                    <a:lnTo>
                      <a:pt x="2007" y="1581"/>
                    </a:lnTo>
                    <a:lnTo>
                      <a:pt x="2007" y="1581"/>
                    </a:lnTo>
                    <a:lnTo>
                      <a:pt x="2007" y="1581"/>
                    </a:lnTo>
                    <a:lnTo>
                      <a:pt x="2013" y="1575"/>
                    </a:lnTo>
                    <a:lnTo>
                      <a:pt x="2013" y="1575"/>
                    </a:lnTo>
                    <a:lnTo>
                      <a:pt x="2013" y="1575"/>
                    </a:lnTo>
                    <a:lnTo>
                      <a:pt x="2013" y="1569"/>
                    </a:lnTo>
                    <a:lnTo>
                      <a:pt x="2007" y="1569"/>
                    </a:lnTo>
                    <a:lnTo>
                      <a:pt x="2007" y="1569"/>
                    </a:lnTo>
                    <a:lnTo>
                      <a:pt x="2007" y="1563"/>
                    </a:lnTo>
                    <a:lnTo>
                      <a:pt x="2013" y="1563"/>
                    </a:lnTo>
                    <a:lnTo>
                      <a:pt x="2013" y="1563"/>
                    </a:lnTo>
                    <a:lnTo>
                      <a:pt x="2013" y="1557"/>
                    </a:lnTo>
                    <a:lnTo>
                      <a:pt x="2019" y="1551"/>
                    </a:lnTo>
                    <a:lnTo>
                      <a:pt x="2019" y="1551"/>
                    </a:lnTo>
                    <a:lnTo>
                      <a:pt x="2019" y="1551"/>
                    </a:lnTo>
                    <a:lnTo>
                      <a:pt x="2025" y="1551"/>
                    </a:lnTo>
                    <a:lnTo>
                      <a:pt x="2025" y="1551"/>
                    </a:lnTo>
                    <a:lnTo>
                      <a:pt x="2025" y="1545"/>
                    </a:lnTo>
                    <a:lnTo>
                      <a:pt x="2025" y="1545"/>
                    </a:lnTo>
                    <a:lnTo>
                      <a:pt x="2025" y="1545"/>
                    </a:lnTo>
                    <a:lnTo>
                      <a:pt x="2025" y="1545"/>
                    </a:lnTo>
                    <a:lnTo>
                      <a:pt x="2025" y="1545"/>
                    </a:lnTo>
                    <a:lnTo>
                      <a:pt x="2031" y="1539"/>
                    </a:lnTo>
                    <a:lnTo>
                      <a:pt x="2031" y="1539"/>
                    </a:lnTo>
                    <a:lnTo>
                      <a:pt x="2031" y="1539"/>
                    </a:lnTo>
                    <a:lnTo>
                      <a:pt x="2037" y="1533"/>
                    </a:lnTo>
                    <a:lnTo>
                      <a:pt x="2037" y="1533"/>
                    </a:lnTo>
                    <a:lnTo>
                      <a:pt x="2037" y="1533"/>
                    </a:lnTo>
                    <a:lnTo>
                      <a:pt x="2037" y="1533"/>
                    </a:lnTo>
                    <a:lnTo>
                      <a:pt x="2037" y="1533"/>
                    </a:lnTo>
                    <a:lnTo>
                      <a:pt x="2037" y="1533"/>
                    </a:lnTo>
                    <a:lnTo>
                      <a:pt x="2043" y="1539"/>
                    </a:lnTo>
                    <a:lnTo>
                      <a:pt x="2043" y="1539"/>
                    </a:lnTo>
                    <a:lnTo>
                      <a:pt x="2043" y="1539"/>
                    </a:lnTo>
                    <a:lnTo>
                      <a:pt x="2043" y="1533"/>
                    </a:lnTo>
                    <a:lnTo>
                      <a:pt x="2043" y="1527"/>
                    </a:lnTo>
                    <a:lnTo>
                      <a:pt x="2043" y="1521"/>
                    </a:lnTo>
                    <a:lnTo>
                      <a:pt x="2037" y="1521"/>
                    </a:lnTo>
                    <a:lnTo>
                      <a:pt x="2043" y="1521"/>
                    </a:lnTo>
                    <a:lnTo>
                      <a:pt x="2043" y="1515"/>
                    </a:lnTo>
                    <a:lnTo>
                      <a:pt x="2043" y="1515"/>
                    </a:lnTo>
                    <a:lnTo>
                      <a:pt x="2043" y="1515"/>
                    </a:lnTo>
                    <a:lnTo>
                      <a:pt x="2049" y="1515"/>
                    </a:lnTo>
                    <a:lnTo>
                      <a:pt x="2049" y="1509"/>
                    </a:lnTo>
                    <a:lnTo>
                      <a:pt x="2049" y="1509"/>
                    </a:lnTo>
                    <a:lnTo>
                      <a:pt x="2055" y="1503"/>
                    </a:lnTo>
                    <a:lnTo>
                      <a:pt x="2055" y="1503"/>
                    </a:lnTo>
                    <a:lnTo>
                      <a:pt x="2061" y="1503"/>
                    </a:lnTo>
                    <a:lnTo>
                      <a:pt x="2061" y="1503"/>
                    </a:lnTo>
                    <a:lnTo>
                      <a:pt x="2067" y="1503"/>
                    </a:lnTo>
                    <a:lnTo>
                      <a:pt x="2067" y="1503"/>
                    </a:lnTo>
                    <a:lnTo>
                      <a:pt x="2067" y="1503"/>
                    </a:lnTo>
                    <a:lnTo>
                      <a:pt x="2067" y="1503"/>
                    </a:lnTo>
                    <a:lnTo>
                      <a:pt x="2073" y="1497"/>
                    </a:lnTo>
                    <a:lnTo>
                      <a:pt x="2079" y="1497"/>
                    </a:lnTo>
                    <a:lnTo>
                      <a:pt x="2079" y="1497"/>
                    </a:lnTo>
                    <a:lnTo>
                      <a:pt x="2079" y="1497"/>
                    </a:lnTo>
                    <a:lnTo>
                      <a:pt x="2079" y="1491"/>
                    </a:lnTo>
                    <a:lnTo>
                      <a:pt x="2085" y="1485"/>
                    </a:lnTo>
                    <a:lnTo>
                      <a:pt x="2085" y="1485"/>
                    </a:lnTo>
                    <a:lnTo>
                      <a:pt x="2085" y="1485"/>
                    </a:lnTo>
                    <a:lnTo>
                      <a:pt x="2085" y="1479"/>
                    </a:lnTo>
                    <a:lnTo>
                      <a:pt x="2085" y="1479"/>
                    </a:lnTo>
                    <a:lnTo>
                      <a:pt x="2085" y="1479"/>
                    </a:lnTo>
                    <a:lnTo>
                      <a:pt x="2091" y="1479"/>
                    </a:lnTo>
                    <a:lnTo>
                      <a:pt x="2091" y="1479"/>
                    </a:lnTo>
                    <a:lnTo>
                      <a:pt x="2091" y="1479"/>
                    </a:lnTo>
                    <a:lnTo>
                      <a:pt x="2103" y="1473"/>
                    </a:lnTo>
                    <a:lnTo>
                      <a:pt x="2103" y="1473"/>
                    </a:lnTo>
                    <a:lnTo>
                      <a:pt x="2103" y="1467"/>
                    </a:lnTo>
                    <a:lnTo>
                      <a:pt x="2109" y="1467"/>
                    </a:lnTo>
                    <a:lnTo>
                      <a:pt x="2109" y="1467"/>
                    </a:lnTo>
                    <a:lnTo>
                      <a:pt x="2109" y="1467"/>
                    </a:lnTo>
                    <a:lnTo>
                      <a:pt x="2109" y="1467"/>
                    </a:lnTo>
                    <a:lnTo>
                      <a:pt x="2109" y="1461"/>
                    </a:lnTo>
                    <a:lnTo>
                      <a:pt x="2109" y="1461"/>
                    </a:lnTo>
                    <a:lnTo>
                      <a:pt x="2115" y="1461"/>
                    </a:lnTo>
                    <a:lnTo>
                      <a:pt x="2109" y="1467"/>
                    </a:lnTo>
                    <a:lnTo>
                      <a:pt x="2115" y="1467"/>
                    </a:lnTo>
                    <a:lnTo>
                      <a:pt x="2115" y="1473"/>
                    </a:lnTo>
                    <a:lnTo>
                      <a:pt x="2115" y="1473"/>
                    </a:lnTo>
                    <a:lnTo>
                      <a:pt x="2127" y="1473"/>
                    </a:lnTo>
                    <a:lnTo>
                      <a:pt x="2127" y="1473"/>
                    </a:lnTo>
                    <a:lnTo>
                      <a:pt x="2127" y="1473"/>
                    </a:lnTo>
                    <a:lnTo>
                      <a:pt x="2127" y="1473"/>
                    </a:lnTo>
                    <a:lnTo>
                      <a:pt x="2127" y="1473"/>
                    </a:lnTo>
                    <a:lnTo>
                      <a:pt x="2127" y="1473"/>
                    </a:lnTo>
                    <a:lnTo>
                      <a:pt x="2127" y="1473"/>
                    </a:lnTo>
                    <a:lnTo>
                      <a:pt x="2127" y="1473"/>
                    </a:lnTo>
                    <a:lnTo>
                      <a:pt x="2127" y="1473"/>
                    </a:lnTo>
                    <a:lnTo>
                      <a:pt x="2127" y="1473"/>
                    </a:lnTo>
                    <a:lnTo>
                      <a:pt x="2127" y="1473"/>
                    </a:lnTo>
                    <a:lnTo>
                      <a:pt x="2145" y="1473"/>
                    </a:lnTo>
                    <a:lnTo>
                      <a:pt x="2145" y="1473"/>
                    </a:lnTo>
                    <a:lnTo>
                      <a:pt x="2145" y="1473"/>
                    </a:lnTo>
                    <a:lnTo>
                      <a:pt x="2145" y="1467"/>
                    </a:lnTo>
                    <a:lnTo>
                      <a:pt x="2151" y="1467"/>
                    </a:lnTo>
                    <a:lnTo>
                      <a:pt x="2151" y="1461"/>
                    </a:lnTo>
                    <a:lnTo>
                      <a:pt x="2151" y="1461"/>
                    </a:lnTo>
                    <a:lnTo>
                      <a:pt x="2151" y="1461"/>
                    </a:lnTo>
                    <a:lnTo>
                      <a:pt x="2151" y="1455"/>
                    </a:lnTo>
                    <a:lnTo>
                      <a:pt x="2157" y="1455"/>
                    </a:lnTo>
                    <a:lnTo>
                      <a:pt x="2157" y="1455"/>
                    </a:lnTo>
                    <a:lnTo>
                      <a:pt x="2157" y="1449"/>
                    </a:lnTo>
                    <a:lnTo>
                      <a:pt x="2163" y="1443"/>
                    </a:lnTo>
                    <a:lnTo>
                      <a:pt x="2175" y="1443"/>
                    </a:lnTo>
                    <a:lnTo>
                      <a:pt x="2175" y="1443"/>
                    </a:lnTo>
                    <a:lnTo>
                      <a:pt x="2175" y="1443"/>
                    </a:lnTo>
                    <a:lnTo>
                      <a:pt x="2187" y="1443"/>
                    </a:lnTo>
                    <a:lnTo>
                      <a:pt x="2187" y="1443"/>
                    </a:lnTo>
                    <a:lnTo>
                      <a:pt x="2187" y="1449"/>
                    </a:lnTo>
                    <a:lnTo>
                      <a:pt x="2187" y="1449"/>
                    </a:lnTo>
                    <a:lnTo>
                      <a:pt x="2181" y="1449"/>
                    </a:lnTo>
                    <a:lnTo>
                      <a:pt x="2163" y="1455"/>
                    </a:lnTo>
                    <a:lnTo>
                      <a:pt x="2163" y="1455"/>
                    </a:lnTo>
                    <a:lnTo>
                      <a:pt x="2163" y="1461"/>
                    </a:lnTo>
                    <a:lnTo>
                      <a:pt x="2157" y="1461"/>
                    </a:lnTo>
                    <a:lnTo>
                      <a:pt x="2157" y="1461"/>
                    </a:lnTo>
                    <a:lnTo>
                      <a:pt x="2157" y="1461"/>
                    </a:lnTo>
                    <a:lnTo>
                      <a:pt x="2157" y="1461"/>
                    </a:lnTo>
                    <a:lnTo>
                      <a:pt x="2157" y="1461"/>
                    </a:lnTo>
                    <a:lnTo>
                      <a:pt x="2157" y="1467"/>
                    </a:lnTo>
                    <a:lnTo>
                      <a:pt x="2151" y="1473"/>
                    </a:lnTo>
                    <a:lnTo>
                      <a:pt x="2151" y="1473"/>
                    </a:lnTo>
                    <a:lnTo>
                      <a:pt x="2151" y="1473"/>
                    </a:lnTo>
                    <a:lnTo>
                      <a:pt x="2151" y="1479"/>
                    </a:lnTo>
                    <a:lnTo>
                      <a:pt x="2151" y="1479"/>
                    </a:lnTo>
                    <a:lnTo>
                      <a:pt x="2145" y="1479"/>
                    </a:lnTo>
                    <a:lnTo>
                      <a:pt x="2145" y="1479"/>
                    </a:lnTo>
                    <a:lnTo>
                      <a:pt x="2145" y="1479"/>
                    </a:lnTo>
                    <a:lnTo>
                      <a:pt x="2145" y="1479"/>
                    </a:lnTo>
                    <a:lnTo>
                      <a:pt x="2139" y="1479"/>
                    </a:lnTo>
                    <a:lnTo>
                      <a:pt x="2139" y="1485"/>
                    </a:lnTo>
                    <a:lnTo>
                      <a:pt x="2139" y="1485"/>
                    </a:lnTo>
                    <a:lnTo>
                      <a:pt x="2151" y="1491"/>
                    </a:lnTo>
                    <a:lnTo>
                      <a:pt x="2151" y="1497"/>
                    </a:lnTo>
                    <a:lnTo>
                      <a:pt x="2157" y="1497"/>
                    </a:lnTo>
                    <a:lnTo>
                      <a:pt x="2163" y="1503"/>
                    </a:lnTo>
                    <a:lnTo>
                      <a:pt x="2169" y="1503"/>
                    </a:lnTo>
                    <a:lnTo>
                      <a:pt x="2175" y="1509"/>
                    </a:lnTo>
                    <a:lnTo>
                      <a:pt x="2181" y="1509"/>
                    </a:lnTo>
                    <a:lnTo>
                      <a:pt x="2181" y="1509"/>
                    </a:lnTo>
                    <a:lnTo>
                      <a:pt x="2181" y="1515"/>
                    </a:lnTo>
                    <a:lnTo>
                      <a:pt x="2187" y="1509"/>
                    </a:lnTo>
                    <a:lnTo>
                      <a:pt x="2193" y="1509"/>
                    </a:lnTo>
                    <a:lnTo>
                      <a:pt x="2193" y="1515"/>
                    </a:lnTo>
                    <a:lnTo>
                      <a:pt x="2199" y="1515"/>
                    </a:lnTo>
                    <a:lnTo>
                      <a:pt x="2199" y="1521"/>
                    </a:lnTo>
                    <a:lnTo>
                      <a:pt x="2199" y="1521"/>
                    </a:lnTo>
                    <a:lnTo>
                      <a:pt x="2199" y="1521"/>
                    </a:lnTo>
                    <a:lnTo>
                      <a:pt x="2199" y="1521"/>
                    </a:lnTo>
                    <a:lnTo>
                      <a:pt x="2193" y="1521"/>
                    </a:lnTo>
                    <a:lnTo>
                      <a:pt x="2193" y="1521"/>
                    </a:lnTo>
                    <a:lnTo>
                      <a:pt x="2193" y="1515"/>
                    </a:lnTo>
                    <a:lnTo>
                      <a:pt x="2175" y="1515"/>
                    </a:lnTo>
                    <a:lnTo>
                      <a:pt x="2169" y="1509"/>
                    </a:lnTo>
                    <a:lnTo>
                      <a:pt x="2169" y="1509"/>
                    </a:lnTo>
                    <a:lnTo>
                      <a:pt x="2163" y="1509"/>
                    </a:lnTo>
                    <a:lnTo>
                      <a:pt x="2163" y="1509"/>
                    </a:lnTo>
                    <a:lnTo>
                      <a:pt x="2163" y="1509"/>
                    </a:lnTo>
                    <a:lnTo>
                      <a:pt x="2157" y="1509"/>
                    </a:lnTo>
                    <a:lnTo>
                      <a:pt x="2157" y="1509"/>
                    </a:lnTo>
                    <a:lnTo>
                      <a:pt x="2151" y="1509"/>
                    </a:lnTo>
                    <a:lnTo>
                      <a:pt x="2151" y="1509"/>
                    </a:lnTo>
                    <a:lnTo>
                      <a:pt x="2145" y="1509"/>
                    </a:lnTo>
                    <a:lnTo>
                      <a:pt x="2145" y="1509"/>
                    </a:lnTo>
                    <a:lnTo>
                      <a:pt x="2139" y="1515"/>
                    </a:lnTo>
                    <a:lnTo>
                      <a:pt x="2133" y="1509"/>
                    </a:lnTo>
                    <a:lnTo>
                      <a:pt x="2133" y="1509"/>
                    </a:lnTo>
                    <a:lnTo>
                      <a:pt x="2127" y="1509"/>
                    </a:lnTo>
                    <a:lnTo>
                      <a:pt x="2127" y="1509"/>
                    </a:lnTo>
                    <a:lnTo>
                      <a:pt x="2127" y="1503"/>
                    </a:lnTo>
                    <a:lnTo>
                      <a:pt x="2127" y="1503"/>
                    </a:lnTo>
                    <a:lnTo>
                      <a:pt x="2127" y="1503"/>
                    </a:lnTo>
                    <a:lnTo>
                      <a:pt x="2121" y="1497"/>
                    </a:lnTo>
                    <a:lnTo>
                      <a:pt x="2115" y="1497"/>
                    </a:lnTo>
                    <a:lnTo>
                      <a:pt x="2109" y="1509"/>
                    </a:lnTo>
                    <a:lnTo>
                      <a:pt x="2097" y="1515"/>
                    </a:lnTo>
                    <a:lnTo>
                      <a:pt x="2085" y="1527"/>
                    </a:lnTo>
                    <a:lnTo>
                      <a:pt x="2085" y="1527"/>
                    </a:lnTo>
                    <a:lnTo>
                      <a:pt x="2085" y="1527"/>
                    </a:lnTo>
                    <a:lnTo>
                      <a:pt x="2073" y="1533"/>
                    </a:lnTo>
                    <a:lnTo>
                      <a:pt x="2073" y="1533"/>
                    </a:lnTo>
                    <a:lnTo>
                      <a:pt x="2067" y="1533"/>
                    </a:lnTo>
                    <a:lnTo>
                      <a:pt x="2067" y="1533"/>
                    </a:lnTo>
                    <a:lnTo>
                      <a:pt x="2061" y="1533"/>
                    </a:lnTo>
                    <a:lnTo>
                      <a:pt x="2061" y="1539"/>
                    </a:lnTo>
                    <a:lnTo>
                      <a:pt x="2061" y="1539"/>
                    </a:lnTo>
                    <a:lnTo>
                      <a:pt x="2061" y="1539"/>
                    </a:lnTo>
                    <a:lnTo>
                      <a:pt x="2067" y="1545"/>
                    </a:lnTo>
                    <a:lnTo>
                      <a:pt x="2067" y="1545"/>
                    </a:lnTo>
                    <a:lnTo>
                      <a:pt x="2067" y="1551"/>
                    </a:lnTo>
                    <a:lnTo>
                      <a:pt x="2067" y="1551"/>
                    </a:lnTo>
                    <a:lnTo>
                      <a:pt x="2067" y="1557"/>
                    </a:lnTo>
                    <a:lnTo>
                      <a:pt x="2073" y="1557"/>
                    </a:lnTo>
                    <a:lnTo>
                      <a:pt x="2073" y="1563"/>
                    </a:lnTo>
                    <a:lnTo>
                      <a:pt x="2073" y="1563"/>
                    </a:lnTo>
                    <a:lnTo>
                      <a:pt x="2067" y="1569"/>
                    </a:lnTo>
                    <a:lnTo>
                      <a:pt x="2067" y="1575"/>
                    </a:lnTo>
                    <a:lnTo>
                      <a:pt x="2067" y="1575"/>
                    </a:lnTo>
                    <a:lnTo>
                      <a:pt x="2067" y="1575"/>
                    </a:lnTo>
                    <a:lnTo>
                      <a:pt x="2067" y="1575"/>
                    </a:lnTo>
                    <a:lnTo>
                      <a:pt x="2067" y="1575"/>
                    </a:lnTo>
                    <a:lnTo>
                      <a:pt x="2067" y="1575"/>
                    </a:lnTo>
                    <a:lnTo>
                      <a:pt x="2061" y="1581"/>
                    </a:lnTo>
                    <a:lnTo>
                      <a:pt x="2061" y="1581"/>
                    </a:lnTo>
                    <a:lnTo>
                      <a:pt x="2061" y="1587"/>
                    </a:lnTo>
                    <a:lnTo>
                      <a:pt x="2061" y="1593"/>
                    </a:lnTo>
                    <a:lnTo>
                      <a:pt x="2061" y="1593"/>
                    </a:lnTo>
                    <a:lnTo>
                      <a:pt x="2061" y="1599"/>
                    </a:lnTo>
                    <a:lnTo>
                      <a:pt x="2043" y="1617"/>
                    </a:lnTo>
                    <a:lnTo>
                      <a:pt x="2043" y="1617"/>
                    </a:lnTo>
                    <a:lnTo>
                      <a:pt x="2043" y="1617"/>
                    </a:lnTo>
                    <a:lnTo>
                      <a:pt x="2043" y="1623"/>
                    </a:lnTo>
                    <a:lnTo>
                      <a:pt x="2037" y="1635"/>
                    </a:lnTo>
                    <a:lnTo>
                      <a:pt x="2037" y="1641"/>
                    </a:lnTo>
                    <a:lnTo>
                      <a:pt x="2037" y="1641"/>
                    </a:lnTo>
                    <a:lnTo>
                      <a:pt x="2037" y="1641"/>
                    </a:lnTo>
                    <a:lnTo>
                      <a:pt x="2037" y="1647"/>
                    </a:lnTo>
                    <a:lnTo>
                      <a:pt x="2037" y="1647"/>
                    </a:lnTo>
                    <a:lnTo>
                      <a:pt x="2037" y="1653"/>
                    </a:lnTo>
                    <a:lnTo>
                      <a:pt x="2043" y="1653"/>
                    </a:lnTo>
                    <a:lnTo>
                      <a:pt x="2043" y="1659"/>
                    </a:lnTo>
                    <a:lnTo>
                      <a:pt x="2061" y="1665"/>
                    </a:lnTo>
                    <a:lnTo>
                      <a:pt x="2061" y="1665"/>
                    </a:lnTo>
                    <a:lnTo>
                      <a:pt x="2061" y="1665"/>
                    </a:lnTo>
                    <a:lnTo>
                      <a:pt x="2061" y="1659"/>
                    </a:lnTo>
                    <a:lnTo>
                      <a:pt x="2061" y="1659"/>
                    </a:lnTo>
                    <a:lnTo>
                      <a:pt x="2061" y="1659"/>
                    </a:lnTo>
                    <a:lnTo>
                      <a:pt x="2061" y="1659"/>
                    </a:lnTo>
                    <a:lnTo>
                      <a:pt x="2061" y="1659"/>
                    </a:lnTo>
                    <a:lnTo>
                      <a:pt x="2067" y="1659"/>
                    </a:lnTo>
                    <a:lnTo>
                      <a:pt x="2073" y="1647"/>
                    </a:lnTo>
                    <a:lnTo>
                      <a:pt x="2079" y="1647"/>
                    </a:lnTo>
                    <a:lnTo>
                      <a:pt x="2079" y="1647"/>
                    </a:lnTo>
                    <a:lnTo>
                      <a:pt x="2085" y="1641"/>
                    </a:lnTo>
                    <a:lnTo>
                      <a:pt x="2085" y="1641"/>
                    </a:lnTo>
                    <a:lnTo>
                      <a:pt x="2085" y="1647"/>
                    </a:lnTo>
                    <a:lnTo>
                      <a:pt x="2085" y="1653"/>
                    </a:lnTo>
                    <a:lnTo>
                      <a:pt x="2079" y="1653"/>
                    </a:lnTo>
                    <a:lnTo>
                      <a:pt x="2079" y="1653"/>
                    </a:lnTo>
                    <a:lnTo>
                      <a:pt x="2079" y="1653"/>
                    </a:lnTo>
                    <a:lnTo>
                      <a:pt x="2079" y="1659"/>
                    </a:lnTo>
                    <a:lnTo>
                      <a:pt x="2079" y="1659"/>
                    </a:lnTo>
                    <a:lnTo>
                      <a:pt x="2079" y="1659"/>
                    </a:lnTo>
                    <a:lnTo>
                      <a:pt x="2073" y="1659"/>
                    </a:lnTo>
                    <a:lnTo>
                      <a:pt x="2073" y="1659"/>
                    </a:lnTo>
                    <a:lnTo>
                      <a:pt x="2073" y="1665"/>
                    </a:lnTo>
                    <a:lnTo>
                      <a:pt x="2079" y="1665"/>
                    </a:lnTo>
                    <a:lnTo>
                      <a:pt x="2079" y="1665"/>
                    </a:lnTo>
                    <a:lnTo>
                      <a:pt x="2073" y="1665"/>
                    </a:lnTo>
                    <a:lnTo>
                      <a:pt x="2073" y="1665"/>
                    </a:lnTo>
                    <a:lnTo>
                      <a:pt x="2073" y="1665"/>
                    </a:lnTo>
                    <a:lnTo>
                      <a:pt x="2073" y="1665"/>
                    </a:lnTo>
                    <a:lnTo>
                      <a:pt x="2073" y="1671"/>
                    </a:lnTo>
                    <a:lnTo>
                      <a:pt x="2073" y="1671"/>
                    </a:lnTo>
                    <a:lnTo>
                      <a:pt x="2067" y="1671"/>
                    </a:lnTo>
                    <a:lnTo>
                      <a:pt x="2067" y="1671"/>
                    </a:lnTo>
                    <a:lnTo>
                      <a:pt x="2067" y="1671"/>
                    </a:lnTo>
                    <a:lnTo>
                      <a:pt x="2061" y="1671"/>
                    </a:lnTo>
                    <a:lnTo>
                      <a:pt x="2061" y="1671"/>
                    </a:lnTo>
                    <a:lnTo>
                      <a:pt x="2061" y="1677"/>
                    </a:lnTo>
                    <a:lnTo>
                      <a:pt x="2061" y="1677"/>
                    </a:lnTo>
                    <a:lnTo>
                      <a:pt x="2061" y="1683"/>
                    </a:lnTo>
                    <a:lnTo>
                      <a:pt x="2067" y="1683"/>
                    </a:lnTo>
                    <a:lnTo>
                      <a:pt x="2067" y="1683"/>
                    </a:lnTo>
                    <a:lnTo>
                      <a:pt x="2061" y="1683"/>
                    </a:lnTo>
                    <a:lnTo>
                      <a:pt x="2061" y="1683"/>
                    </a:lnTo>
                    <a:lnTo>
                      <a:pt x="2061" y="1683"/>
                    </a:lnTo>
                    <a:lnTo>
                      <a:pt x="2061" y="1677"/>
                    </a:lnTo>
                    <a:lnTo>
                      <a:pt x="2049" y="1677"/>
                    </a:lnTo>
                    <a:lnTo>
                      <a:pt x="2049" y="1677"/>
                    </a:lnTo>
                    <a:lnTo>
                      <a:pt x="2043" y="1683"/>
                    </a:lnTo>
                    <a:lnTo>
                      <a:pt x="2043" y="1683"/>
                    </a:lnTo>
                    <a:lnTo>
                      <a:pt x="2043" y="1683"/>
                    </a:lnTo>
                    <a:lnTo>
                      <a:pt x="2037" y="1683"/>
                    </a:lnTo>
                    <a:lnTo>
                      <a:pt x="2037" y="1683"/>
                    </a:lnTo>
                    <a:lnTo>
                      <a:pt x="2037" y="1689"/>
                    </a:lnTo>
                    <a:lnTo>
                      <a:pt x="2037" y="1689"/>
                    </a:lnTo>
                    <a:lnTo>
                      <a:pt x="2037" y="1689"/>
                    </a:lnTo>
                    <a:lnTo>
                      <a:pt x="2037" y="1695"/>
                    </a:lnTo>
                    <a:lnTo>
                      <a:pt x="2037" y="1695"/>
                    </a:lnTo>
                    <a:lnTo>
                      <a:pt x="2037" y="1695"/>
                    </a:lnTo>
                    <a:lnTo>
                      <a:pt x="2031" y="1695"/>
                    </a:lnTo>
                    <a:lnTo>
                      <a:pt x="2031" y="1695"/>
                    </a:lnTo>
                    <a:lnTo>
                      <a:pt x="2031" y="1695"/>
                    </a:lnTo>
                    <a:lnTo>
                      <a:pt x="2031" y="1701"/>
                    </a:lnTo>
                    <a:lnTo>
                      <a:pt x="2031" y="1701"/>
                    </a:lnTo>
                    <a:lnTo>
                      <a:pt x="2031" y="1701"/>
                    </a:lnTo>
                    <a:lnTo>
                      <a:pt x="2031" y="1701"/>
                    </a:lnTo>
                    <a:lnTo>
                      <a:pt x="2031" y="1701"/>
                    </a:lnTo>
                    <a:lnTo>
                      <a:pt x="2037" y="1701"/>
                    </a:lnTo>
                    <a:lnTo>
                      <a:pt x="2037" y="1707"/>
                    </a:lnTo>
                    <a:lnTo>
                      <a:pt x="2037" y="1707"/>
                    </a:lnTo>
                    <a:lnTo>
                      <a:pt x="2037" y="1707"/>
                    </a:lnTo>
                    <a:lnTo>
                      <a:pt x="2037" y="1707"/>
                    </a:lnTo>
                    <a:lnTo>
                      <a:pt x="2037" y="1707"/>
                    </a:lnTo>
                    <a:lnTo>
                      <a:pt x="2037" y="1707"/>
                    </a:lnTo>
                    <a:lnTo>
                      <a:pt x="2037" y="1707"/>
                    </a:lnTo>
                    <a:lnTo>
                      <a:pt x="2037" y="1707"/>
                    </a:lnTo>
                    <a:lnTo>
                      <a:pt x="2043" y="1707"/>
                    </a:lnTo>
                    <a:lnTo>
                      <a:pt x="2043" y="1707"/>
                    </a:lnTo>
                    <a:lnTo>
                      <a:pt x="2043" y="1707"/>
                    </a:lnTo>
                    <a:lnTo>
                      <a:pt x="2043" y="1713"/>
                    </a:lnTo>
                    <a:lnTo>
                      <a:pt x="2043" y="1713"/>
                    </a:lnTo>
                    <a:lnTo>
                      <a:pt x="2049" y="1713"/>
                    </a:lnTo>
                    <a:lnTo>
                      <a:pt x="2055" y="1713"/>
                    </a:lnTo>
                    <a:lnTo>
                      <a:pt x="2055" y="1713"/>
                    </a:lnTo>
                    <a:lnTo>
                      <a:pt x="2049" y="1713"/>
                    </a:lnTo>
                    <a:lnTo>
                      <a:pt x="2049" y="1713"/>
                    </a:lnTo>
                    <a:lnTo>
                      <a:pt x="2049" y="1713"/>
                    </a:lnTo>
                    <a:lnTo>
                      <a:pt x="2049" y="1713"/>
                    </a:lnTo>
                    <a:lnTo>
                      <a:pt x="2055" y="1713"/>
                    </a:lnTo>
                    <a:lnTo>
                      <a:pt x="2055" y="1713"/>
                    </a:lnTo>
                    <a:lnTo>
                      <a:pt x="2061" y="1713"/>
                    </a:lnTo>
                    <a:lnTo>
                      <a:pt x="2061" y="1707"/>
                    </a:lnTo>
                    <a:lnTo>
                      <a:pt x="2061" y="1707"/>
                    </a:lnTo>
                    <a:lnTo>
                      <a:pt x="2055" y="1707"/>
                    </a:lnTo>
                    <a:lnTo>
                      <a:pt x="2055" y="1707"/>
                    </a:lnTo>
                    <a:lnTo>
                      <a:pt x="2055" y="1707"/>
                    </a:lnTo>
                    <a:lnTo>
                      <a:pt x="2061" y="1707"/>
                    </a:lnTo>
                    <a:lnTo>
                      <a:pt x="2061" y="1707"/>
                    </a:lnTo>
                    <a:lnTo>
                      <a:pt x="2061" y="1707"/>
                    </a:lnTo>
                    <a:lnTo>
                      <a:pt x="2061" y="1707"/>
                    </a:lnTo>
                    <a:lnTo>
                      <a:pt x="2067" y="1707"/>
                    </a:lnTo>
                    <a:lnTo>
                      <a:pt x="2067" y="1707"/>
                    </a:lnTo>
                    <a:lnTo>
                      <a:pt x="2067" y="1707"/>
                    </a:lnTo>
                    <a:lnTo>
                      <a:pt x="2073" y="1707"/>
                    </a:lnTo>
                    <a:lnTo>
                      <a:pt x="2073" y="1707"/>
                    </a:lnTo>
                    <a:lnTo>
                      <a:pt x="2073" y="1707"/>
                    </a:lnTo>
                    <a:lnTo>
                      <a:pt x="2073" y="1707"/>
                    </a:lnTo>
                    <a:lnTo>
                      <a:pt x="2079" y="1707"/>
                    </a:lnTo>
                    <a:lnTo>
                      <a:pt x="2079" y="1707"/>
                    </a:lnTo>
                    <a:lnTo>
                      <a:pt x="2079" y="1707"/>
                    </a:lnTo>
                    <a:lnTo>
                      <a:pt x="2079" y="1707"/>
                    </a:lnTo>
                    <a:lnTo>
                      <a:pt x="2079" y="1707"/>
                    </a:lnTo>
                    <a:lnTo>
                      <a:pt x="2079" y="1707"/>
                    </a:lnTo>
                    <a:lnTo>
                      <a:pt x="2079" y="1707"/>
                    </a:lnTo>
                    <a:lnTo>
                      <a:pt x="2079" y="1707"/>
                    </a:lnTo>
                    <a:lnTo>
                      <a:pt x="2079" y="1707"/>
                    </a:lnTo>
                    <a:lnTo>
                      <a:pt x="2073" y="1701"/>
                    </a:lnTo>
                    <a:lnTo>
                      <a:pt x="2073" y="1701"/>
                    </a:lnTo>
                    <a:lnTo>
                      <a:pt x="2073" y="1701"/>
                    </a:lnTo>
                    <a:lnTo>
                      <a:pt x="2073" y="1701"/>
                    </a:lnTo>
                    <a:lnTo>
                      <a:pt x="2073" y="1701"/>
                    </a:lnTo>
                    <a:lnTo>
                      <a:pt x="2073" y="1701"/>
                    </a:lnTo>
                    <a:lnTo>
                      <a:pt x="2073" y="1695"/>
                    </a:lnTo>
                    <a:lnTo>
                      <a:pt x="2073" y="1695"/>
                    </a:lnTo>
                    <a:lnTo>
                      <a:pt x="2073" y="1695"/>
                    </a:lnTo>
                    <a:lnTo>
                      <a:pt x="2079" y="1701"/>
                    </a:lnTo>
                    <a:lnTo>
                      <a:pt x="2079" y="1701"/>
                    </a:lnTo>
                    <a:lnTo>
                      <a:pt x="2079" y="1701"/>
                    </a:lnTo>
                    <a:lnTo>
                      <a:pt x="2079" y="1701"/>
                    </a:lnTo>
                    <a:lnTo>
                      <a:pt x="2085" y="1701"/>
                    </a:lnTo>
                    <a:lnTo>
                      <a:pt x="2085" y="1701"/>
                    </a:lnTo>
                    <a:lnTo>
                      <a:pt x="2085" y="1701"/>
                    </a:lnTo>
                    <a:lnTo>
                      <a:pt x="2085" y="1701"/>
                    </a:lnTo>
                    <a:lnTo>
                      <a:pt x="2085" y="1701"/>
                    </a:lnTo>
                    <a:lnTo>
                      <a:pt x="2085" y="1701"/>
                    </a:lnTo>
                    <a:lnTo>
                      <a:pt x="2085" y="1701"/>
                    </a:lnTo>
                    <a:lnTo>
                      <a:pt x="2085" y="1701"/>
                    </a:lnTo>
                    <a:lnTo>
                      <a:pt x="2085" y="1707"/>
                    </a:lnTo>
                    <a:lnTo>
                      <a:pt x="2085" y="1707"/>
                    </a:lnTo>
                    <a:lnTo>
                      <a:pt x="2085" y="1707"/>
                    </a:lnTo>
                    <a:lnTo>
                      <a:pt x="2091" y="1713"/>
                    </a:lnTo>
                    <a:lnTo>
                      <a:pt x="2091" y="1707"/>
                    </a:lnTo>
                    <a:lnTo>
                      <a:pt x="2091" y="1707"/>
                    </a:lnTo>
                    <a:lnTo>
                      <a:pt x="2091" y="1707"/>
                    </a:lnTo>
                    <a:lnTo>
                      <a:pt x="2091" y="1701"/>
                    </a:lnTo>
                    <a:lnTo>
                      <a:pt x="2091" y="1701"/>
                    </a:lnTo>
                    <a:lnTo>
                      <a:pt x="2091" y="1695"/>
                    </a:lnTo>
                    <a:lnTo>
                      <a:pt x="2091" y="1695"/>
                    </a:lnTo>
                    <a:lnTo>
                      <a:pt x="2097" y="1695"/>
                    </a:lnTo>
                    <a:lnTo>
                      <a:pt x="2097" y="1695"/>
                    </a:lnTo>
                    <a:lnTo>
                      <a:pt x="2097" y="1695"/>
                    </a:lnTo>
                    <a:lnTo>
                      <a:pt x="2097" y="1689"/>
                    </a:lnTo>
                    <a:lnTo>
                      <a:pt x="2097" y="1689"/>
                    </a:lnTo>
                    <a:lnTo>
                      <a:pt x="2103" y="1689"/>
                    </a:lnTo>
                    <a:lnTo>
                      <a:pt x="2103" y="1689"/>
                    </a:lnTo>
                    <a:lnTo>
                      <a:pt x="2103" y="1689"/>
                    </a:lnTo>
                    <a:lnTo>
                      <a:pt x="2103" y="1683"/>
                    </a:lnTo>
                    <a:lnTo>
                      <a:pt x="2109" y="1683"/>
                    </a:lnTo>
                    <a:lnTo>
                      <a:pt x="2109" y="1683"/>
                    </a:lnTo>
                    <a:lnTo>
                      <a:pt x="2109" y="1683"/>
                    </a:lnTo>
                    <a:lnTo>
                      <a:pt x="2109" y="1683"/>
                    </a:lnTo>
                    <a:lnTo>
                      <a:pt x="2109" y="1683"/>
                    </a:lnTo>
                    <a:lnTo>
                      <a:pt x="2109" y="1683"/>
                    </a:lnTo>
                    <a:lnTo>
                      <a:pt x="2109" y="1683"/>
                    </a:lnTo>
                    <a:lnTo>
                      <a:pt x="2109" y="1683"/>
                    </a:lnTo>
                    <a:lnTo>
                      <a:pt x="2109" y="1677"/>
                    </a:lnTo>
                    <a:lnTo>
                      <a:pt x="2109" y="1677"/>
                    </a:lnTo>
                    <a:lnTo>
                      <a:pt x="2109" y="1677"/>
                    </a:lnTo>
                    <a:lnTo>
                      <a:pt x="2109" y="1671"/>
                    </a:lnTo>
                    <a:lnTo>
                      <a:pt x="2109" y="1671"/>
                    </a:lnTo>
                    <a:lnTo>
                      <a:pt x="2103" y="1671"/>
                    </a:lnTo>
                    <a:lnTo>
                      <a:pt x="2103" y="1671"/>
                    </a:lnTo>
                    <a:lnTo>
                      <a:pt x="2109" y="1671"/>
                    </a:lnTo>
                    <a:lnTo>
                      <a:pt x="2115" y="1665"/>
                    </a:lnTo>
                    <a:lnTo>
                      <a:pt x="2115" y="1665"/>
                    </a:lnTo>
                    <a:lnTo>
                      <a:pt x="2115" y="1665"/>
                    </a:lnTo>
                    <a:lnTo>
                      <a:pt x="2115" y="1671"/>
                    </a:lnTo>
                    <a:lnTo>
                      <a:pt x="2109" y="1671"/>
                    </a:lnTo>
                    <a:lnTo>
                      <a:pt x="2115" y="1677"/>
                    </a:lnTo>
                    <a:lnTo>
                      <a:pt x="2115" y="1677"/>
                    </a:lnTo>
                    <a:lnTo>
                      <a:pt x="2115" y="1677"/>
                    </a:lnTo>
                    <a:lnTo>
                      <a:pt x="2115" y="1683"/>
                    </a:lnTo>
                    <a:lnTo>
                      <a:pt x="2115" y="1683"/>
                    </a:lnTo>
                    <a:lnTo>
                      <a:pt x="2115" y="1677"/>
                    </a:lnTo>
                    <a:lnTo>
                      <a:pt x="2115" y="1677"/>
                    </a:lnTo>
                    <a:lnTo>
                      <a:pt x="2121" y="1671"/>
                    </a:lnTo>
                    <a:lnTo>
                      <a:pt x="2121" y="1671"/>
                    </a:lnTo>
                    <a:lnTo>
                      <a:pt x="2121" y="1665"/>
                    </a:lnTo>
                    <a:lnTo>
                      <a:pt x="2121" y="1665"/>
                    </a:lnTo>
                    <a:lnTo>
                      <a:pt x="2127" y="1653"/>
                    </a:lnTo>
                    <a:lnTo>
                      <a:pt x="2127" y="1653"/>
                    </a:lnTo>
                    <a:lnTo>
                      <a:pt x="2133" y="1653"/>
                    </a:lnTo>
                    <a:lnTo>
                      <a:pt x="2133" y="1653"/>
                    </a:lnTo>
                    <a:lnTo>
                      <a:pt x="2127" y="1659"/>
                    </a:lnTo>
                    <a:lnTo>
                      <a:pt x="2127" y="1659"/>
                    </a:lnTo>
                    <a:lnTo>
                      <a:pt x="2127" y="1659"/>
                    </a:lnTo>
                    <a:lnTo>
                      <a:pt x="2127" y="1665"/>
                    </a:lnTo>
                    <a:lnTo>
                      <a:pt x="2127" y="1665"/>
                    </a:lnTo>
                    <a:lnTo>
                      <a:pt x="2127" y="1665"/>
                    </a:lnTo>
                    <a:lnTo>
                      <a:pt x="2127" y="1665"/>
                    </a:lnTo>
                    <a:lnTo>
                      <a:pt x="2127" y="1665"/>
                    </a:lnTo>
                    <a:lnTo>
                      <a:pt x="2127" y="1671"/>
                    </a:lnTo>
                    <a:lnTo>
                      <a:pt x="2127" y="1671"/>
                    </a:lnTo>
                    <a:lnTo>
                      <a:pt x="2121" y="1671"/>
                    </a:lnTo>
                    <a:lnTo>
                      <a:pt x="2121" y="1671"/>
                    </a:lnTo>
                    <a:lnTo>
                      <a:pt x="2121" y="1671"/>
                    </a:lnTo>
                    <a:lnTo>
                      <a:pt x="2121" y="1677"/>
                    </a:lnTo>
                    <a:lnTo>
                      <a:pt x="2121" y="1677"/>
                    </a:lnTo>
                    <a:lnTo>
                      <a:pt x="2127" y="1677"/>
                    </a:lnTo>
                    <a:lnTo>
                      <a:pt x="2121" y="1677"/>
                    </a:lnTo>
                    <a:lnTo>
                      <a:pt x="2121" y="1677"/>
                    </a:lnTo>
                    <a:lnTo>
                      <a:pt x="2121" y="1677"/>
                    </a:lnTo>
                    <a:lnTo>
                      <a:pt x="2121" y="1677"/>
                    </a:lnTo>
                    <a:lnTo>
                      <a:pt x="2121" y="1677"/>
                    </a:lnTo>
                    <a:lnTo>
                      <a:pt x="2121" y="1677"/>
                    </a:lnTo>
                    <a:lnTo>
                      <a:pt x="2121" y="1677"/>
                    </a:lnTo>
                    <a:lnTo>
                      <a:pt x="2121" y="1677"/>
                    </a:lnTo>
                    <a:lnTo>
                      <a:pt x="2121" y="1677"/>
                    </a:lnTo>
                    <a:lnTo>
                      <a:pt x="2121" y="1683"/>
                    </a:lnTo>
                    <a:lnTo>
                      <a:pt x="2121" y="1683"/>
                    </a:lnTo>
                    <a:lnTo>
                      <a:pt x="2127" y="1677"/>
                    </a:lnTo>
                    <a:lnTo>
                      <a:pt x="2127" y="1677"/>
                    </a:lnTo>
                    <a:lnTo>
                      <a:pt x="2127" y="1677"/>
                    </a:lnTo>
                    <a:lnTo>
                      <a:pt x="2127" y="1677"/>
                    </a:lnTo>
                    <a:lnTo>
                      <a:pt x="2127" y="1677"/>
                    </a:lnTo>
                    <a:lnTo>
                      <a:pt x="2133" y="1671"/>
                    </a:lnTo>
                    <a:lnTo>
                      <a:pt x="2133" y="1671"/>
                    </a:lnTo>
                    <a:lnTo>
                      <a:pt x="2133" y="1671"/>
                    </a:lnTo>
                    <a:lnTo>
                      <a:pt x="2133" y="1671"/>
                    </a:lnTo>
                    <a:lnTo>
                      <a:pt x="2133" y="1665"/>
                    </a:lnTo>
                    <a:lnTo>
                      <a:pt x="2133" y="1665"/>
                    </a:lnTo>
                    <a:lnTo>
                      <a:pt x="2133" y="1665"/>
                    </a:lnTo>
                    <a:lnTo>
                      <a:pt x="2133" y="1671"/>
                    </a:lnTo>
                    <a:lnTo>
                      <a:pt x="2133" y="1671"/>
                    </a:lnTo>
                    <a:lnTo>
                      <a:pt x="2139" y="1671"/>
                    </a:lnTo>
                    <a:lnTo>
                      <a:pt x="2139" y="1671"/>
                    </a:lnTo>
                    <a:lnTo>
                      <a:pt x="2139" y="1665"/>
                    </a:lnTo>
                    <a:lnTo>
                      <a:pt x="2139" y="1665"/>
                    </a:lnTo>
                    <a:lnTo>
                      <a:pt x="2139" y="1665"/>
                    </a:lnTo>
                    <a:lnTo>
                      <a:pt x="2139" y="1665"/>
                    </a:lnTo>
                    <a:lnTo>
                      <a:pt x="2139" y="1659"/>
                    </a:lnTo>
                    <a:lnTo>
                      <a:pt x="2139" y="1659"/>
                    </a:lnTo>
                    <a:lnTo>
                      <a:pt x="2139" y="1659"/>
                    </a:lnTo>
                    <a:lnTo>
                      <a:pt x="2139" y="1659"/>
                    </a:lnTo>
                    <a:lnTo>
                      <a:pt x="2139" y="1653"/>
                    </a:lnTo>
                    <a:lnTo>
                      <a:pt x="2139" y="1653"/>
                    </a:lnTo>
                    <a:lnTo>
                      <a:pt x="2139" y="1653"/>
                    </a:lnTo>
                    <a:lnTo>
                      <a:pt x="2139" y="1659"/>
                    </a:lnTo>
                    <a:lnTo>
                      <a:pt x="2139" y="1659"/>
                    </a:lnTo>
                    <a:lnTo>
                      <a:pt x="2139" y="1659"/>
                    </a:lnTo>
                    <a:lnTo>
                      <a:pt x="2139" y="1659"/>
                    </a:lnTo>
                    <a:lnTo>
                      <a:pt x="2145" y="1665"/>
                    </a:lnTo>
                    <a:lnTo>
                      <a:pt x="2145" y="1659"/>
                    </a:lnTo>
                    <a:lnTo>
                      <a:pt x="2145" y="1659"/>
                    </a:lnTo>
                    <a:lnTo>
                      <a:pt x="2151" y="1653"/>
                    </a:lnTo>
                    <a:lnTo>
                      <a:pt x="2145" y="1653"/>
                    </a:lnTo>
                    <a:lnTo>
                      <a:pt x="2145" y="1653"/>
                    </a:lnTo>
                    <a:lnTo>
                      <a:pt x="2145" y="1653"/>
                    </a:lnTo>
                    <a:lnTo>
                      <a:pt x="2145" y="1647"/>
                    </a:lnTo>
                    <a:lnTo>
                      <a:pt x="2145" y="1647"/>
                    </a:lnTo>
                    <a:lnTo>
                      <a:pt x="2139" y="1647"/>
                    </a:lnTo>
                    <a:lnTo>
                      <a:pt x="2139" y="1641"/>
                    </a:lnTo>
                    <a:lnTo>
                      <a:pt x="2139" y="1641"/>
                    </a:lnTo>
                    <a:lnTo>
                      <a:pt x="2145" y="1641"/>
                    </a:lnTo>
                    <a:lnTo>
                      <a:pt x="2145" y="1647"/>
                    </a:lnTo>
                    <a:lnTo>
                      <a:pt x="2151" y="1647"/>
                    </a:lnTo>
                    <a:lnTo>
                      <a:pt x="2151" y="1647"/>
                    </a:lnTo>
                    <a:lnTo>
                      <a:pt x="2151" y="1647"/>
                    </a:lnTo>
                    <a:lnTo>
                      <a:pt x="2151" y="1653"/>
                    </a:lnTo>
                    <a:lnTo>
                      <a:pt x="2151" y="1653"/>
                    </a:lnTo>
                    <a:lnTo>
                      <a:pt x="2157" y="1653"/>
                    </a:lnTo>
                    <a:lnTo>
                      <a:pt x="2157" y="1653"/>
                    </a:lnTo>
                    <a:lnTo>
                      <a:pt x="2157" y="1653"/>
                    </a:lnTo>
                    <a:lnTo>
                      <a:pt x="2157" y="1653"/>
                    </a:lnTo>
                    <a:lnTo>
                      <a:pt x="2157" y="1659"/>
                    </a:lnTo>
                    <a:lnTo>
                      <a:pt x="2157" y="1659"/>
                    </a:lnTo>
                    <a:lnTo>
                      <a:pt x="2157" y="1659"/>
                    </a:lnTo>
                    <a:lnTo>
                      <a:pt x="2157" y="1659"/>
                    </a:lnTo>
                    <a:lnTo>
                      <a:pt x="2157" y="1659"/>
                    </a:lnTo>
                    <a:lnTo>
                      <a:pt x="2157" y="1653"/>
                    </a:lnTo>
                    <a:lnTo>
                      <a:pt x="2157" y="1647"/>
                    </a:lnTo>
                    <a:lnTo>
                      <a:pt x="2157" y="1641"/>
                    </a:lnTo>
                    <a:lnTo>
                      <a:pt x="2151" y="1641"/>
                    </a:lnTo>
                    <a:lnTo>
                      <a:pt x="2151" y="1641"/>
                    </a:lnTo>
                    <a:lnTo>
                      <a:pt x="2151" y="1635"/>
                    </a:lnTo>
                    <a:lnTo>
                      <a:pt x="2151" y="1635"/>
                    </a:lnTo>
                    <a:lnTo>
                      <a:pt x="2151" y="1635"/>
                    </a:lnTo>
                    <a:lnTo>
                      <a:pt x="2157" y="1641"/>
                    </a:lnTo>
                    <a:lnTo>
                      <a:pt x="2157" y="1641"/>
                    </a:lnTo>
                    <a:lnTo>
                      <a:pt x="2157" y="1641"/>
                    </a:lnTo>
                    <a:lnTo>
                      <a:pt x="2157" y="1635"/>
                    </a:lnTo>
                    <a:lnTo>
                      <a:pt x="2157" y="1635"/>
                    </a:lnTo>
                    <a:lnTo>
                      <a:pt x="2157" y="1629"/>
                    </a:lnTo>
                    <a:lnTo>
                      <a:pt x="2157" y="1623"/>
                    </a:lnTo>
                    <a:lnTo>
                      <a:pt x="2163" y="1623"/>
                    </a:lnTo>
                    <a:lnTo>
                      <a:pt x="2163" y="1629"/>
                    </a:lnTo>
                    <a:lnTo>
                      <a:pt x="2163" y="1629"/>
                    </a:lnTo>
                    <a:lnTo>
                      <a:pt x="2163" y="1635"/>
                    </a:lnTo>
                    <a:lnTo>
                      <a:pt x="2163" y="1635"/>
                    </a:lnTo>
                    <a:lnTo>
                      <a:pt x="2163" y="1641"/>
                    </a:lnTo>
                    <a:lnTo>
                      <a:pt x="2163" y="1641"/>
                    </a:lnTo>
                    <a:lnTo>
                      <a:pt x="2163" y="1641"/>
                    </a:lnTo>
                    <a:lnTo>
                      <a:pt x="2163" y="1641"/>
                    </a:lnTo>
                    <a:lnTo>
                      <a:pt x="2163" y="1647"/>
                    </a:lnTo>
                    <a:lnTo>
                      <a:pt x="2163" y="1647"/>
                    </a:lnTo>
                    <a:lnTo>
                      <a:pt x="2163" y="1647"/>
                    </a:lnTo>
                    <a:lnTo>
                      <a:pt x="2169" y="1647"/>
                    </a:lnTo>
                    <a:lnTo>
                      <a:pt x="2169" y="1647"/>
                    </a:lnTo>
                    <a:lnTo>
                      <a:pt x="2169" y="1647"/>
                    </a:lnTo>
                    <a:lnTo>
                      <a:pt x="2163" y="1647"/>
                    </a:lnTo>
                    <a:lnTo>
                      <a:pt x="2169" y="1647"/>
                    </a:lnTo>
                    <a:lnTo>
                      <a:pt x="2169" y="1653"/>
                    </a:lnTo>
                    <a:lnTo>
                      <a:pt x="2169" y="1653"/>
                    </a:lnTo>
                    <a:lnTo>
                      <a:pt x="2169" y="1653"/>
                    </a:lnTo>
                    <a:lnTo>
                      <a:pt x="2169" y="1653"/>
                    </a:lnTo>
                    <a:lnTo>
                      <a:pt x="2169" y="1653"/>
                    </a:lnTo>
                    <a:lnTo>
                      <a:pt x="2169" y="1653"/>
                    </a:lnTo>
                    <a:lnTo>
                      <a:pt x="2169" y="1647"/>
                    </a:lnTo>
                    <a:lnTo>
                      <a:pt x="2169" y="1647"/>
                    </a:lnTo>
                    <a:lnTo>
                      <a:pt x="2169" y="1647"/>
                    </a:lnTo>
                    <a:lnTo>
                      <a:pt x="2169" y="1647"/>
                    </a:lnTo>
                    <a:lnTo>
                      <a:pt x="2169" y="1647"/>
                    </a:lnTo>
                    <a:lnTo>
                      <a:pt x="2169" y="1647"/>
                    </a:lnTo>
                    <a:lnTo>
                      <a:pt x="2169" y="1647"/>
                    </a:lnTo>
                    <a:lnTo>
                      <a:pt x="2169" y="1647"/>
                    </a:lnTo>
                    <a:lnTo>
                      <a:pt x="2169" y="1641"/>
                    </a:lnTo>
                    <a:lnTo>
                      <a:pt x="2169" y="1641"/>
                    </a:lnTo>
                    <a:lnTo>
                      <a:pt x="2163" y="1641"/>
                    </a:lnTo>
                    <a:lnTo>
                      <a:pt x="2163" y="1641"/>
                    </a:lnTo>
                    <a:lnTo>
                      <a:pt x="2163" y="1641"/>
                    </a:lnTo>
                    <a:lnTo>
                      <a:pt x="2169" y="1635"/>
                    </a:lnTo>
                    <a:lnTo>
                      <a:pt x="2169" y="1635"/>
                    </a:lnTo>
                    <a:lnTo>
                      <a:pt x="2169" y="1629"/>
                    </a:lnTo>
                    <a:lnTo>
                      <a:pt x="2169" y="1629"/>
                    </a:lnTo>
                    <a:lnTo>
                      <a:pt x="2169" y="1629"/>
                    </a:lnTo>
                    <a:lnTo>
                      <a:pt x="2169" y="1629"/>
                    </a:lnTo>
                    <a:lnTo>
                      <a:pt x="2175" y="1629"/>
                    </a:lnTo>
                    <a:lnTo>
                      <a:pt x="2175" y="1629"/>
                    </a:lnTo>
                    <a:lnTo>
                      <a:pt x="2175" y="1629"/>
                    </a:lnTo>
                    <a:lnTo>
                      <a:pt x="2175" y="1629"/>
                    </a:lnTo>
                    <a:lnTo>
                      <a:pt x="2175" y="1629"/>
                    </a:lnTo>
                    <a:lnTo>
                      <a:pt x="2175" y="1623"/>
                    </a:lnTo>
                    <a:lnTo>
                      <a:pt x="2175" y="1623"/>
                    </a:lnTo>
                    <a:lnTo>
                      <a:pt x="2175" y="1623"/>
                    </a:lnTo>
                    <a:lnTo>
                      <a:pt x="2175" y="1623"/>
                    </a:lnTo>
                    <a:lnTo>
                      <a:pt x="2181" y="1623"/>
                    </a:lnTo>
                    <a:lnTo>
                      <a:pt x="2175" y="1617"/>
                    </a:lnTo>
                    <a:lnTo>
                      <a:pt x="2175" y="1617"/>
                    </a:lnTo>
                    <a:lnTo>
                      <a:pt x="2175" y="1617"/>
                    </a:lnTo>
                    <a:lnTo>
                      <a:pt x="2175" y="1611"/>
                    </a:lnTo>
                    <a:lnTo>
                      <a:pt x="2175" y="1611"/>
                    </a:lnTo>
                    <a:lnTo>
                      <a:pt x="2175" y="1611"/>
                    </a:lnTo>
                    <a:lnTo>
                      <a:pt x="2175" y="1605"/>
                    </a:lnTo>
                    <a:lnTo>
                      <a:pt x="2175" y="1605"/>
                    </a:lnTo>
                    <a:lnTo>
                      <a:pt x="2181" y="1605"/>
                    </a:lnTo>
                    <a:lnTo>
                      <a:pt x="2181" y="1605"/>
                    </a:lnTo>
                    <a:lnTo>
                      <a:pt x="2181" y="1611"/>
                    </a:lnTo>
                    <a:lnTo>
                      <a:pt x="2181" y="1617"/>
                    </a:lnTo>
                    <a:lnTo>
                      <a:pt x="2181" y="1617"/>
                    </a:lnTo>
                    <a:lnTo>
                      <a:pt x="2181" y="1617"/>
                    </a:lnTo>
                    <a:lnTo>
                      <a:pt x="2187" y="1617"/>
                    </a:lnTo>
                    <a:lnTo>
                      <a:pt x="2181" y="1617"/>
                    </a:lnTo>
                    <a:lnTo>
                      <a:pt x="2181" y="1623"/>
                    </a:lnTo>
                    <a:lnTo>
                      <a:pt x="2181" y="1623"/>
                    </a:lnTo>
                    <a:lnTo>
                      <a:pt x="2181" y="1623"/>
                    </a:lnTo>
                    <a:lnTo>
                      <a:pt x="2181" y="1623"/>
                    </a:lnTo>
                    <a:lnTo>
                      <a:pt x="2181" y="1623"/>
                    </a:lnTo>
                    <a:lnTo>
                      <a:pt x="2181" y="1623"/>
                    </a:lnTo>
                    <a:lnTo>
                      <a:pt x="2181" y="1623"/>
                    </a:lnTo>
                    <a:lnTo>
                      <a:pt x="2181" y="1629"/>
                    </a:lnTo>
                    <a:lnTo>
                      <a:pt x="2187" y="1629"/>
                    </a:lnTo>
                    <a:lnTo>
                      <a:pt x="2187" y="1635"/>
                    </a:lnTo>
                    <a:lnTo>
                      <a:pt x="2187" y="1635"/>
                    </a:lnTo>
                    <a:lnTo>
                      <a:pt x="2187" y="1635"/>
                    </a:lnTo>
                    <a:lnTo>
                      <a:pt x="2187" y="1635"/>
                    </a:lnTo>
                    <a:lnTo>
                      <a:pt x="2187" y="1629"/>
                    </a:lnTo>
                    <a:lnTo>
                      <a:pt x="2187" y="1629"/>
                    </a:lnTo>
                    <a:lnTo>
                      <a:pt x="2187" y="1629"/>
                    </a:lnTo>
                    <a:lnTo>
                      <a:pt x="2187" y="1629"/>
                    </a:lnTo>
                    <a:lnTo>
                      <a:pt x="2187" y="1623"/>
                    </a:lnTo>
                    <a:lnTo>
                      <a:pt x="2187" y="1623"/>
                    </a:lnTo>
                    <a:lnTo>
                      <a:pt x="2187" y="1623"/>
                    </a:lnTo>
                    <a:lnTo>
                      <a:pt x="2187" y="1623"/>
                    </a:lnTo>
                    <a:lnTo>
                      <a:pt x="2187" y="1623"/>
                    </a:lnTo>
                    <a:lnTo>
                      <a:pt x="2187" y="1617"/>
                    </a:lnTo>
                    <a:lnTo>
                      <a:pt x="2187" y="1617"/>
                    </a:lnTo>
                    <a:lnTo>
                      <a:pt x="2193" y="1617"/>
                    </a:lnTo>
                    <a:lnTo>
                      <a:pt x="2193" y="1611"/>
                    </a:lnTo>
                    <a:lnTo>
                      <a:pt x="2199" y="1611"/>
                    </a:lnTo>
                    <a:lnTo>
                      <a:pt x="2199" y="1617"/>
                    </a:lnTo>
                    <a:lnTo>
                      <a:pt x="2199" y="1617"/>
                    </a:lnTo>
                    <a:lnTo>
                      <a:pt x="2193" y="1617"/>
                    </a:lnTo>
                    <a:lnTo>
                      <a:pt x="2193" y="1623"/>
                    </a:lnTo>
                    <a:lnTo>
                      <a:pt x="2193" y="1623"/>
                    </a:lnTo>
                    <a:lnTo>
                      <a:pt x="2199" y="1623"/>
                    </a:lnTo>
                    <a:lnTo>
                      <a:pt x="2199" y="1623"/>
                    </a:lnTo>
                    <a:lnTo>
                      <a:pt x="2199" y="1623"/>
                    </a:lnTo>
                    <a:lnTo>
                      <a:pt x="2199" y="1623"/>
                    </a:lnTo>
                    <a:lnTo>
                      <a:pt x="2205" y="1623"/>
                    </a:lnTo>
                    <a:lnTo>
                      <a:pt x="2205" y="1623"/>
                    </a:lnTo>
                    <a:lnTo>
                      <a:pt x="2205" y="1629"/>
                    </a:lnTo>
                    <a:lnTo>
                      <a:pt x="2211" y="1629"/>
                    </a:lnTo>
                    <a:lnTo>
                      <a:pt x="2211" y="1629"/>
                    </a:lnTo>
                    <a:lnTo>
                      <a:pt x="2211" y="1623"/>
                    </a:lnTo>
                    <a:lnTo>
                      <a:pt x="2217" y="1623"/>
                    </a:lnTo>
                    <a:lnTo>
                      <a:pt x="2217" y="1623"/>
                    </a:lnTo>
                    <a:lnTo>
                      <a:pt x="2217" y="1623"/>
                    </a:lnTo>
                    <a:lnTo>
                      <a:pt x="2217" y="1623"/>
                    </a:lnTo>
                    <a:lnTo>
                      <a:pt x="2217" y="1623"/>
                    </a:lnTo>
                    <a:lnTo>
                      <a:pt x="2217" y="1623"/>
                    </a:lnTo>
                    <a:lnTo>
                      <a:pt x="2223" y="1623"/>
                    </a:lnTo>
                    <a:lnTo>
                      <a:pt x="2223" y="1623"/>
                    </a:lnTo>
                    <a:lnTo>
                      <a:pt x="2223" y="1629"/>
                    </a:lnTo>
                    <a:lnTo>
                      <a:pt x="2223" y="1629"/>
                    </a:lnTo>
                    <a:lnTo>
                      <a:pt x="2223" y="1629"/>
                    </a:lnTo>
                    <a:lnTo>
                      <a:pt x="2223" y="1629"/>
                    </a:lnTo>
                    <a:lnTo>
                      <a:pt x="2223" y="1629"/>
                    </a:lnTo>
                    <a:lnTo>
                      <a:pt x="2229" y="1623"/>
                    </a:lnTo>
                    <a:lnTo>
                      <a:pt x="2229" y="1623"/>
                    </a:lnTo>
                    <a:lnTo>
                      <a:pt x="2223" y="1623"/>
                    </a:lnTo>
                    <a:lnTo>
                      <a:pt x="2229" y="1623"/>
                    </a:lnTo>
                    <a:lnTo>
                      <a:pt x="2229" y="1623"/>
                    </a:lnTo>
                    <a:lnTo>
                      <a:pt x="2229" y="1617"/>
                    </a:lnTo>
                    <a:lnTo>
                      <a:pt x="2229" y="1617"/>
                    </a:lnTo>
                    <a:lnTo>
                      <a:pt x="2229" y="1617"/>
                    </a:lnTo>
                    <a:lnTo>
                      <a:pt x="2229" y="1617"/>
                    </a:lnTo>
                    <a:lnTo>
                      <a:pt x="2229" y="1623"/>
                    </a:lnTo>
                    <a:lnTo>
                      <a:pt x="2235" y="1623"/>
                    </a:lnTo>
                    <a:lnTo>
                      <a:pt x="2235" y="1623"/>
                    </a:lnTo>
                    <a:lnTo>
                      <a:pt x="2235" y="1623"/>
                    </a:lnTo>
                    <a:lnTo>
                      <a:pt x="2235" y="1623"/>
                    </a:lnTo>
                    <a:lnTo>
                      <a:pt x="2235" y="1617"/>
                    </a:lnTo>
                    <a:lnTo>
                      <a:pt x="2235" y="1617"/>
                    </a:lnTo>
                    <a:lnTo>
                      <a:pt x="2235" y="1617"/>
                    </a:lnTo>
                    <a:lnTo>
                      <a:pt x="2235" y="1617"/>
                    </a:lnTo>
                    <a:lnTo>
                      <a:pt x="2235" y="1617"/>
                    </a:lnTo>
                    <a:lnTo>
                      <a:pt x="2235" y="1617"/>
                    </a:lnTo>
                    <a:lnTo>
                      <a:pt x="2235" y="1617"/>
                    </a:lnTo>
                    <a:lnTo>
                      <a:pt x="2235" y="1611"/>
                    </a:lnTo>
                    <a:lnTo>
                      <a:pt x="2235" y="1611"/>
                    </a:lnTo>
                    <a:lnTo>
                      <a:pt x="2235" y="1605"/>
                    </a:lnTo>
                    <a:lnTo>
                      <a:pt x="2241" y="1599"/>
                    </a:lnTo>
                    <a:lnTo>
                      <a:pt x="2241" y="1599"/>
                    </a:lnTo>
                    <a:lnTo>
                      <a:pt x="2241" y="1599"/>
                    </a:lnTo>
                    <a:lnTo>
                      <a:pt x="2241" y="1599"/>
                    </a:lnTo>
                    <a:lnTo>
                      <a:pt x="2241" y="1605"/>
                    </a:lnTo>
                    <a:lnTo>
                      <a:pt x="2241" y="1605"/>
                    </a:lnTo>
                    <a:lnTo>
                      <a:pt x="2247" y="1605"/>
                    </a:lnTo>
                    <a:lnTo>
                      <a:pt x="2247" y="1605"/>
                    </a:lnTo>
                    <a:lnTo>
                      <a:pt x="2247" y="1605"/>
                    </a:lnTo>
                    <a:lnTo>
                      <a:pt x="2253" y="1599"/>
                    </a:lnTo>
                    <a:lnTo>
                      <a:pt x="2253" y="1599"/>
                    </a:lnTo>
                    <a:lnTo>
                      <a:pt x="2253" y="1593"/>
                    </a:lnTo>
                    <a:lnTo>
                      <a:pt x="2253" y="1593"/>
                    </a:lnTo>
                    <a:lnTo>
                      <a:pt x="2253" y="1593"/>
                    </a:lnTo>
                    <a:lnTo>
                      <a:pt x="2253" y="1593"/>
                    </a:lnTo>
                    <a:lnTo>
                      <a:pt x="2253" y="1593"/>
                    </a:lnTo>
                    <a:lnTo>
                      <a:pt x="2247" y="1593"/>
                    </a:lnTo>
                    <a:lnTo>
                      <a:pt x="2247" y="1599"/>
                    </a:lnTo>
                    <a:lnTo>
                      <a:pt x="2247" y="1605"/>
                    </a:lnTo>
                    <a:lnTo>
                      <a:pt x="2247" y="1599"/>
                    </a:lnTo>
                    <a:lnTo>
                      <a:pt x="2247" y="1599"/>
                    </a:lnTo>
                    <a:lnTo>
                      <a:pt x="2247" y="1599"/>
                    </a:lnTo>
                    <a:lnTo>
                      <a:pt x="2247" y="1593"/>
                    </a:lnTo>
                    <a:lnTo>
                      <a:pt x="2247" y="1593"/>
                    </a:lnTo>
                    <a:lnTo>
                      <a:pt x="2241" y="1593"/>
                    </a:lnTo>
                    <a:lnTo>
                      <a:pt x="2247" y="1593"/>
                    </a:lnTo>
                    <a:lnTo>
                      <a:pt x="2247" y="1593"/>
                    </a:lnTo>
                    <a:lnTo>
                      <a:pt x="2247" y="1593"/>
                    </a:lnTo>
                    <a:lnTo>
                      <a:pt x="2247" y="1593"/>
                    </a:lnTo>
                    <a:lnTo>
                      <a:pt x="2241" y="1593"/>
                    </a:lnTo>
                    <a:lnTo>
                      <a:pt x="2241" y="1593"/>
                    </a:lnTo>
                    <a:lnTo>
                      <a:pt x="2241" y="1599"/>
                    </a:lnTo>
                    <a:lnTo>
                      <a:pt x="2235" y="1599"/>
                    </a:lnTo>
                    <a:lnTo>
                      <a:pt x="2235" y="1599"/>
                    </a:lnTo>
                    <a:lnTo>
                      <a:pt x="2235" y="1599"/>
                    </a:lnTo>
                    <a:lnTo>
                      <a:pt x="2235" y="1599"/>
                    </a:lnTo>
                    <a:lnTo>
                      <a:pt x="2235" y="1599"/>
                    </a:lnTo>
                    <a:lnTo>
                      <a:pt x="2235" y="1599"/>
                    </a:lnTo>
                    <a:lnTo>
                      <a:pt x="2235" y="1593"/>
                    </a:lnTo>
                    <a:lnTo>
                      <a:pt x="2235" y="1593"/>
                    </a:lnTo>
                    <a:lnTo>
                      <a:pt x="2235" y="1593"/>
                    </a:lnTo>
                    <a:lnTo>
                      <a:pt x="2235" y="1593"/>
                    </a:lnTo>
                    <a:lnTo>
                      <a:pt x="2235" y="1593"/>
                    </a:lnTo>
                    <a:lnTo>
                      <a:pt x="2235" y="1587"/>
                    </a:lnTo>
                    <a:lnTo>
                      <a:pt x="2235" y="1587"/>
                    </a:lnTo>
                    <a:lnTo>
                      <a:pt x="2235" y="1587"/>
                    </a:lnTo>
                    <a:lnTo>
                      <a:pt x="2235" y="1587"/>
                    </a:lnTo>
                    <a:lnTo>
                      <a:pt x="2241" y="1587"/>
                    </a:lnTo>
                    <a:lnTo>
                      <a:pt x="2241" y="1593"/>
                    </a:lnTo>
                    <a:lnTo>
                      <a:pt x="2241" y="1593"/>
                    </a:lnTo>
                    <a:lnTo>
                      <a:pt x="2241" y="1593"/>
                    </a:lnTo>
                    <a:lnTo>
                      <a:pt x="2241" y="1587"/>
                    </a:lnTo>
                    <a:lnTo>
                      <a:pt x="2241" y="1587"/>
                    </a:lnTo>
                    <a:lnTo>
                      <a:pt x="2247" y="1587"/>
                    </a:lnTo>
                    <a:lnTo>
                      <a:pt x="2247" y="1581"/>
                    </a:lnTo>
                    <a:lnTo>
                      <a:pt x="2247" y="1581"/>
                    </a:lnTo>
                    <a:lnTo>
                      <a:pt x="2247" y="1581"/>
                    </a:lnTo>
                    <a:lnTo>
                      <a:pt x="2247" y="1581"/>
                    </a:lnTo>
                    <a:lnTo>
                      <a:pt x="2241" y="1581"/>
                    </a:lnTo>
                    <a:lnTo>
                      <a:pt x="2241" y="1581"/>
                    </a:lnTo>
                    <a:lnTo>
                      <a:pt x="2241" y="1575"/>
                    </a:lnTo>
                    <a:lnTo>
                      <a:pt x="2247" y="1575"/>
                    </a:lnTo>
                    <a:lnTo>
                      <a:pt x="2247" y="1575"/>
                    </a:lnTo>
                    <a:lnTo>
                      <a:pt x="2247" y="1581"/>
                    </a:lnTo>
                    <a:lnTo>
                      <a:pt x="2247" y="1581"/>
                    </a:lnTo>
                    <a:lnTo>
                      <a:pt x="2247" y="1581"/>
                    </a:lnTo>
                    <a:lnTo>
                      <a:pt x="2253" y="1581"/>
                    </a:lnTo>
                    <a:lnTo>
                      <a:pt x="2253" y="1575"/>
                    </a:lnTo>
                    <a:lnTo>
                      <a:pt x="2253" y="1575"/>
                    </a:lnTo>
                    <a:lnTo>
                      <a:pt x="2247" y="1575"/>
                    </a:lnTo>
                    <a:lnTo>
                      <a:pt x="2247" y="1575"/>
                    </a:lnTo>
                    <a:lnTo>
                      <a:pt x="2247" y="1575"/>
                    </a:lnTo>
                    <a:lnTo>
                      <a:pt x="2253" y="1575"/>
                    </a:lnTo>
                    <a:lnTo>
                      <a:pt x="2253" y="1575"/>
                    </a:lnTo>
                    <a:lnTo>
                      <a:pt x="2253" y="1569"/>
                    </a:lnTo>
                    <a:lnTo>
                      <a:pt x="2253" y="1575"/>
                    </a:lnTo>
                    <a:lnTo>
                      <a:pt x="2253" y="1575"/>
                    </a:lnTo>
                    <a:lnTo>
                      <a:pt x="2259" y="1575"/>
                    </a:lnTo>
                    <a:lnTo>
                      <a:pt x="2259" y="1575"/>
                    </a:lnTo>
                    <a:lnTo>
                      <a:pt x="2259" y="1569"/>
                    </a:lnTo>
                    <a:lnTo>
                      <a:pt x="2259" y="1569"/>
                    </a:lnTo>
                    <a:lnTo>
                      <a:pt x="2259" y="1569"/>
                    </a:lnTo>
                    <a:lnTo>
                      <a:pt x="2259" y="1569"/>
                    </a:lnTo>
                    <a:lnTo>
                      <a:pt x="2265" y="1569"/>
                    </a:lnTo>
                    <a:lnTo>
                      <a:pt x="2259" y="1569"/>
                    </a:lnTo>
                    <a:lnTo>
                      <a:pt x="2259" y="1569"/>
                    </a:lnTo>
                    <a:lnTo>
                      <a:pt x="2259" y="1569"/>
                    </a:lnTo>
                    <a:lnTo>
                      <a:pt x="2259" y="1563"/>
                    </a:lnTo>
                    <a:lnTo>
                      <a:pt x="2259" y="1563"/>
                    </a:lnTo>
                    <a:lnTo>
                      <a:pt x="2259" y="1563"/>
                    </a:lnTo>
                    <a:lnTo>
                      <a:pt x="2259" y="1563"/>
                    </a:lnTo>
                    <a:lnTo>
                      <a:pt x="2259" y="1563"/>
                    </a:lnTo>
                    <a:lnTo>
                      <a:pt x="2259" y="1563"/>
                    </a:lnTo>
                    <a:lnTo>
                      <a:pt x="2259" y="1563"/>
                    </a:lnTo>
                    <a:lnTo>
                      <a:pt x="2259" y="1563"/>
                    </a:lnTo>
                    <a:lnTo>
                      <a:pt x="2259" y="1557"/>
                    </a:lnTo>
                    <a:lnTo>
                      <a:pt x="2259" y="1557"/>
                    </a:lnTo>
                    <a:lnTo>
                      <a:pt x="2259" y="1557"/>
                    </a:lnTo>
                    <a:lnTo>
                      <a:pt x="2259" y="1557"/>
                    </a:lnTo>
                    <a:lnTo>
                      <a:pt x="2259" y="1557"/>
                    </a:lnTo>
                    <a:lnTo>
                      <a:pt x="2259" y="1557"/>
                    </a:lnTo>
                    <a:lnTo>
                      <a:pt x="2253" y="1557"/>
                    </a:lnTo>
                    <a:lnTo>
                      <a:pt x="2253" y="1557"/>
                    </a:lnTo>
                    <a:lnTo>
                      <a:pt x="2253" y="1551"/>
                    </a:lnTo>
                    <a:lnTo>
                      <a:pt x="2253" y="1551"/>
                    </a:lnTo>
                    <a:lnTo>
                      <a:pt x="2253" y="1551"/>
                    </a:lnTo>
                    <a:lnTo>
                      <a:pt x="2253" y="1551"/>
                    </a:lnTo>
                    <a:lnTo>
                      <a:pt x="2253" y="1551"/>
                    </a:lnTo>
                    <a:lnTo>
                      <a:pt x="2253" y="1551"/>
                    </a:lnTo>
                    <a:lnTo>
                      <a:pt x="2253" y="1551"/>
                    </a:lnTo>
                    <a:lnTo>
                      <a:pt x="2247" y="1557"/>
                    </a:lnTo>
                    <a:lnTo>
                      <a:pt x="2247" y="1557"/>
                    </a:lnTo>
                    <a:lnTo>
                      <a:pt x="2247" y="1563"/>
                    </a:lnTo>
                    <a:lnTo>
                      <a:pt x="2247" y="1563"/>
                    </a:lnTo>
                    <a:lnTo>
                      <a:pt x="2247" y="1563"/>
                    </a:lnTo>
                    <a:lnTo>
                      <a:pt x="2247" y="1557"/>
                    </a:lnTo>
                    <a:lnTo>
                      <a:pt x="2247" y="1557"/>
                    </a:lnTo>
                    <a:lnTo>
                      <a:pt x="2247" y="1557"/>
                    </a:lnTo>
                    <a:lnTo>
                      <a:pt x="2247" y="1557"/>
                    </a:lnTo>
                    <a:lnTo>
                      <a:pt x="2247" y="1557"/>
                    </a:lnTo>
                    <a:lnTo>
                      <a:pt x="2247" y="1557"/>
                    </a:lnTo>
                    <a:lnTo>
                      <a:pt x="2247" y="1557"/>
                    </a:lnTo>
                    <a:lnTo>
                      <a:pt x="2247" y="1557"/>
                    </a:lnTo>
                    <a:lnTo>
                      <a:pt x="2247" y="1557"/>
                    </a:lnTo>
                    <a:lnTo>
                      <a:pt x="2247" y="1563"/>
                    </a:lnTo>
                    <a:lnTo>
                      <a:pt x="2247" y="1563"/>
                    </a:lnTo>
                    <a:lnTo>
                      <a:pt x="2247" y="1563"/>
                    </a:lnTo>
                    <a:lnTo>
                      <a:pt x="2247" y="1563"/>
                    </a:lnTo>
                    <a:lnTo>
                      <a:pt x="2247" y="1563"/>
                    </a:lnTo>
                    <a:lnTo>
                      <a:pt x="2247" y="1563"/>
                    </a:lnTo>
                    <a:lnTo>
                      <a:pt x="2247" y="1563"/>
                    </a:lnTo>
                    <a:lnTo>
                      <a:pt x="2247" y="1569"/>
                    </a:lnTo>
                    <a:lnTo>
                      <a:pt x="2247" y="1569"/>
                    </a:lnTo>
                    <a:lnTo>
                      <a:pt x="2241" y="1569"/>
                    </a:lnTo>
                    <a:lnTo>
                      <a:pt x="2241" y="1563"/>
                    </a:lnTo>
                    <a:lnTo>
                      <a:pt x="2241" y="1563"/>
                    </a:lnTo>
                    <a:lnTo>
                      <a:pt x="2241" y="1563"/>
                    </a:lnTo>
                    <a:lnTo>
                      <a:pt x="2241" y="1563"/>
                    </a:lnTo>
                    <a:lnTo>
                      <a:pt x="2241" y="1563"/>
                    </a:lnTo>
                    <a:lnTo>
                      <a:pt x="2235" y="1563"/>
                    </a:lnTo>
                    <a:lnTo>
                      <a:pt x="2241" y="1563"/>
                    </a:lnTo>
                    <a:lnTo>
                      <a:pt x="2241" y="1563"/>
                    </a:lnTo>
                    <a:lnTo>
                      <a:pt x="2241" y="1563"/>
                    </a:lnTo>
                    <a:lnTo>
                      <a:pt x="2235" y="1563"/>
                    </a:lnTo>
                    <a:lnTo>
                      <a:pt x="2235" y="1563"/>
                    </a:lnTo>
                    <a:lnTo>
                      <a:pt x="2235" y="1557"/>
                    </a:lnTo>
                    <a:lnTo>
                      <a:pt x="2235" y="1557"/>
                    </a:lnTo>
                    <a:lnTo>
                      <a:pt x="2235" y="1557"/>
                    </a:lnTo>
                    <a:lnTo>
                      <a:pt x="2235" y="1557"/>
                    </a:lnTo>
                    <a:lnTo>
                      <a:pt x="2229" y="1557"/>
                    </a:lnTo>
                    <a:lnTo>
                      <a:pt x="2229" y="1557"/>
                    </a:lnTo>
                    <a:lnTo>
                      <a:pt x="2229" y="1563"/>
                    </a:lnTo>
                    <a:lnTo>
                      <a:pt x="2223" y="1563"/>
                    </a:lnTo>
                    <a:lnTo>
                      <a:pt x="2223" y="1569"/>
                    </a:lnTo>
                    <a:lnTo>
                      <a:pt x="2217" y="1569"/>
                    </a:lnTo>
                    <a:lnTo>
                      <a:pt x="2217" y="1569"/>
                    </a:lnTo>
                    <a:lnTo>
                      <a:pt x="2217" y="1563"/>
                    </a:lnTo>
                    <a:lnTo>
                      <a:pt x="2223" y="1563"/>
                    </a:lnTo>
                    <a:lnTo>
                      <a:pt x="2223" y="1563"/>
                    </a:lnTo>
                    <a:lnTo>
                      <a:pt x="2223" y="1557"/>
                    </a:lnTo>
                    <a:lnTo>
                      <a:pt x="2229" y="1557"/>
                    </a:lnTo>
                    <a:lnTo>
                      <a:pt x="2229" y="1551"/>
                    </a:lnTo>
                    <a:lnTo>
                      <a:pt x="2229" y="1551"/>
                    </a:lnTo>
                    <a:lnTo>
                      <a:pt x="2235" y="1551"/>
                    </a:lnTo>
                    <a:lnTo>
                      <a:pt x="2235" y="1557"/>
                    </a:lnTo>
                    <a:lnTo>
                      <a:pt x="2235" y="1557"/>
                    </a:lnTo>
                    <a:lnTo>
                      <a:pt x="2235" y="1557"/>
                    </a:lnTo>
                    <a:lnTo>
                      <a:pt x="2235" y="1557"/>
                    </a:lnTo>
                    <a:lnTo>
                      <a:pt x="2235" y="1557"/>
                    </a:lnTo>
                    <a:lnTo>
                      <a:pt x="2241" y="1557"/>
                    </a:lnTo>
                    <a:lnTo>
                      <a:pt x="2241" y="1557"/>
                    </a:lnTo>
                    <a:lnTo>
                      <a:pt x="2247" y="1551"/>
                    </a:lnTo>
                    <a:lnTo>
                      <a:pt x="2247" y="1551"/>
                    </a:lnTo>
                    <a:lnTo>
                      <a:pt x="2247" y="1551"/>
                    </a:lnTo>
                    <a:lnTo>
                      <a:pt x="2247" y="1551"/>
                    </a:lnTo>
                    <a:lnTo>
                      <a:pt x="2247" y="1545"/>
                    </a:lnTo>
                    <a:lnTo>
                      <a:pt x="2247" y="1545"/>
                    </a:lnTo>
                    <a:lnTo>
                      <a:pt x="2247" y="1545"/>
                    </a:lnTo>
                    <a:lnTo>
                      <a:pt x="2247" y="1545"/>
                    </a:lnTo>
                    <a:lnTo>
                      <a:pt x="2247" y="1545"/>
                    </a:lnTo>
                    <a:lnTo>
                      <a:pt x="2247" y="1545"/>
                    </a:lnTo>
                    <a:lnTo>
                      <a:pt x="2247" y="1539"/>
                    </a:lnTo>
                    <a:lnTo>
                      <a:pt x="2247" y="1539"/>
                    </a:lnTo>
                    <a:lnTo>
                      <a:pt x="2241" y="1539"/>
                    </a:lnTo>
                    <a:lnTo>
                      <a:pt x="2241" y="1533"/>
                    </a:lnTo>
                    <a:lnTo>
                      <a:pt x="2247" y="1533"/>
                    </a:lnTo>
                    <a:lnTo>
                      <a:pt x="2247" y="1533"/>
                    </a:lnTo>
                    <a:lnTo>
                      <a:pt x="2247" y="1533"/>
                    </a:lnTo>
                    <a:lnTo>
                      <a:pt x="2241" y="1533"/>
                    </a:lnTo>
                    <a:lnTo>
                      <a:pt x="2241" y="1533"/>
                    </a:lnTo>
                    <a:lnTo>
                      <a:pt x="2241" y="1539"/>
                    </a:lnTo>
                    <a:lnTo>
                      <a:pt x="2241" y="1545"/>
                    </a:lnTo>
                    <a:lnTo>
                      <a:pt x="2235" y="1545"/>
                    </a:lnTo>
                    <a:lnTo>
                      <a:pt x="2235" y="1545"/>
                    </a:lnTo>
                    <a:lnTo>
                      <a:pt x="2235" y="1545"/>
                    </a:lnTo>
                    <a:lnTo>
                      <a:pt x="2235" y="1545"/>
                    </a:lnTo>
                    <a:lnTo>
                      <a:pt x="2235" y="1545"/>
                    </a:lnTo>
                    <a:lnTo>
                      <a:pt x="2235" y="1545"/>
                    </a:lnTo>
                    <a:lnTo>
                      <a:pt x="2235" y="1545"/>
                    </a:lnTo>
                    <a:lnTo>
                      <a:pt x="2235" y="1539"/>
                    </a:lnTo>
                    <a:lnTo>
                      <a:pt x="2235" y="1539"/>
                    </a:lnTo>
                    <a:lnTo>
                      <a:pt x="2235" y="1539"/>
                    </a:lnTo>
                    <a:lnTo>
                      <a:pt x="2235" y="1539"/>
                    </a:lnTo>
                    <a:lnTo>
                      <a:pt x="2235" y="1539"/>
                    </a:lnTo>
                    <a:lnTo>
                      <a:pt x="2235" y="1533"/>
                    </a:lnTo>
                    <a:lnTo>
                      <a:pt x="2235" y="1533"/>
                    </a:lnTo>
                    <a:lnTo>
                      <a:pt x="2235" y="1533"/>
                    </a:lnTo>
                    <a:lnTo>
                      <a:pt x="2235" y="1533"/>
                    </a:lnTo>
                    <a:lnTo>
                      <a:pt x="2235" y="1533"/>
                    </a:lnTo>
                    <a:lnTo>
                      <a:pt x="2235" y="1533"/>
                    </a:lnTo>
                    <a:lnTo>
                      <a:pt x="2235" y="1533"/>
                    </a:lnTo>
                    <a:lnTo>
                      <a:pt x="2235" y="1533"/>
                    </a:lnTo>
                    <a:lnTo>
                      <a:pt x="2235" y="1533"/>
                    </a:lnTo>
                    <a:lnTo>
                      <a:pt x="2235" y="1527"/>
                    </a:lnTo>
                    <a:lnTo>
                      <a:pt x="2235" y="1527"/>
                    </a:lnTo>
                    <a:lnTo>
                      <a:pt x="2235" y="1533"/>
                    </a:lnTo>
                    <a:lnTo>
                      <a:pt x="2235" y="1533"/>
                    </a:lnTo>
                    <a:lnTo>
                      <a:pt x="2229" y="1533"/>
                    </a:lnTo>
                    <a:lnTo>
                      <a:pt x="2229" y="1533"/>
                    </a:lnTo>
                    <a:lnTo>
                      <a:pt x="2229" y="1533"/>
                    </a:lnTo>
                    <a:lnTo>
                      <a:pt x="2229" y="1533"/>
                    </a:lnTo>
                    <a:lnTo>
                      <a:pt x="2229" y="1533"/>
                    </a:lnTo>
                    <a:lnTo>
                      <a:pt x="2229" y="1533"/>
                    </a:lnTo>
                    <a:lnTo>
                      <a:pt x="2223" y="1533"/>
                    </a:lnTo>
                    <a:lnTo>
                      <a:pt x="2223" y="1533"/>
                    </a:lnTo>
                    <a:lnTo>
                      <a:pt x="2223" y="1539"/>
                    </a:lnTo>
                    <a:lnTo>
                      <a:pt x="2223" y="1539"/>
                    </a:lnTo>
                    <a:lnTo>
                      <a:pt x="2223" y="1539"/>
                    </a:lnTo>
                    <a:lnTo>
                      <a:pt x="2223" y="1539"/>
                    </a:lnTo>
                    <a:lnTo>
                      <a:pt x="2223" y="1539"/>
                    </a:lnTo>
                    <a:lnTo>
                      <a:pt x="2223" y="1539"/>
                    </a:lnTo>
                    <a:lnTo>
                      <a:pt x="2223" y="1545"/>
                    </a:lnTo>
                    <a:lnTo>
                      <a:pt x="2223" y="1545"/>
                    </a:lnTo>
                    <a:lnTo>
                      <a:pt x="2217" y="1545"/>
                    </a:lnTo>
                    <a:lnTo>
                      <a:pt x="2217" y="1539"/>
                    </a:lnTo>
                    <a:lnTo>
                      <a:pt x="2217" y="1539"/>
                    </a:lnTo>
                    <a:lnTo>
                      <a:pt x="2217" y="1539"/>
                    </a:lnTo>
                    <a:lnTo>
                      <a:pt x="2223" y="1539"/>
                    </a:lnTo>
                    <a:lnTo>
                      <a:pt x="2223" y="1533"/>
                    </a:lnTo>
                    <a:lnTo>
                      <a:pt x="2223" y="1533"/>
                    </a:lnTo>
                    <a:lnTo>
                      <a:pt x="2223" y="1533"/>
                    </a:lnTo>
                    <a:lnTo>
                      <a:pt x="2223" y="1527"/>
                    </a:lnTo>
                    <a:lnTo>
                      <a:pt x="2229" y="1527"/>
                    </a:lnTo>
                    <a:lnTo>
                      <a:pt x="2235" y="1527"/>
                    </a:lnTo>
                    <a:lnTo>
                      <a:pt x="2235" y="1527"/>
                    </a:lnTo>
                    <a:lnTo>
                      <a:pt x="2229" y="1527"/>
                    </a:lnTo>
                    <a:lnTo>
                      <a:pt x="2229" y="1527"/>
                    </a:lnTo>
                    <a:lnTo>
                      <a:pt x="2229" y="1527"/>
                    </a:lnTo>
                    <a:lnTo>
                      <a:pt x="2229" y="1527"/>
                    </a:lnTo>
                    <a:lnTo>
                      <a:pt x="2229" y="1527"/>
                    </a:lnTo>
                    <a:lnTo>
                      <a:pt x="2223" y="1527"/>
                    </a:lnTo>
                    <a:lnTo>
                      <a:pt x="2223" y="1527"/>
                    </a:lnTo>
                    <a:lnTo>
                      <a:pt x="2223" y="1527"/>
                    </a:lnTo>
                    <a:lnTo>
                      <a:pt x="2217" y="1527"/>
                    </a:lnTo>
                    <a:lnTo>
                      <a:pt x="2217" y="1527"/>
                    </a:lnTo>
                    <a:lnTo>
                      <a:pt x="2223" y="1521"/>
                    </a:lnTo>
                    <a:lnTo>
                      <a:pt x="2229" y="1521"/>
                    </a:lnTo>
                    <a:lnTo>
                      <a:pt x="2235" y="1521"/>
                    </a:lnTo>
                    <a:lnTo>
                      <a:pt x="2235" y="1521"/>
                    </a:lnTo>
                    <a:lnTo>
                      <a:pt x="2235" y="1527"/>
                    </a:lnTo>
                    <a:lnTo>
                      <a:pt x="2241" y="1527"/>
                    </a:lnTo>
                    <a:lnTo>
                      <a:pt x="2241" y="1527"/>
                    </a:lnTo>
                    <a:lnTo>
                      <a:pt x="2241" y="1521"/>
                    </a:lnTo>
                    <a:lnTo>
                      <a:pt x="2235" y="1521"/>
                    </a:lnTo>
                    <a:lnTo>
                      <a:pt x="2235" y="1521"/>
                    </a:lnTo>
                    <a:lnTo>
                      <a:pt x="2241" y="1521"/>
                    </a:lnTo>
                    <a:lnTo>
                      <a:pt x="2241" y="1521"/>
                    </a:lnTo>
                    <a:lnTo>
                      <a:pt x="2241" y="1521"/>
                    </a:lnTo>
                    <a:lnTo>
                      <a:pt x="2241" y="1521"/>
                    </a:lnTo>
                    <a:lnTo>
                      <a:pt x="2241" y="1521"/>
                    </a:lnTo>
                    <a:lnTo>
                      <a:pt x="2241" y="1515"/>
                    </a:lnTo>
                    <a:lnTo>
                      <a:pt x="2241" y="1515"/>
                    </a:lnTo>
                    <a:lnTo>
                      <a:pt x="2241" y="1515"/>
                    </a:lnTo>
                    <a:lnTo>
                      <a:pt x="2241" y="1515"/>
                    </a:lnTo>
                    <a:lnTo>
                      <a:pt x="2241" y="1509"/>
                    </a:lnTo>
                    <a:lnTo>
                      <a:pt x="2241" y="1509"/>
                    </a:lnTo>
                    <a:lnTo>
                      <a:pt x="2241" y="1509"/>
                    </a:lnTo>
                    <a:lnTo>
                      <a:pt x="2241" y="1509"/>
                    </a:lnTo>
                    <a:lnTo>
                      <a:pt x="2241" y="1509"/>
                    </a:lnTo>
                    <a:lnTo>
                      <a:pt x="2241" y="1509"/>
                    </a:lnTo>
                    <a:lnTo>
                      <a:pt x="2241" y="1509"/>
                    </a:lnTo>
                    <a:lnTo>
                      <a:pt x="2247" y="1509"/>
                    </a:lnTo>
                    <a:lnTo>
                      <a:pt x="2247" y="1509"/>
                    </a:lnTo>
                    <a:lnTo>
                      <a:pt x="2247" y="1503"/>
                    </a:lnTo>
                    <a:lnTo>
                      <a:pt x="2247" y="1497"/>
                    </a:lnTo>
                    <a:lnTo>
                      <a:pt x="2247" y="1497"/>
                    </a:lnTo>
                    <a:lnTo>
                      <a:pt x="2247" y="1497"/>
                    </a:lnTo>
                    <a:lnTo>
                      <a:pt x="2247" y="1497"/>
                    </a:lnTo>
                    <a:lnTo>
                      <a:pt x="2247" y="1497"/>
                    </a:lnTo>
                    <a:lnTo>
                      <a:pt x="2247" y="1497"/>
                    </a:lnTo>
                    <a:lnTo>
                      <a:pt x="2241" y="1497"/>
                    </a:lnTo>
                    <a:lnTo>
                      <a:pt x="2241" y="1497"/>
                    </a:lnTo>
                    <a:lnTo>
                      <a:pt x="2235" y="1503"/>
                    </a:lnTo>
                    <a:lnTo>
                      <a:pt x="2235" y="1503"/>
                    </a:lnTo>
                    <a:lnTo>
                      <a:pt x="2235" y="1503"/>
                    </a:lnTo>
                    <a:lnTo>
                      <a:pt x="2235" y="1503"/>
                    </a:lnTo>
                    <a:lnTo>
                      <a:pt x="2235" y="1503"/>
                    </a:lnTo>
                    <a:lnTo>
                      <a:pt x="2235" y="1503"/>
                    </a:lnTo>
                    <a:lnTo>
                      <a:pt x="2235" y="1503"/>
                    </a:lnTo>
                    <a:lnTo>
                      <a:pt x="2235" y="1497"/>
                    </a:lnTo>
                    <a:lnTo>
                      <a:pt x="2235" y="1497"/>
                    </a:lnTo>
                    <a:lnTo>
                      <a:pt x="2235" y="1497"/>
                    </a:lnTo>
                    <a:lnTo>
                      <a:pt x="2235" y="1497"/>
                    </a:lnTo>
                    <a:lnTo>
                      <a:pt x="2235" y="1497"/>
                    </a:lnTo>
                    <a:lnTo>
                      <a:pt x="2235" y="1497"/>
                    </a:lnTo>
                    <a:lnTo>
                      <a:pt x="2241" y="1497"/>
                    </a:lnTo>
                    <a:lnTo>
                      <a:pt x="2241" y="1491"/>
                    </a:lnTo>
                    <a:lnTo>
                      <a:pt x="2241" y="1491"/>
                    </a:lnTo>
                    <a:lnTo>
                      <a:pt x="2247" y="1491"/>
                    </a:lnTo>
                    <a:lnTo>
                      <a:pt x="2247" y="1491"/>
                    </a:lnTo>
                    <a:lnTo>
                      <a:pt x="2253" y="1491"/>
                    </a:lnTo>
                    <a:lnTo>
                      <a:pt x="2253" y="1491"/>
                    </a:lnTo>
                    <a:lnTo>
                      <a:pt x="2247" y="1491"/>
                    </a:lnTo>
                    <a:lnTo>
                      <a:pt x="2253" y="1491"/>
                    </a:lnTo>
                    <a:lnTo>
                      <a:pt x="2253" y="1497"/>
                    </a:lnTo>
                    <a:lnTo>
                      <a:pt x="2253" y="1497"/>
                    </a:lnTo>
                    <a:lnTo>
                      <a:pt x="2253" y="1497"/>
                    </a:lnTo>
                    <a:lnTo>
                      <a:pt x="2253" y="1503"/>
                    </a:lnTo>
                    <a:lnTo>
                      <a:pt x="2253" y="1503"/>
                    </a:lnTo>
                    <a:lnTo>
                      <a:pt x="2253" y="1503"/>
                    </a:lnTo>
                    <a:lnTo>
                      <a:pt x="2253" y="1503"/>
                    </a:lnTo>
                    <a:lnTo>
                      <a:pt x="2259" y="1497"/>
                    </a:lnTo>
                    <a:lnTo>
                      <a:pt x="2259" y="1497"/>
                    </a:lnTo>
                    <a:lnTo>
                      <a:pt x="2259" y="1491"/>
                    </a:lnTo>
                    <a:lnTo>
                      <a:pt x="2265" y="1485"/>
                    </a:lnTo>
                    <a:lnTo>
                      <a:pt x="2265" y="1485"/>
                    </a:lnTo>
                    <a:lnTo>
                      <a:pt x="2265" y="1479"/>
                    </a:lnTo>
                    <a:lnTo>
                      <a:pt x="2265" y="1479"/>
                    </a:lnTo>
                    <a:lnTo>
                      <a:pt x="2271" y="1473"/>
                    </a:lnTo>
                    <a:lnTo>
                      <a:pt x="2271" y="1473"/>
                    </a:lnTo>
                    <a:lnTo>
                      <a:pt x="2271" y="1473"/>
                    </a:lnTo>
                    <a:lnTo>
                      <a:pt x="2271" y="1473"/>
                    </a:lnTo>
                    <a:lnTo>
                      <a:pt x="2277" y="1473"/>
                    </a:lnTo>
                    <a:lnTo>
                      <a:pt x="2277" y="1473"/>
                    </a:lnTo>
                    <a:lnTo>
                      <a:pt x="2271" y="1479"/>
                    </a:lnTo>
                    <a:lnTo>
                      <a:pt x="2271" y="1479"/>
                    </a:lnTo>
                    <a:lnTo>
                      <a:pt x="2271" y="1479"/>
                    </a:lnTo>
                    <a:lnTo>
                      <a:pt x="2277" y="1479"/>
                    </a:lnTo>
                    <a:lnTo>
                      <a:pt x="2277" y="1479"/>
                    </a:lnTo>
                    <a:lnTo>
                      <a:pt x="2277" y="1479"/>
                    </a:lnTo>
                    <a:lnTo>
                      <a:pt x="2271" y="1479"/>
                    </a:lnTo>
                    <a:lnTo>
                      <a:pt x="2271" y="1485"/>
                    </a:lnTo>
                    <a:lnTo>
                      <a:pt x="2271" y="1485"/>
                    </a:lnTo>
                    <a:lnTo>
                      <a:pt x="2271" y="1485"/>
                    </a:lnTo>
                    <a:lnTo>
                      <a:pt x="2265" y="1485"/>
                    </a:lnTo>
                    <a:lnTo>
                      <a:pt x="2265" y="1491"/>
                    </a:lnTo>
                    <a:lnTo>
                      <a:pt x="2265" y="1491"/>
                    </a:lnTo>
                    <a:lnTo>
                      <a:pt x="2265" y="1497"/>
                    </a:lnTo>
                    <a:lnTo>
                      <a:pt x="2265" y="1497"/>
                    </a:lnTo>
                    <a:lnTo>
                      <a:pt x="2265" y="1497"/>
                    </a:lnTo>
                    <a:lnTo>
                      <a:pt x="2265" y="1497"/>
                    </a:lnTo>
                    <a:lnTo>
                      <a:pt x="2259" y="1503"/>
                    </a:lnTo>
                    <a:lnTo>
                      <a:pt x="2259" y="1503"/>
                    </a:lnTo>
                    <a:lnTo>
                      <a:pt x="2259" y="1503"/>
                    </a:lnTo>
                    <a:lnTo>
                      <a:pt x="2259" y="1503"/>
                    </a:lnTo>
                    <a:lnTo>
                      <a:pt x="2259" y="1503"/>
                    </a:lnTo>
                    <a:lnTo>
                      <a:pt x="2259" y="1503"/>
                    </a:lnTo>
                    <a:lnTo>
                      <a:pt x="2259" y="1503"/>
                    </a:lnTo>
                    <a:lnTo>
                      <a:pt x="2259" y="1503"/>
                    </a:lnTo>
                    <a:lnTo>
                      <a:pt x="2259" y="1509"/>
                    </a:lnTo>
                    <a:lnTo>
                      <a:pt x="2259" y="1509"/>
                    </a:lnTo>
                    <a:lnTo>
                      <a:pt x="2253" y="1509"/>
                    </a:lnTo>
                    <a:lnTo>
                      <a:pt x="2259" y="1509"/>
                    </a:lnTo>
                    <a:lnTo>
                      <a:pt x="2259" y="1509"/>
                    </a:lnTo>
                    <a:lnTo>
                      <a:pt x="2259" y="1515"/>
                    </a:lnTo>
                    <a:lnTo>
                      <a:pt x="2265" y="1515"/>
                    </a:lnTo>
                    <a:lnTo>
                      <a:pt x="2265" y="1515"/>
                    </a:lnTo>
                    <a:lnTo>
                      <a:pt x="2265" y="1515"/>
                    </a:lnTo>
                    <a:lnTo>
                      <a:pt x="2265" y="1521"/>
                    </a:lnTo>
                    <a:lnTo>
                      <a:pt x="2265" y="1521"/>
                    </a:lnTo>
                    <a:lnTo>
                      <a:pt x="2265" y="1521"/>
                    </a:lnTo>
                    <a:lnTo>
                      <a:pt x="2265" y="1521"/>
                    </a:lnTo>
                    <a:lnTo>
                      <a:pt x="2271" y="1527"/>
                    </a:lnTo>
                    <a:lnTo>
                      <a:pt x="2271" y="1527"/>
                    </a:lnTo>
                    <a:lnTo>
                      <a:pt x="2271" y="1521"/>
                    </a:lnTo>
                    <a:lnTo>
                      <a:pt x="2271" y="1521"/>
                    </a:lnTo>
                    <a:lnTo>
                      <a:pt x="2271" y="1521"/>
                    </a:lnTo>
                    <a:lnTo>
                      <a:pt x="2271" y="1521"/>
                    </a:lnTo>
                    <a:lnTo>
                      <a:pt x="2271" y="1521"/>
                    </a:lnTo>
                    <a:lnTo>
                      <a:pt x="2271" y="1521"/>
                    </a:lnTo>
                    <a:lnTo>
                      <a:pt x="2271" y="1521"/>
                    </a:lnTo>
                    <a:lnTo>
                      <a:pt x="2271" y="1521"/>
                    </a:lnTo>
                    <a:lnTo>
                      <a:pt x="2271" y="1515"/>
                    </a:lnTo>
                    <a:lnTo>
                      <a:pt x="2271" y="1515"/>
                    </a:lnTo>
                    <a:lnTo>
                      <a:pt x="2271" y="1515"/>
                    </a:lnTo>
                    <a:lnTo>
                      <a:pt x="2271" y="1515"/>
                    </a:lnTo>
                    <a:lnTo>
                      <a:pt x="2271" y="1515"/>
                    </a:lnTo>
                    <a:lnTo>
                      <a:pt x="2271" y="1515"/>
                    </a:lnTo>
                    <a:lnTo>
                      <a:pt x="2271" y="1515"/>
                    </a:lnTo>
                    <a:lnTo>
                      <a:pt x="2277" y="1509"/>
                    </a:lnTo>
                    <a:lnTo>
                      <a:pt x="2277" y="1509"/>
                    </a:lnTo>
                    <a:lnTo>
                      <a:pt x="2277" y="1509"/>
                    </a:lnTo>
                    <a:lnTo>
                      <a:pt x="2277" y="1509"/>
                    </a:lnTo>
                    <a:lnTo>
                      <a:pt x="2277" y="1515"/>
                    </a:lnTo>
                    <a:lnTo>
                      <a:pt x="2271" y="1515"/>
                    </a:lnTo>
                    <a:lnTo>
                      <a:pt x="2271" y="1515"/>
                    </a:lnTo>
                    <a:lnTo>
                      <a:pt x="2277" y="1515"/>
                    </a:lnTo>
                    <a:lnTo>
                      <a:pt x="2277" y="1515"/>
                    </a:lnTo>
                    <a:lnTo>
                      <a:pt x="2277" y="1515"/>
                    </a:lnTo>
                    <a:lnTo>
                      <a:pt x="2277" y="1521"/>
                    </a:lnTo>
                    <a:lnTo>
                      <a:pt x="2277" y="1521"/>
                    </a:lnTo>
                    <a:lnTo>
                      <a:pt x="2283" y="1521"/>
                    </a:lnTo>
                    <a:lnTo>
                      <a:pt x="2283" y="1521"/>
                    </a:lnTo>
                    <a:lnTo>
                      <a:pt x="2283" y="1515"/>
                    </a:lnTo>
                    <a:lnTo>
                      <a:pt x="2283" y="1515"/>
                    </a:lnTo>
                    <a:lnTo>
                      <a:pt x="2283" y="1515"/>
                    </a:lnTo>
                    <a:lnTo>
                      <a:pt x="2283" y="1509"/>
                    </a:lnTo>
                    <a:lnTo>
                      <a:pt x="2283" y="1509"/>
                    </a:lnTo>
                    <a:lnTo>
                      <a:pt x="2283" y="1509"/>
                    </a:lnTo>
                    <a:lnTo>
                      <a:pt x="2283" y="1509"/>
                    </a:lnTo>
                    <a:lnTo>
                      <a:pt x="2277" y="1509"/>
                    </a:lnTo>
                    <a:lnTo>
                      <a:pt x="2277" y="1509"/>
                    </a:lnTo>
                    <a:lnTo>
                      <a:pt x="2277" y="1509"/>
                    </a:lnTo>
                    <a:lnTo>
                      <a:pt x="2283" y="1503"/>
                    </a:lnTo>
                    <a:lnTo>
                      <a:pt x="2283" y="1503"/>
                    </a:lnTo>
                    <a:lnTo>
                      <a:pt x="2283" y="1503"/>
                    </a:lnTo>
                    <a:lnTo>
                      <a:pt x="2283" y="1503"/>
                    </a:lnTo>
                    <a:lnTo>
                      <a:pt x="2283" y="1503"/>
                    </a:lnTo>
                    <a:lnTo>
                      <a:pt x="2283" y="1503"/>
                    </a:lnTo>
                    <a:lnTo>
                      <a:pt x="2283" y="1503"/>
                    </a:lnTo>
                    <a:lnTo>
                      <a:pt x="2277" y="1503"/>
                    </a:lnTo>
                    <a:lnTo>
                      <a:pt x="2277" y="1503"/>
                    </a:lnTo>
                    <a:lnTo>
                      <a:pt x="2277" y="1503"/>
                    </a:lnTo>
                    <a:lnTo>
                      <a:pt x="2277" y="1503"/>
                    </a:lnTo>
                    <a:lnTo>
                      <a:pt x="2283" y="1503"/>
                    </a:lnTo>
                    <a:lnTo>
                      <a:pt x="2283" y="1497"/>
                    </a:lnTo>
                    <a:lnTo>
                      <a:pt x="2283" y="1497"/>
                    </a:lnTo>
                    <a:lnTo>
                      <a:pt x="2283" y="1491"/>
                    </a:lnTo>
                    <a:lnTo>
                      <a:pt x="2283" y="1491"/>
                    </a:lnTo>
                    <a:lnTo>
                      <a:pt x="2283" y="1491"/>
                    </a:lnTo>
                    <a:lnTo>
                      <a:pt x="2283" y="1491"/>
                    </a:lnTo>
                    <a:lnTo>
                      <a:pt x="2283" y="1485"/>
                    </a:lnTo>
                    <a:lnTo>
                      <a:pt x="2283" y="1485"/>
                    </a:lnTo>
                    <a:lnTo>
                      <a:pt x="2283" y="1485"/>
                    </a:lnTo>
                    <a:lnTo>
                      <a:pt x="2283" y="1485"/>
                    </a:lnTo>
                    <a:lnTo>
                      <a:pt x="2283" y="1485"/>
                    </a:lnTo>
                    <a:lnTo>
                      <a:pt x="2289" y="1485"/>
                    </a:lnTo>
                    <a:lnTo>
                      <a:pt x="2283" y="1485"/>
                    </a:lnTo>
                    <a:lnTo>
                      <a:pt x="2283" y="1491"/>
                    </a:lnTo>
                    <a:lnTo>
                      <a:pt x="2283" y="1491"/>
                    </a:lnTo>
                    <a:lnTo>
                      <a:pt x="2289" y="1491"/>
                    </a:lnTo>
                    <a:lnTo>
                      <a:pt x="2289" y="1491"/>
                    </a:lnTo>
                    <a:lnTo>
                      <a:pt x="2289" y="1491"/>
                    </a:lnTo>
                    <a:lnTo>
                      <a:pt x="2289" y="1497"/>
                    </a:lnTo>
                    <a:lnTo>
                      <a:pt x="2289" y="1497"/>
                    </a:lnTo>
                    <a:lnTo>
                      <a:pt x="2289" y="1497"/>
                    </a:lnTo>
                    <a:lnTo>
                      <a:pt x="2283" y="1497"/>
                    </a:lnTo>
                    <a:lnTo>
                      <a:pt x="2283" y="1497"/>
                    </a:lnTo>
                    <a:lnTo>
                      <a:pt x="2283" y="1503"/>
                    </a:lnTo>
                    <a:lnTo>
                      <a:pt x="2283" y="1503"/>
                    </a:lnTo>
                    <a:lnTo>
                      <a:pt x="2283" y="1503"/>
                    </a:lnTo>
                    <a:lnTo>
                      <a:pt x="2283" y="1503"/>
                    </a:lnTo>
                    <a:lnTo>
                      <a:pt x="2283" y="1515"/>
                    </a:lnTo>
                    <a:lnTo>
                      <a:pt x="2283" y="1515"/>
                    </a:lnTo>
                    <a:lnTo>
                      <a:pt x="2289" y="1515"/>
                    </a:lnTo>
                    <a:lnTo>
                      <a:pt x="2289" y="1509"/>
                    </a:lnTo>
                    <a:lnTo>
                      <a:pt x="2289" y="1503"/>
                    </a:lnTo>
                    <a:lnTo>
                      <a:pt x="2289" y="1503"/>
                    </a:lnTo>
                    <a:lnTo>
                      <a:pt x="2289" y="1503"/>
                    </a:lnTo>
                    <a:lnTo>
                      <a:pt x="2289" y="1503"/>
                    </a:lnTo>
                    <a:lnTo>
                      <a:pt x="2289" y="1503"/>
                    </a:lnTo>
                    <a:lnTo>
                      <a:pt x="2289" y="1509"/>
                    </a:lnTo>
                    <a:lnTo>
                      <a:pt x="2289" y="1509"/>
                    </a:lnTo>
                    <a:lnTo>
                      <a:pt x="2289" y="1509"/>
                    </a:lnTo>
                    <a:lnTo>
                      <a:pt x="2289" y="1509"/>
                    </a:lnTo>
                    <a:lnTo>
                      <a:pt x="2295" y="1503"/>
                    </a:lnTo>
                    <a:lnTo>
                      <a:pt x="2295" y="1503"/>
                    </a:lnTo>
                    <a:lnTo>
                      <a:pt x="2289" y="1515"/>
                    </a:lnTo>
                    <a:lnTo>
                      <a:pt x="2289" y="1515"/>
                    </a:lnTo>
                    <a:lnTo>
                      <a:pt x="2289" y="1515"/>
                    </a:lnTo>
                    <a:lnTo>
                      <a:pt x="2295" y="1515"/>
                    </a:lnTo>
                    <a:lnTo>
                      <a:pt x="2295" y="1515"/>
                    </a:lnTo>
                    <a:lnTo>
                      <a:pt x="2295" y="1515"/>
                    </a:lnTo>
                    <a:lnTo>
                      <a:pt x="2295" y="1515"/>
                    </a:lnTo>
                    <a:lnTo>
                      <a:pt x="2295" y="1515"/>
                    </a:lnTo>
                    <a:lnTo>
                      <a:pt x="2301" y="1515"/>
                    </a:lnTo>
                    <a:lnTo>
                      <a:pt x="2295" y="1515"/>
                    </a:lnTo>
                    <a:lnTo>
                      <a:pt x="2301" y="1515"/>
                    </a:lnTo>
                    <a:lnTo>
                      <a:pt x="2301" y="1509"/>
                    </a:lnTo>
                    <a:lnTo>
                      <a:pt x="2301" y="1509"/>
                    </a:lnTo>
                    <a:lnTo>
                      <a:pt x="2301" y="1509"/>
                    </a:lnTo>
                    <a:lnTo>
                      <a:pt x="2301" y="1503"/>
                    </a:lnTo>
                    <a:lnTo>
                      <a:pt x="2301" y="1503"/>
                    </a:lnTo>
                    <a:lnTo>
                      <a:pt x="2301" y="1503"/>
                    </a:lnTo>
                    <a:lnTo>
                      <a:pt x="2301" y="1503"/>
                    </a:lnTo>
                    <a:lnTo>
                      <a:pt x="2301" y="1503"/>
                    </a:lnTo>
                    <a:lnTo>
                      <a:pt x="2301" y="1503"/>
                    </a:lnTo>
                    <a:lnTo>
                      <a:pt x="2301" y="1503"/>
                    </a:lnTo>
                    <a:lnTo>
                      <a:pt x="2301" y="1503"/>
                    </a:lnTo>
                    <a:lnTo>
                      <a:pt x="2301" y="1503"/>
                    </a:lnTo>
                    <a:lnTo>
                      <a:pt x="2301" y="1503"/>
                    </a:lnTo>
                    <a:lnTo>
                      <a:pt x="2301" y="1509"/>
                    </a:lnTo>
                    <a:lnTo>
                      <a:pt x="2307" y="1509"/>
                    </a:lnTo>
                    <a:lnTo>
                      <a:pt x="2307" y="1509"/>
                    </a:lnTo>
                    <a:lnTo>
                      <a:pt x="2307" y="1509"/>
                    </a:lnTo>
                    <a:lnTo>
                      <a:pt x="2307" y="1509"/>
                    </a:lnTo>
                    <a:lnTo>
                      <a:pt x="2307" y="1509"/>
                    </a:lnTo>
                    <a:lnTo>
                      <a:pt x="2307" y="1509"/>
                    </a:lnTo>
                    <a:lnTo>
                      <a:pt x="2307" y="1503"/>
                    </a:lnTo>
                    <a:lnTo>
                      <a:pt x="2307" y="1503"/>
                    </a:lnTo>
                    <a:lnTo>
                      <a:pt x="2307" y="1503"/>
                    </a:lnTo>
                    <a:lnTo>
                      <a:pt x="2313" y="1503"/>
                    </a:lnTo>
                    <a:lnTo>
                      <a:pt x="2313" y="1503"/>
                    </a:lnTo>
                    <a:lnTo>
                      <a:pt x="2313" y="1503"/>
                    </a:lnTo>
                    <a:lnTo>
                      <a:pt x="2313" y="1503"/>
                    </a:lnTo>
                    <a:lnTo>
                      <a:pt x="2313" y="1509"/>
                    </a:lnTo>
                    <a:lnTo>
                      <a:pt x="2313" y="1509"/>
                    </a:lnTo>
                    <a:lnTo>
                      <a:pt x="2313" y="1509"/>
                    </a:lnTo>
                    <a:lnTo>
                      <a:pt x="2313" y="1503"/>
                    </a:lnTo>
                    <a:lnTo>
                      <a:pt x="2313" y="1503"/>
                    </a:lnTo>
                    <a:lnTo>
                      <a:pt x="2313" y="1503"/>
                    </a:lnTo>
                    <a:lnTo>
                      <a:pt x="2313" y="1503"/>
                    </a:lnTo>
                    <a:lnTo>
                      <a:pt x="2313" y="1503"/>
                    </a:lnTo>
                    <a:lnTo>
                      <a:pt x="2313" y="1503"/>
                    </a:lnTo>
                    <a:lnTo>
                      <a:pt x="2319" y="1503"/>
                    </a:lnTo>
                    <a:lnTo>
                      <a:pt x="2319" y="1503"/>
                    </a:lnTo>
                    <a:lnTo>
                      <a:pt x="2319" y="1503"/>
                    </a:lnTo>
                    <a:lnTo>
                      <a:pt x="2313" y="1509"/>
                    </a:lnTo>
                    <a:lnTo>
                      <a:pt x="2313" y="1509"/>
                    </a:lnTo>
                    <a:lnTo>
                      <a:pt x="2319" y="1509"/>
                    </a:lnTo>
                    <a:lnTo>
                      <a:pt x="2319" y="1509"/>
                    </a:lnTo>
                    <a:lnTo>
                      <a:pt x="2319" y="1509"/>
                    </a:lnTo>
                    <a:lnTo>
                      <a:pt x="2325" y="1509"/>
                    </a:lnTo>
                    <a:lnTo>
                      <a:pt x="2325" y="1503"/>
                    </a:lnTo>
                    <a:lnTo>
                      <a:pt x="2325" y="1503"/>
                    </a:lnTo>
                    <a:lnTo>
                      <a:pt x="2325" y="1503"/>
                    </a:lnTo>
                    <a:lnTo>
                      <a:pt x="2331" y="1497"/>
                    </a:lnTo>
                    <a:lnTo>
                      <a:pt x="2337" y="1491"/>
                    </a:lnTo>
                    <a:lnTo>
                      <a:pt x="2337" y="1491"/>
                    </a:lnTo>
                    <a:lnTo>
                      <a:pt x="2337" y="1491"/>
                    </a:lnTo>
                    <a:lnTo>
                      <a:pt x="2337" y="1485"/>
                    </a:lnTo>
                    <a:lnTo>
                      <a:pt x="2343" y="1491"/>
                    </a:lnTo>
                    <a:lnTo>
                      <a:pt x="2349" y="1485"/>
                    </a:lnTo>
                    <a:lnTo>
                      <a:pt x="2349" y="1491"/>
                    </a:lnTo>
                    <a:lnTo>
                      <a:pt x="2355" y="1485"/>
                    </a:lnTo>
                    <a:lnTo>
                      <a:pt x="2355" y="1491"/>
                    </a:lnTo>
                    <a:lnTo>
                      <a:pt x="2355" y="1491"/>
                    </a:lnTo>
                    <a:lnTo>
                      <a:pt x="2361" y="1491"/>
                    </a:lnTo>
                    <a:lnTo>
                      <a:pt x="2355" y="1497"/>
                    </a:lnTo>
                    <a:lnTo>
                      <a:pt x="2343" y="1491"/>
                    </a:lnTo>
                    <a:lnTo>
                      <a:pt x="2337" y="1497"/>
                    </a:lnTo>
                    <a:lnTo>
                      <a:pt x="2337" y="1497"/>
                    </a:lnTo>
                    <a:lnTo>
                      <a:pt x="2337" y="1497"/>
                    </a:lnTo>
                    <a:lnTo>
                      <a:pt x="2343" y="1497"/>
                    </a:lnTo>
                    <a:lnTo>
                      <a:pt x="2343" y="1497"/>
                    </a:lnTo>
                    <a:lnTo>
                      <a:pt x="2343" y="1503"/>
                    </a:lnTo>
                    <a:lnTo>
                      <a:pt x="2343" y="1503"/>
                    </a:lnTo>
                    <a:lnTo>
                      <a:pt x="2337" y="1503"/>
                    </a:lnTo>
                    <a:lnTo>
                      <a:pt x="2337" y="1497"/>
                    </a:lnTo>
                    <a:lnTo>
                      <a:pt x="2337" y="1497"/>
                    </a:lnTo>
                    <a:lnTo>
                      <a:pt x="2337" y="1503"/>
                    </a:lnTo>
                    <a:lnTo>
                      <a:pt x="2331" y="1503"/>
                    </a:lnTo>
                    <a:lnTo>
                      <a:pt x="2331" y="1503"/>
                    </a:lnTo>
                    <a:lnTo>
                      <a:pt x="2331" y="1509"/>
                    </a:lnTo>
                    <a:lnTo>
                      <a:pt x="2337" y="1509"/>
                    </a:lnTo>
                    <a:lnTo>
                      <a:pt x="2337" y="1509"/>
                    </a:lnTo>
                    <a:lnTo>
                      <a:pt x="2337" y="1509"/>
                    </a:lnTo>
                    <a:lnTo>
                      <a:pt x="2337" y="1509"/>
                    </a:lnTo>
                    <a:lnTo>
                      <a:pt x="2331" y="1509"/>
                    </a:lnTo>
                    <a:lnTo>
                      <a:pt x="2331" y="1509"/>
                    </a:lnTo>
                    <a:lnTo>
                      <a:pt x="2331" y="1509"/>
                    </a:lnTo>
                    <a:lnTo>
                      <a:pt x="2331" y="1509"/>
                    </a:lnTo>
                    <a:lnTo>
                      <a:pt x="2331" y="1509"/>
                    </a:lnTo>
                    <a:lnTo>
                      <a:pt x="2331" y="1509"/>
                    </a:lnTo>
                    <a:lnTo>
                      <a:pt x="2331" y="1515"/>
                    </a:lnTo>
                    <a:lnTo>
                      <a:pt x="2331" y="1515"/>
                    </a:lnTo>
                    <a:lnTo>
                      <a:pt x="2331" y="1515"/>
                    </a:lnTo>
                    <a:lnTo>
                      <a:pt x="2331" y="1515"/>
                    </a:lnTo>
                    <a:lnTo>
                      <a:pt x="2331" y="1515"/>
                    </a:lnTo>
                    <a:lnTo>
                      <a:pt x="2331" y="1515"/>
                    </a:lnTo>
                    <a:lnTo>
                      <a:pt x="2331" y="1521"/>
                    </a:lnTo>
                    <a:lnTo>
                      <a:pt x="2337" y="1521"/>
                    </a:lnTo>
                    <a:lnTo>
                      <a:pt x="2337" y="1515"/>
                    </a:lnTo>
                    <a:lnTo>
                      <a:pt x="2337" y="1515"/>
                    </a:lnTo>
                    <a:lnTo>
                      <a:pt x="2337" y="1515"/>
                    </a:lnTo>
                    <a:lnTo>
                      <a:pt x="2337" y="1515"/>
                    </a:lnTo>
                    <a:lnTo>
                      <a:pt x="2337" y="1521"/>
                    </a:lnTo>
                    <a:lnTo>
                      <a:pt x="2337" y="1521"/>
                    </a:lnTo>
                    <a:lnTo>
                      <a:pt x="2337" y="1521"/>
                    </a:lnTo>
                    <a:lnTo>
                      <a:pt x="2337" y="1521"/>
                    </a:lnTo>
                    <a:lnTo>
                      <a:pt x="2337" y="1521"/>
                    </a:lnTo>
                    <a:lnTo>
                      <a:pt x="2337" y="1527"/>
                    </a:lnTo>
                    <a:lnTo>
                      <a:pt x="2337" y="1521"/>
                    </a:lnTo>
                    <a:lnTo>
                      <a:pt x="2337" y="1521"/>
                    </a:lnTo>
                    <a:lnTo>
                      <a:pt x="2337" y="1521"/>
                    </a:lnTo>
                    <a:lnTo>
                      <a:pt x="2343" y="1521"/>
                    </a:lnTo>
                    <a:lnTo>
                      <a:pt x="2343" y="1521"/>
                    </a:lnTo>
                    <a:lnTo>
                      <a:pt x="2343" y="1527"/>
                    </a:lnTo>
                    <a:lnTo>
                      <a:pt x="2343" y="1527"/>
                    </a:lnTo>
                    <a:lnTo>
                      <a:pt x="2349" y="1521"/>
                    </a:lnTo>
                    <a:lnTo>
                      <a:pt x="2349" y="1521"/>
                    </a:lnTo>
                    <a:lnTo>
                      <a:pt x="2349" y="1521"/>
                    </a:lnTo>
                    <a:lnTo>
                      <a:pt x="2349" y="1527"/>
                    </a:lnTo>
                    <a:lnTo>
                      <a:pt x="2349" y="1527"/>
                    </a:lnTo>
                    <a:lnTo>
                      <a:pt x="2355" y="1527"/>
                    </a:lnTo>
                    <a:lnTo>
                      <a:pt x="2355" y="1521"/>
                    </a:lnTo>
                    <a:lnTo>
                      <a:pt x="2355" y="1521"/>
                    </a:lnTo>
                    <a:lnTo>
                      <a:pt x="2361" y="1515"/>
                    </a:lnTo>
                    <a:lnTo>
                      <a:pt x="2361" y="1515"/>
                    </a:lnTo>
                    <a:lnTo>
                      <a:pt x="2367" y="1521"/>
                    </a:lnTo>
                    <a:lnTo>
                      <a:pt x="2361" y="1521"/>
                    </a:lnTo>
                    <a:lnTo>
                      <a:pt x="2361" y="1521"/>
                    </a:lnTo>
                    <a:lnTo>
                      <a:pt x="2361" y="1521"/>
                    </a:lnTo>
                    <a:lnTo>
                      <a:pt x="2361" y="1521"/>
                    </a:lnTo>
                    <a:lnTo>
                      <a:pt x="2361" y="1527"/>
                    </a:lnTo>
                    <a:lnTo>
                      <a:pt x="2361" y="1527"/>
                    </a:lnTo>
                    <a:lnTo>
                      <a:pt x="2361" y="1527"/>
                    </a:lnTo>
                    <a:lnTo>
                      <a:pt x="2355" y="1527"/>
                    </a:lnTo>
                    <a:lnTo>
                      <a:pt x="2349" y="1527"/>
                    </a:lnTo>
                    <a:lnTo>
                      <a:pt x="2349" y="1533"/>
                    </a:lnTo>
                    <a:lnTo>
                      <a:pt x="2349" y="1533"/>
                    </a:lnTo>
                    <a:lnTo>
                      <a:pt x="2343" y="1527"/>
                    </a:lnTo>
                    <a:lnTo>
                      <a:pt x="2343" y="1527"/>
                    </a:lnTo>
                    <a:lnTo>
                      <a:pt x="2343" y="1533"/>
                    </a:lnTo>
                    <a:lnTo>
                      <a:pt x="2343" y="1533"/>
                    </a:lnTo>
                    <a:lnTo>
                      <a:pt x="2343" y="1533"/>
                    </a:lnTo>
                    <a:lnTo>
                      <a:pt x="2343" y="1533"/>
                    </a:lnTo>
                    <a:lnTo>
                      <a:pt x="2343" y="1533"/>
                    </a:lnTo>
                    <a:lnTo>
                      <a:pt x="2343" y="1533"/>
                    </a:lnTo>
                    <a:lnTo>
                      <a:pt x="2343" y="1533"/>
                    </a:lnTo>
                    <a:lnTo>
                      <a:pt x="2343" y="1533"/>
                    </a:lnTo>
                    <a:lnTo>
                      <a:pt x="2337" y="1533"/>
                    </a:lnTo>
                    <a:lnTo>
                      <a:pt x="2337" y="1533"/>
                    </a:lnTo>
                    <a:lnTo>
                      <a:pt x="2337" y="1533"/>
                    </a:lnTo>
                    <a:lnTo>
                      <a:pt x="2337" y="1533"/>
                    </a:lnTo>
                    <a:lnTo>
                      <a:pt x="2337" y="1533"/>
                    </a:lnTo>
                    <a:lnTo>
                      <a:pt x="2337" y="1533"/>
                    </a:lnTo>
                    <a:lnTo>
                      <a:pt x="2337" y="1533"/>
                    </a:lnTo>
                    <a:lnTo>
                      <a:pt x="2337" y="1533"/>
                    </a:lnTo>
                    <a:lnTo>
                      <a:pt x="2331" y="1533"/>
                    </a:lnTo>
                    <a:lnTo>
                      <a:pt x="2337" y="1539"/>
                    </a:lnTo>
                    <a:lnTo>
                      <a:pt x="2337" y="1539"/>
                    </a:lnTo>
                    <a:lnTo>
                      <a:pt x="2337" y="1539"/>
                    </a:lnTo>
                    <a:lnTo>
                      <a:pt x="2337" y="1539"/>
                    </a:lnTo>
                    <a:lnTo>
                      <a:pt x="2337" y="1539"/>
                    </a:lnTo>
                    <a:lnTo>
                      <a:pt x="2337" y="1539"/>
                    </a:lnTo>
                    <a:lnTo>
                      <a:pt x="2343" y="1539"/>
                    </a:lnTo>
                    <a:lnTo>
                      <a:pt x="2343" y="1539"/>
                    </a:lnTo>
                    <a:lnTo>
                      <a:pt x="2343" y="1539"/>
                    </a:lnTo>
                    <a:lnTo>
                      <a:pt x="2343" y="1539"/>
                    </a:lnTo>
                    <a:lnTo>
                      <a:pt x="2349" y="1539"/>
                    </a:lnTo>
                    <a:lnTo>
                      <a:pt x="2349" y="1539"/>
                    </a:lnTo>
                    <a:lnTo>
                      <a:pt x="2349" y="1539"/>
                    </a:lnTo>
                    <a:lnTo>
                      <a:pt x="2349" y="1539"/>
                    </a:lnTo>
                    <a:lnTo>
                      <a:pt x="2355" y="1533"/>
                    </a:lnTo>
                    <a:lnTo>
                      <a:pt x="2355" y="1533"/>
                    </a:lnTo>
                    <a:lnTo>
                      <a:pt x="2355" y="1527"/>
                    </a:lnTo>
                    <a:lnTo>
                      <a:pt x="2355" y="1533"/>
                    </a:lnTo>
                    <a:lnTo>
                      <a:pt x="2355" y="1533"/>
                    </a:lnTo>
                    <a:lnTo>
                      <a:pt x="2355" y="1533"/>
                    </a:lnTo>
                    <a:lnTo>
                      <a:pt x="2355" y="1533"/>
                    </a:lnTo>
                    <a:lnTo>
                      <a:pt x="2355" y="1533"/>
                    </a:lnTo>
                    <a:lnTo>
                      <a:pt x="2355" y="1539"/>
                    </a:lnTo>
                    <a:lnTo>
                      <a:pt x="2355" y="1539"/>
                    </a:lnTo>
                    <a:lnTo>
                      <a:pt x="2361" y="1533"/>
                    </a:lnTo>
                    <a:lnTo>
                      <a:pt x="2361" y="1533"/>
                    </a:lnTo>
                    <a:lnTo>
                      <a:pt x="2361" y="1533"/>
                    </a:lnTo>
                    <a:lnTo>
                      <a:pt x="2361" y="1533"/>
                    </a:lnTo>
                    <a:lnTo>
                      <a:pt x="2361" y="1533"/>
                    </a:lnTo>
                    <a:lnTo>
                      <a:pt x="2361" y="1533"/>
                    </a:lnTo>
                    <a:lnTo>
                      <a:pt x="2361" y="1533"/>
                    </a:lnTo>
                    <a:lnTo>
                      <a:pt x="2361" y="1533"/>
                    </a:lnTo>
                    <a:lnTo>
                      <a:pt x="2361" y="1533"/>
                    </a:lnTo>
                    <a:lnTo>
                      <a:pt x="2367" y="1533"/>
                    </a:lnTo>
                    <a:lnTo>
                      <a:pt x="2367" y="1533"/>
                    </a:lnTo>
                    <a:lnTo>
                      <a:pt x="2367" y="1533"/>
                    </a:lnTo>
                    <a:lnTo>
                      <a:pt x="2367" y="1527"/>
                    </a:lnTo>
                    <a:lnTo>
                      <a:pt x="2367" y="1527"/>
                    </a:lnTo>
                    <a:lnTo>
                      <a:pt x="2373" y="1527"/>
                    </a:lnTo>
                    <a:lnTo>
                      <a:pt x="2373" y="1527"/>
                    </a:lnTo>
                    <a:lnTo>
                      <a:pt x="2373" y="1527"/>
                    </a:lnTo>
                    <a:lnTo>
                      <a:pt x="2373" y="1527"/>
                    </a:lnTo>
                    <a:lnTo>
                      <a:pt x="2373" y="1527"/>
                    </a:lnTo>
                    <a:lnTo>
                      <a:pt x="2373" y="1527"/>
                    </a:lnTo>
                    <a:lnTo>
                      <a:pt x="2373" y="1533"/>
                    </a:lnTo>
                    <a:lnTo>
                      <a:pt x="2373" y="1533"/>
                    </a:lnTo>
                    <a:lnTo>
                      <a:pt x="2373" y="1533"/>
                    </a:lnTo>
                    <a:lnTo>
                      <a:pt x="2373" y="1533"/>
                    </a:lnTo>
                    <a:lnTo>
                      <a:pt x="2367" y="1533"/>
                    </a:lnTo>
                    <a:lnTo>
                      <a:pt x="2367" y="1533"/>
                    </a:lnTo>
                    <a:lnTo>
                      <a:pt x="2367" y="1533"/>
                    </a:lnTo>
                    <a:lnTo>
                      <a:pt x="2367" y="1539"/>
                    </a:lnTo>
                    <a:lnTo>
                      <a:pt x="2367" y="1539"/>
                    </a:lnTo>
                    <a:lnTo>
                      <a:pt x="2361" y="1545"/>
                    </a:lnTo>
                    <a:lnTo>
                      <a:pt x="2361" y="1545"/>
                    </a:lnTo>
                    <a:lnTo>
                      <a:pt x="2361" y="1545"/>
                    </a:lnTo>
                    <a:lnTo>
                      <a:pt x="2361" y="1545"/>
                    </a:lnTo>
                    <a:lnTo>
                      <a:pt x="2355" y="1545"/>
                    </a:lnTo>
                    <a:lnTo>
                      <a:pt x="2361" y="1545"/>
                    </a:lnTo>
                    <a:lnTo>
                      <a:pt x="2361" y="1545"/>
                    </a:lnTo>
                    <a:lnTo>
                      <a:pt x="2361" y="1545"/>
                    </a:lnTo>
                    <a:lnTo>
                      <a:pt x="2361" y="1545"/>
                    </a:lnTo>
                    <a:lnTo>
                      <a:pt x="2361" y="1545"/>
                    </a:lnTo>
                    <a:lnTo>
                      <a:pt x="2361" y="1545"/>
                    </a:lnTo>
                    <a:lnTo>
                      <a:pt x="2373" y="1545"/>
                    </a:lnTo>
                    <a:lnTo>
                      <a:pt x="2373" y="1545"/>
                    </a:lnTo>
                    <a:lnTo>
                      <a:pt x="2373" y="1539"/>
                    </a:lnTo>
                    <a:lnTo>
                      <a:pt x="2373" y="1539"/>
                    </a:lnTo>
                    <a:lnTo>
                      <a:pt x="2379" y="1539"/>
                    </a:lnTo>
                    <a:lnTo>
                      <a:pt x="2379" y="1539"/>
                    </a:lnTo>
                    <a:lnTo>
                      <a:pt x="2379" y="1539"/>
                    </a:lnTo>
                    <a:lnTo>
                      <a:pt x="2379" y="1539"/>
                    </a:lnTo>
                    <a:lnTo>
                      <a:pt x="2373" y="1545"/>
                    </a:lnTo>
                    <a:lnTo>
                      <a:pt x="2373" y="1545"/>
                    </a:lnTo>
                    <a:lnTo>
                      <a:pt x="2373" y="1545"/>
                    </a:lnTo>
                    <a:lnTo>
                      <a:pt x="2373" y="1545"/>
                    </a:lnTo>
                    <a:lnTo>
                      <a:pt x="2373" y="1545"/>
                    </a:lnTo>
                    <a:lnTo>
                      <a:pt x="2379" y="1545"/>
                    </a:lnTo>
                    <a:lnTo>
                      <a:pt x="2379" y="1545"/>
                    </a:lnTo>
                    <a:lnTo>
                      <a:pt x="2379" y="1539"/>
                    </a:lnTo>
                    <a:lnTo>
                      <a:pt x="2379" y="1539"/>
                    </a:lnTo>
                    <a:lnTo>
                      <a:pt x="2385" y="1539"/>
                    </a:lnTo>
                    <a:lnTo>
                      <a:pt x="2385" y="1539"/>
                    </a:lnTo>
                    <a:lnTo>
                      <a:pt x="2379" y="1545"/>
                    </a:lnTo>
                    <a:lnTo>
                      <a:pt x="2379" y="1545"/>
                    </a:lnTo>
                    <a:lnTo>
                      <a:pt x="2379" y="1545"/>
                    </a:lnTo>
                    <a:lnTo>
                      <a:pt x="2385" y="1545"/>
                    </a:lnTo>
                    <a:lnTo>
                      <a:pt x="2385" y="1545"/>
                    </a:lnTo>
                    <a:lnTo>
                      <a:pt x="2385" y="1545"/>
                    </a:lnTo>
                    <a:lnTo>
                      <a:pt x="2385" y="1545"/>
                    </a:lnTo>
                    <a:lnTo>
                      <a:pt x="2379" y="1545"/>
                    </a:lnTo>
                    <a:lnTo>
                      <a:pt x="2385" y="1551"/>
                    </a:lnTo>
                    <a:lnTo>
                      <a:pt x="2391" y="1545"/>
                    </a:lnTo>
                    <a:lnTo>
                      <a:pt x="2391" y="1545"/>
                    </a:lnTo>
                    <a:lnTo>
                      <a:pt x="2397" y="1539"/>
                    </a:lnTo>
                    <a:lnTo>
                      <a:pt x="2397" y="1545"/>
                    </a:lnTo>
                    <a:lnTo>
                      <a:pt x="2397" y="1545"/>
                    </a:lnTo>
                    <a:lnTo>
                      <a:pt x="2391" y="1545"/>
                    </a:lnTo>
                    <a:lnTo>
                      <a:pt x="2391" y="1545"/>
                    </a:lnTo>
                    <a:lnTo>
                      <a:pt x="2391" y="1551"/>
                    </a:lnTo>
                    <a:lnTo>
                      <a:pt x="2391" y="1551"/>
                    </a:lnTo>
                    <a:lnTo>
                      <a:pt x="2385" y="1557"/>
                    </a:lnTo>
                    <a:lnTo>
                      <a:pt x="2379" y="1563"/>
                    </a:lnTo>
                    <a:lnTo>
                      <a:pt x="2379" y="1563"/>
                    </a:lnTo>
                    <a:lnTo>
                      <a:pt x="2379" y="1563"/>
                    </a:lnTo>
                    <a:lnTo>
                      <a:pt x="2379" y="1563"/>
                    </a:lnTo>
                    <a:lnTo>
                      <a:pt x="2379" y="1563"/>
                    </a:lnTo>
                    <a:lnTo>
                      <a:pt x="2379" y="1569"/>
                    </a:lnTo>
                    <a:lnTo>
                      <a:pt x="2385" y="1563"/>
                    </a:lnTo>
                    <a:lnTo>
                      <a:pt x="2391" y="1563"/>
                    </a:lnTo>
                    <a:lnTo>
                      <a:pt x="2397" y="1569"/>
                    </a:lnTo>
                    <a:lnTo>
                      <a:pt x="2397" y="1569"/>
                    </a:lnTo>
                    <a:lnTo>
                      <a:pt x="2397" y="1569"/>
                    </a:lnTo>
                    <a:lnTo>
                      <a:pt x="2403" y="1569"/>
                    </a:lnTo>
                    <a:lnTo>
                      <a:pt x="2403" y="1569"/>
                    </a:lnTo>
                    <a:lnTo>
                      <a:pt x="2403" y="1569"/>
                    </a:lnTo>
                    <a:lnTo>
                      <a:pt x="2403" y="1575"/>
                    </a:lnTo>
                    <a:lnTo>
                      <a:pt x="2403" y="1575"/>
                    </a:lnTo>
                    <a:lnTo>
                      <a:pt x="2403" y="1575"/>
                    </a:lnTo>
                    <a:lnTo>
                      <a:pt x="2403" y="1575"/>
                    </a:lnTo>
                    <a:lnTo>
                      <a:pt x="2409" y="1575"/>
                    </a:lnTo>
                    <a:lnTo>
                      <a:pt x="2409" y="1581"/>
                    </a:lnTo>
                    <a:lnTo>
                      <a:pt x="2409" y="1581"/>
                    </a:lnTo>
                    <a:lnTo>
                      <a:pt x="2415" y="1581"/>
                    </a:lnTo>
                    <a:lnTo>
                      <a:pt x="2415" y="1581"/>
                    </a:lnTo>
                    <a:lnTo>
                      <a:pt x="2415" y="1575"/>
                    </a:lnTo>
                    <a:lnTo>
                      <a:pt x="2421" y="1575"/>
                    </a:lnTo>
                    <a:lnTo>
                      <a:pt x="2421" y="1569"/>
                    </a:lnTo>
                    <a:lnTo>
                      <a:pt x="2427" y="1569"/>
                    </a:lnTo>
                    <a:lnTo>
                      <a:pt x="2427" y="1563"/>
                    </a:lnTo>
                    <a:lnTo>
                      <a:pt x="2427" y="1563"/>
                    </a:lnTo>
                    <a:lnTo>
                      <a:pt x="2427" y="1557"/>
                    </a:lnTo>
                    <a:lnTo>
                      <a:pt x="2433" y="1557"/>
                    </a:lnTo>
                    <a:lnTo>
                      <a:pt x="2433" y="1557"/>
                    </a:lnTo>
                    <a:lnTo>
                      <a:pt x="2433" y="1557"/>
                    </a:lnTo>
                    <a:lnTo>
                      <a:pt x="2439" y="1557"/>
                    </a:lnTo>
                    <a:lnTo>
                      <a:pt x="2439" y="1551"/>
                    </a:lnTo>
                    <a:lnTo>
                      <a:pt x="2439" y="1551"/>
                    </a:lnTo>
                    <a:lnTo>
                      <a:pt x="2439" y="1551"/>
                    </a:lnTo>
                    <a:lnTo>
                      <a:pt x="2439" y="1545"/>
                    </a:lnTo>
                    <a:lnTo>
                      <a:pt x="2445" y="1545"/>
                    </a:lnTo>
                    <a:lnTo>
                      <a:pt x="2445" y="1545"/>
                    </a:lnTo>
                    <a:lnTo>
                      <a:pt x="2445" y="1539"/>
                    </a:lnTo>
                    <a:lnTo>
                      <a:pt x="2445" y="1539"/>
                    </a:lnTo>
                    <a:lnTo>
                      <a:pt x="2445" y="1539"/>
                    </a:lnTo>
                    <a:lnTo>
                      <a:pt x="2451" y="1539"/>
                    </a:lnTo>
                    <a:lnTo>
                      <a:pt x="2451" y="1539"/>
                    </a:lnTo>
                    <a:lnTo>
                      <a:pt x="2451" y="1539"/>
                    </a:lnTo>
                    <a:lnTo>
                      <a:pt x="2451" y="1539"/>
                    </a:lnTo>
                    <a:lnTo>
                      <a:pt x="2451" y="1539"/>
                    </a:lnTo>
                    <a:lnTo>
                      <a:pt x="2451" y="1539"/>
                    </a:lnTo>
                    <a:lnTo>
                      <a:pt x="2451" y="1545"/>
                    </a:lnTo>
                    <a:lnTo>
                      <a:pt x="2451" y="1545"/>
                    </a:lnTo>
                    <a:lnTo>
                      <a:pt x="2451" y="1545"/>
                    </a:lnTo>
                    <a:lnTo>
                      <a:pt x="2445" y="1545"/>
                    </a:lnTo>
                    <a:lnTo>
                      <a:pt x="2445" y="1545"/>
                    </a:lnTo>
                    <a:lnTo>
                      <a:pt x="2445" y="1545"/>
                    </a:lnTo>
                    <a:lnTo>
                      <a:pt x="2445" y="1545"/>
                    </a:lnTo>
                    <a:lnTo>
                      <a:pt x="2445" y="1545"/>
                    </a:lnTo>
                    <a:lnTo>
                      <a:pt x="2445" y="1545"/>
                    </a:lnTo>
                    <a:lnTo>
                      <a:pt x="2445" y="1545"/>
                    </a:lnTo>
                    <a:lnTo>
                      <a:pt x="2445" y="1551"/>
                    </a:lnTo>
                    <a:lnTo>
                      <a:pt x="2445" y="1551"/>
                    </a:lnTo>
                    <a:lnTo>
                      <a:pt x="2439" y="1551"/>
                    </a:lnTo>
                    <a:lnTo>
                      <a:pt x="2439" y="1551"/>
                    </a:lnTo>
                    <a:lnTo>
                      <a:pt x="2439" y="1551"/>
                    </a:lnTo>
                    <a:lnTo>
                      <a:pt x="2439" y="1557"/>
                    </a:lnTo>
                    <a:lnTo>
                      <a:pt x="2439" y="1557"/>
                    </a:lnTo>
                    <a:lnTo>
                      <a:pt x="2439" y="1557"/>
                    </a:lnTo>
                    <a:lnTo>
                      <a:pt x="2439" y="1557"/>
                    </a:lnTo>
                    <a:lnTo>
                      <a:pt x="2439" y="1557"/>
                    </a:lnTo>
                    <a:lnTo>
                      <a:pt x="2439" y="1557"/>
                    </a:lnTo>
                    <a:lnTo>
                      <a:pt x="2439" y="1557"/>
                    </a:lnTo>
                    <a:lnTo>
                      <a:pt x="2439" y="1557"/>
                    </a:lnTo>
                    <a:lnTo>
                      <a:pt x="2439" y="1563"/>
                    </a:lnTo>
                    <a:lnTo>
                      <a:pt x="2439" y="1563"/>
                    </a:lnTo>
                    <a:lnTo>
                      <a:pt x="2439" y="1563"/>
                    </a:lnTo>
                    <a:lnTo>
                      <a:pt x="2439" y="1563"/>
                    </a:lnTo>
                    <a:lnTo>
                      <a:pt x="2439" y="1563"/>
                    </a:lnTo>
                    <a:lnTo>
                      <a:pt x="2439" y="1563"/>
                    </a:lnTo>
                    <a:lnTo>
                      <a:pt x="2439" y="1569"/>
                    </a:lnTo>
                    <a:lnTo>
                      <a:pt x="2439" y="1563"/>
                    </a:lnTo>
                    <a:lnTo>
                      <a:pt x="2445" y="1563"/>
                    </a:lnTo>
                    <a:lnTo>
                      <a:pt x="2445" y="1563"/>
                    </a:lnTo>
                    <a:lnTo>
                      <a:pt x="2445" y="1563"/>
                    </a:lnTo>
                    <a:lnTo>
                      <a:pt x="2445" y="1569"/>
                    </a:lnTo>
                    <a:lnTo>
                      <a:pt x="2439" y="1569"/>
                    </a:lnTo>
                    <a:lnTo>
                      <a:pt x="2439" y="1575"/>
                    </a:lnTo>
                    <a:lnTo>
                      <a:pt x="2439" y="1575"/>
                    </a:lnTo>
                    <a:lnTo>
                      <a:pt x="2439" y="1575"/>
                    </a:lnTo>
                    <a:lnTo>
                      <a:pt x="2439" y="1575"/>
                    </a:lnTo>
                    <a:lnTo>
                      <a:pt x="2439" y="1575"/>
                    </a:lnTo>
                    <a:lnTo>
                      <a:pt x="2439" y="1575"/>
                    </a:lnTo>
                    <a:lnTo>
                      <a:pt x="2433" y="1575"/>
                    </a:lnTo>
                    <a:lnTo>
                      <a:pt x="2433" y="1575"/>
                    </a:lnTo>
                    <a:lnTo>
                      <a:pt x="2433" y="1575"/>
                    </a:lnTo>
                    <a:lnTo>
                      <a:pt x="2439" y="1581"/>
                    </a:lnTo>
                    <a:lnTo>
                      <a:pt x="2439" y="1581"/>
                    </a:lnTo>
                    <a:lnTo>
                      <a:pt x="2439" y="1581"/>
                    </a:lnTo>
                    <a:lnTo>
                      <a:pt x="2439" y="1581"/>
                    </a:lnTo>
                    <a:lnTo>
                      <a:pt x="2439" y="1581"/>
                    </a:lnTo>
                    <a:lnTo>
                      <a:pt x="2433" y="1581"/>
                    </a:lnTo>
                    <a:lnTo>
                      <a:pt x="2433" y="1581"/>
                    </a:lnTo>
                    <a:lnTo>
                      <a:pt x="2433" y="1587"/>
                    </a:lnTo>
                    <a:lnTo>
                      <a:pt x="2433" y="1587"/>
                    </a:lnTo>
                    <a:lnTo>
                      <a:pt x="2433" y="1587"/>
                    </a:lnTo>
                    <a:lnTo>
                      <a:pt x="2433" y="1587"/>
                    </a:lnTo>
                    <a:lnTo>
                      <a:pt x="2439" y="1587"/>
                    </a:lnTo>
                    <a:lnTo>
                      <a:pt x="2439" y="1587"/>
                    </a:lnTo>
                    <a:lnTo>
                      <a:pt x="2439" y="1587"/>
                    </a:lnTo>
                    <a:lnTo>
                      <a:pt x="2439" y="1587"/>
                    </a:lnTo>
                    <a:lnTo>
                      <a:pt x="2439" y="1587"/>
                    </a:lnTo>
                    <a:lnTo>
                      <a:pt x="2439" y="1587"/>
                    </a:lnTo>
                    <a:lnTo>
                      <a:pt x="2439" y="1587"/>
                    </a:lnTo>
                    <a:lnTo>
                      <a:pt x="2439" y="1587"/>
                    </a:lnTo>
                    <a:lnTo>
                      <a:pt x="2445" y="1587"/>
                    </a:lnTo>
                    <a:lnTo>
                      <a:pt x="2445" y="1587"/>
                    </a:lnTo>
                    <a:lnTo>
                      <a:pt x="2445" y="1587"/>
                    </a:lnTo>
                    <a:lnTo>
                      <a:pt x="2445" y="1587"/>
                    </a:lnTo>
                    <a:lnTo>
                      <a:pt x="2445" y="1587"/>
                    </a:lnTo>
                    <a:lnTo>
                      <a:pt x="2445" y="1587"/>
                    </a:lnTo>
                    <a:lnTo>
                      <a:pt x="2451" y="1587"/>
                    </a:lnTo>
                    <a:lnTo>
                      <a:pt x="2451" y="1593"/>
                    </a:lnTo>
                    <a:lnTo>
                      <a:pt x="2451" y="1593"/>
                    </a:lnTo>
                    <a:lnTo>
                      <a:pt x="2451" y="1593"/>
                    </a:lnTo>
                    <a:lnTo>
                      <a:pt x="2451" y="1593"/>
                    </a:lnTo>
                    <a:lnTo>
                      <a:pt x="2451" y="1593"/>
                    </a:lnTo>
                    <a:lnTo>
                      <a:pt x="2451" y="1593"/>
                    </a:lnTo>
                    <a:lnTo>
                      <a:pt x="2451" y="1593"/>
                    </a:lnTo>
                    <a:lnTo>
                      <a:pt x="2451" y="1593"/>
                    </a:lnTo>
                    <a:lnTo>
                      <a:pt x="2451" y="1599"/>
                    </a:lnTo>
                    <a:lnTo>
                      <a:pt x="2457" y="1599"/>
                    </a:lnTo>
                    <a:lnTo>
                      <a:pt x="2457" y="1599"/>
                    </a:lnTo>
                    <a:lnTo>
                      <a:pt x="2457" y="1599"/>
                    </a:lnTo>
                    <a:lnTo>
                      <a:pt x="2457" y="1593"/>
                    </a:lnTo>
                    <a:lnTo>
                      <a:pt x="2463" y="1599"/>
                    </a:lnTo>
                    <a:lnTo>
                      <a:pt x="2463" y="1599"/>
                    </a:lnTo>
                    <a:lnTo>
                      <a:pt x="2463" y="1599"/>
                    </a:lnTo>
                    <a:lnTo>
                      <a:pt x="2463" y="1599"/>
                    </a:lnTo>
                    <a:lnTo>
                      <a:pt x="2463" y="1599"/>
                    </a:lnTo>
                    <a:lnTo>
                      <a:pt x="2469" y="1599"/>
                    </a:lnTo>
                    <a:lnTo>
                      <a:pt x="2463" y="1599"/>
                    </a:lnTo>
                    <a:lnTo>
                      <a:pt x="2469" y="1599"/>
                    </a:lnTo>
                    <a:lnTo>
                      <a:pt x="2475" y="1599"/>
                    </a:lnTo>
                    <a:lnTo>
                      <a:pt x="2475" y="1599"/>
                    </a:lnTo>
                    <a:lnTo>
                      <a:pt x="2475" y="1599"/>
                    </a:lnTo>
                    <a:lnTo>
                      <a:pt x="2475" y="1599"/>
                    </a:lnTo>
                    <a:lnTo>
                      <a:pt x="2475" y="1599"/>
                    </a:lnTo>
                    <a:lnTo>
                      <a:pt x="2475" y="1599"/>
                    </a:lnTo>
                    <a:lnTo>
                      <a:pt x="2475" y="1599"/>
                    </a:lnTo>
                    <a:lnTo>
                      <a:pt x="2475" y="1599"/>
                    </a:lnTo>
                    <a:lnTo>
                      <a:pt x="2475" y="1599"/>
                    </a:lnTo>
                    <a:lnTo>
                      <a:pt x="2475" y="1599"/>
                    </a:lnTo>
                    <a:lnTo>
                      <a:pt x="2475" y="1605"/>
                    </a:lnTo>
                    <a:lnTo>
                      <a:pt x="2475" y="1605"/>
                    </a:lnTo>
                    <a:lnTo>
                      <a:pt x="2475" y="1605"/>
                    </a:lnTo>
                    <a:lnTo>
                      <a:pt x="2475" y="1605"/>
                    </a:lnTo>
                    <a:lnTo>
                      <a:pt x="2487" y="1611"/>
                    </a:lnTo>
                    <a:lnTo>
                      <a:pt x="2487" y="1611"/>
                    </a:lnTo>
                    <a:lnTo>
                      <a:pt x="2487" y="1617"/>
                    </a:lnTo>
                    <a:lnTo>
                      <a:pt x="2487" y="1617"/>
                    </a:lnTo>
                    <a:lnTo>
                      <a:pt x="2481" y="1617"/>
                    </a:lnTo>
                    <a:lnTo>
                      <a:pt x="2475" y="1617"/>
                    </a:lnTo>
                    <a:lnTo>
                      <a:pt x="2481" y="1617"/>
                    </a:lnTo>
                    <a:lnTo>
                      <a:pt x="2487" y="1617"/>
                    </a:lnTo>
                    <a:lnTo>
                      <a:pt x="2493" y="1623"/>
                    </a:lnTo>
                    <a:lnTo>
                      <a:pt x="2493" y="1623"/>
                    </a:lnTo>
                    <a:lnTo>
                      <a:pt x="2505" y="1617"/>
                    </a:lnTo>
                    <a:lnTo>
                      <a:pt x="2511" y="1617"/>
                    </a:lnTo>
                    <a:lnTo>
                      <a:pt x="2517" y="1617"/>
                    </a:lnTo>
                    <a:lnTo>
                      <a:pt x="2535" y="1611"/>
                    </a:lnTo>
                    <a:lnTo>
                      <a:pt x="2547" y="1611"/>
                    </a:lnTo>
                    <a:lnTo>
                      <a:pt x="2559" y="1605"/>
                    </a:lnTo>
                    <a:lnTo>
                      <a:pt x="2565" y="1611"/>
                    </a:lnTo>
                    <a:lnTo>
                      <a:pt x="2577" y="1611"/>
                    </a:lnTo>
                    <a:lnTo>
                      <a:pt x="2583" y="1611"/>
                    </a:lnTo>
                    <a:lnTo>
                      <a:pt x="2589" y="1617"/>
                    </a:lnTo>
                    <a:lnTo>
                      <a:pt x="2595" y="1617"/>
                    </a:lnTo>
                    <a:lnTo>
                      <a:pt x="2608" y="1617"/>
                    </a:lnTo>
                    <a:lnTo>
                      <a:pt x="2608" y="1617"/>
                    </a:lnTo>
                    <a:lnTo>
                      <a:pt x="2620" y="1623"/>
                    </a:lnTo>
                    <a:lnTo>
                      <a:pt x="2620" y="1623"/>
                    </a:lnTo>
                    <a:lnTo>
                      <a:pt x="2626" y="1623"/>
                    </a:lnTo>
                    <a:lnTo>
                      <a:pt x="2632" y="1617"/>
                    </a:lnTo>
                    <a:lnTo>
                      <a:pt x="2638" y="1617"/>
                    </a:lnTo>
                    <a:lnTo>
                      <a:pt x="2638" y="1617"/>
                    </a:lnTo>
                    <a:lnTo>
                      <a:pt x="2638" y="1617"/>
                    </a:lnTo>
                    <a:lnTo>
                      <a:pt x="2638" y="1617"/>
                    </a:lnTo>
                    <a:lnTo>
                      <a:pt x="2638" y="1611"/>
                    </a:lnTo>
                    <a:lnTo>
                      <a:pt x="2638" y="1611"/>
                    </a:lnTo>
                    <a:lnTo>
                      <a:pt x="2638" y="1611"/>
                    </a:lnTo>
                    <a:lnTo>
                      <a:pt x="2632" y="1611"/>
                    </a:lnTo>
                    <a:lnTo>
                      <a:pt x="2632" y="1605"/>
                    </a:lnTo>
                    <a:lnTo>
                      <a:pt x="2632" y="1605"/>
                    </a:lnTo>
                    <a:lnTo>
                      <a:pt x="2638" y="1605"/>
                    </a:lnTo>
                    <a:lnTo>
                      <a:pt x="2638" y="1605"/>
                    </a:lnTo>
                    <a:lnTo>
                      <a:pt x="2638" y="1605"/>
                    </a:lnTo>
                    <a:lnTo>
                      <a:pt x="2644" y="1611"/>
                    </a:lnTo>
                    <a:lnTo>
                      <a:pt x="2644" y="1611"/>
                    </a:lnTo>
                    <a:lnTo>
                      <a:pt x="2644" y="1611"/>
                    </a:lnTo>
                    <a:lnTo>
                      <a:pt x="2644" y="1611"/>
                    </a:lnTo>
                    <a:lnTo>
                      <a:pt x="2644" y="1611"/>
                    </a:lnTo>
                    <a:lnTo>
                      <a:pt x="2644" y="1611"/>
                    </a:lnTo>
                    <a:lnTo>
                      <a:pt x="2644" y="1617"/>
                    </a:lnTo>
                    <a:lnTo>
                      <a:pt x="2644" y="1617"/>
                    </a:lnTo>
                    <a:lnTo>
                      <a:pt x="2644" y="1617"/>
                    </a:lnTo>
                    <a:lnTo>
                      <a:pt x="2644" y="1623"/>
                    </a:lnTo>
                    <a:lnTo>
                      <a:pt x="2644" y="1623"/>
                    </a:lnTo>
                    <a:lnTo>
                      <a:pt x="2644" y="1623"/>
                    </a:lnTo>
                    <a:lnTo>
                      <a:pt x="2644" y="1629"/>
                    </a:lnTo>
                    <a:lnTo>
                      <a:pt x="2644" y="1629"/>
                    </a:lnTo>
                    <a:lnTo>
                      <a:pt x="2644" y="1629"/>
                    </a:lnTo>
                    <a:lnTo>
                      <a:pt x="2644" y="1629"/>
                    </a:lnTo>
                    <a:lnTo>
                      <a:pt x="2644" y="1629"/>
                    </a:lnTo>
                    <a:lnTo>
                      <a:pt x="2638" y="1629"/>
                    </a:lnTo>
                    <a:lnTo>
                      <a:pt x="2638" y="1629"/>
                    </a:lnTo>
                    <a:lnTo>
                      <a:pt x="2638" y="1635"/>
                    </a:lnTo>
                    <a:lnTo>
                      <a:pt x="2632" y="1629"/>
                    </a:lnTo>
                    <a:lnTo>
                      <a:pt x="2638" y="1629"/>
                    </a:lnTo>
                    <a:lnTo>
                      <a:pt x="2638" y="1629"/>
                    </a:lnTo>
                    <a:lnTo>
                      <a:pt x="2638" y="1629"/>
                    </a:lnTo>
                    <a:lnTo>
                      <a:pt x="2638" y="1629"/>
                    </a:lnTo>
                    <a:lnTo>
                      <a:pt x="2632" y="1629"/>
                    </a:lnTo>
                    <a:lnTo>
                      <a:pt x="2632" y="1629"/>
                    </a:lnTo>
                    <a:lnTo>
                      <a:pt x="2632" y="1635"/>
                    </a:lnTo>
                    <a:lnTo>
                      <a:pt x="2638" y="1635"/>
                    </a:lnTo>
                    <a:lnTo>
                      <a:pt x="2638" y="1635"/>
                    </a:lnTo>
                    <a:lnTo>
                      <a:pt x="2644" y="1635"/>
                    </a:lnTo>
                    <a:lnTo>
                      <a:pt x="2656" y="1641"/>
                    </a:lnTo>
                    <a:lnTo>
                      <a:pt x="2662" y="1647"/>
                    </a:lnTo>
                    <a:lnTo>
                      <a:pt x="2668" y="1647"/>
                    </a:lnTo>
                    <a:lnTo>
                      <a:pt x="2674" y="1653"/>
                    </a:lnTo>
                    <a:lnTo>
                      <a:pt x="2680" y="1653"/>
                    </a:lnTo>
                    <a:lnTo>
                      <a:pt x="2680" y="1653"/>
                    </a:lnTo>
                    <a:lnTo>
                      <a:pt x="2692" y="1653"/>
                    </a:lnTo>
                    <a:lnTo>
                      <a:pt x="2698" y="1653"/>
                    </a:lnTo>
                    <a:lnTo>
                      <a:pt x="2704" y="1653"/>
                    </a:lnTo>
                    <a:lnTo>
                      <a:pt x="2710" y="1647"/>
                    </a:lnTo>
                    <a:lnTo>
                      <a:pt x="2716" y="1647"/>
                    </a:lnTo>
                    <a:lnTo>
                      <a:pt x="2722" y="1641"/>
                    </a:lnTo>
                    <a:lnTo>
                      <a:pt x="2728" y="1641"/>
                    </a:lnTo>
                    <a:lnTo>
                      <a:pt x="2728" y="1635"/>
                    </a:lnTo>
                    <a:lnTo>
                      <a:pt x="2734" y="1629"/>
                    </a:lnTo>
                    <a:lnTo>
                      <a:pt x="2734" y="1629"/>
                    </a:lnTo>
                    <a:lnTo>
                      <a:pt x="2740" y="1629"/>
                    </a:lnTo>
                    <a:lnTo>
                      <a:pt x="2740" y="1629"/>
                    </a:lnTo>
                    <a:lnTo>
                      <a:pt x="2740" y="1623"/>
                    </a:lnTo>
                    <a:lnTo>
                      <a:pt x="2740" y="1623"/>
                    </a:lnTo>
                    <a:lnTo>
                      <a:pt x="2740" y="1623"/>
                    </a:lnTo>
                    <a:lnTo>
                      <a:pt x="2740" y="1623"/>
                    </a:lnTo>
                    <a:lnTo>
                      <a:pt x="2740" y="1617"/>
                    </a:lnTo>
                    <a:lnTo>
                      <a:pt x="2746" y="1617"/>
                    </a:lnTo>
                    <a:lnTo>
                      <a:pt x="2746" y="1617"/>
                    </a:lnTo>
                    <a:lnTo>
                      <a:pt x="2746" y="1617"/>
                    </a:lnTo>
                    <a:lnTo>
                      <a:pt x="2746" y="1617"/>
                    </a:lnTo>
                    <a:lnTo>
                      <a:pt x="2746" y="1617"/>
                    </a:lnTo>
                    <a:lnTo>
                      <a:pt x="2752" y="1617"/>
                    </a:lnTo>
                    <a:lnTo>
                      <a:pt x="2752" y="1623"/>
                    </a:lnTo>
                    <a:lnTo>
                      <a:pt x="2752" y="1623"/>
                    </a:lnTo>
                    <a:lnTo>
                      <a:pt x="2752" y="1623"/>
                    </a:lnTo>
                    <a:lnTo>
                      <a:pt x="2752" y="1623"/>
                    </a:lnTo>
                    <a:lnTo>
                      <a:pt x="2758" y="1629"/>
                    </a:lnTo>
                    <a:lnTo>
                      <a:pt x="2758" y="1629"/>
                    </a:lnTo>
                    <a:lnTo>
                      <a:pt x="2764" y="1635"/>
                    </a:lnTo>
                    <a:lnTo>
                      <a:pt x="2764" y="1635"/>
                    </a:lnTo>
                    <a:lnTo>
                      <a:pt x="2776" y="1635"/>
                    </a:lnTo>
                    <a:lnTo>
                      <a:pt x="2776" y="1635"/>
                    </a:lnTo>
                    <a:lnTo>
                      <a:pt x="2776" y="1641"/>
                    </a:lnTo>
                    <a:lnTo>
                      <a:pt x="2782" y="1641"/>
                    </a:lnTo>
                    <a:lnTo>
                      <a:pt x="2782" y="1641"/>
                    </a:lnTo>
                    <a:lnTo>
                      <a:pt x="2782" y="1641"/>
                    </a:lnTo>
                    <a:lnTo>
                      <a:pt x="2782" y="1641"/>
                    </a:lnTo>
                    <a:lnTo>
                      <a:pt x="2776" y="1641"/>
                    </a:lnTo>
                    <a:lnTo>
                      <a:pt x="2776" y="1641"/>
                    </a:lnTo>
                    <a:lnTo>
                      <a:pt x="2776" y="1641"/>
                    </a:lnTo>
                    <a:lnTo>
                      <a:pt x="2776" y="1635"/>
                    </a:lnTo>
                    <a:lnTo>
                      <a:pt x="2764" y="1635"/>
                    </a:lnTo>
                    <a:lnTo>
                      <a:pt x="2758" y="1641"/>
                    </a:lnTo>
                    <a:lnTo>
                      <a:pt x="2758" y="1641"/>
                    </a:lnTo>
                    <a:lnTo>
                      <a:pt x="2758" y="1641"/>
                    </a:lnTo>
                    <a:lnTo>
                      <a:pt x="2758" y="1647"/>
                    </a:lnTo>
                    <a:lnTo>
                      <a:pt x="2758" y="1647"/>
                    </a:lnTo>
                    <a:lnTo>
                      <a:pt x="2758" y="1647"/>
                    </a:lnTo>
                    <a:lnTo>
                      <a:pt x="2758" y="1647"/>
                    </a:lnTo>
                    <a:lnTo>
                      <a:pt x="2758" y="1647"/>
                    </a:lnTo>
                    <a:lnTo>
                      <a:pt x="2758" y="1647"/>
                    </a:lnTo>
                    <a:lnTo>
                      <a:pt x="2758" y="1653"/>
                    </a:lnTo>
                    <a:lnTo>
                      <a:pt x="2758" y="1653"/>
                    </a:lnTo>
                    <a:lnTo>
                      <a:pt x="2758" y="1653"/>
                    </a:lnTo>
                    <a:lnTo>
                      <a:pt x="2758" y="1653"/>
                    </a:lnTo>
                    <a:lnTo>
                      <a:pt x="2758" y="1653"/>
                    </a:lnTo>
                    <a:lnTo>
                      <a:pt x="2758" y="1659"/>
                    </a:lnTo>
                    <a:lnTo>
                      <a:pt x="2758" y="1659"/>
                    </a:lnTo>
                    <a:lnTo>
                      <a:pt x="2764" y="1665"/>
                    </a:lnTo>
                    <a:lnTo>
                      <a:pt x="2764" y="1665"/>
                    </a:lnTo>
                    <a:lnTo>
                      <a:pt x="2758" y="1671"/>
                    </a:lnTo>
                    <a:lnTo>
                      <a:pt x="2758" y="1671"/>
                    </a:lnTo>
                    <a:lnTo>
                      <a:pt x="2758" y="1671"/>
                    </a:lnTo>
                    <a:lnTo>
                      <a:pt x="2758" y="1665"/>
                    </a:lnTo>
                    <a:lnTo>
                      <a:pt x="2758" y="1665"/>
                    </a:lnTo>
                    <a:lnTo>
                      <a:pt x="2758" y="1665"/>
                    </a:lnTo>
                    <a:lnTo>
                      <a:pt x="2758" y="1665"/>
                    </a:lnTo>
                    <a:lnTo>
                      <a:pt x="2758" y="1665"/>
                    </a:lnTo>
                    <a:lnTo>
                      <a:pt x="2758" y="1659"/>
                    </a:lnTo>
                    <a:lnTo>
                      <a:pt x="2758" y="1659"/>
                    </a:lnTo>
                    <a:lnTo>
                      <a:pt x="2758" y="1653"/>
                    </a:lnTo>
                    <a:lnTo>
                      <a:pt x="2758" y="1653"/>
                    </a:lnTo>
                    <a:lnTo>
                      <a:pt x="2758" y="1653"/>
                    </a:lnTo>
                    <a:lnTo>
                      <a:pt x="2758" y="1653"/>
                    </a:lnTo>
                    <a:lnTo>
                      <a:pt x="2758" y="1653"/>
                    </a:lnTo>
                    <a:lnTo>
                      <a:pt x="2758" y="1653"/>
                    </a:lnTo>
                    <a:lnTo>
                      <a:pt x="2758" y="1653"/>
                    </a:lnTo>
                    <a:lnTo>
                      <a:pt x="2758" y="1647"/>
                    </a:lnTo>
                    <a:lnTo>
                      <a:pt x="2758" y="1647"/>
                    </a:lnTo>
                    <a:lnTo>
                      <a:pt x="2758" y="1641"/>
                    </a:lnTo>
                    <a:lnTo>
                      <a:pt x="2758" y="1635"/>
                    </a:lnTo>
                    <a:lnTo>
                      <a:pt x="2758" y="1635"/>
                    </a:lnTo>
                    <a:lnTo>
                      <a:pt x="2752" y="1629"/>
                    </a:lnTo>
                    <a:lnTo>
                      <a:pt x="2752" y="1623"/>
                    </a:lnTo>
                    <a:lnTo>
                      <a:pt x="2752" y="1623"/>
                    </a:lnTo>
                    <a:lnTo>
                      <a:pt x="2746" y="1623"/>
                    </a:lnTo>
                    <a:lnTo>
                      <a:pt x="2746" y="1623"/>
                    </a:lnTo>
                    <a:lnTo>
                      <a:pt x="2746" y="1623"/>
                    </a:lnTo>
                    <a:lnTo>
                      <a:pt x="2746" y="1629"/>
                    </a:lnTo>
                    <a:lnTo>
                      <a:pt x="2746" y="1629"/>
                    </a:lnTo>
                    <a:lnTo>
                      <a:pt x="2740" y="1629"/>
                    </a:lnTo>
                    <a:lnTo>
                      <a:pt x="2740" y="1629"/>
                    </a:lnTo>
                    <a:lnTo>
                      <a:pt x="2740" y="1629"/>
                    </a:lnTo>
                    <a:lnTo>
                      <a:pt x="2740" y="1629"/>
                    </a:lnTo>
                    <a:lnTo>
                      <a:pt x="2740" y="1635"/>
                    </a:lnTo>
                    <a:lnTo>
                      <a:pt x="2740" y="1635"/>
                    </a:lnTo>
                    <a:lnTo>
                      <a:pt x="2740" y="1641"/>
                    </a:lnTo>
                    <a:lnTo>
                      <a:pt x="2740" y="1647"/>
                    </a:lnTo>
                    <a:lnTo>
                      <a:pt x="2746" y="1647"/>
                    </a:lnTo>
                    <a:lnTo>
                      <a:pt x="2746" y="1647"/>
                    </a:lnTo>
                    <a:lnTo>
                      <a:pt x="2746" y="1647"/>
                    </a:lnTo>
                    <a:lnTo>
                      <a:pt x="2746" y="1653"/>
                    </a:lnTo>
                    <a:lnTo>
                      <a:pt x="2746" y="1653"/>
                    </a:lnTo>
                    <a:lnTo>
                      <a:pt x="2746" y="1659"/>
                    </a:lnTo>
                    <a:lnTo>
                      <a:pt x="2740" y="1659"/>
                    </a:lnTo>
                    <a:lnTo>
                      <a:pt x="2740" y="1665"/>
                    </a:lnTo>
                    <a:lnTo>
                      <a:pt x="2740" y="1665"/>
                    </a:lnTo>
                    <a:lnTo>
                      <a:pt x="2740" y="1665"/>
                    </a:lnTo>
                    <a:lnTo>
                      <a:pt x="2740" y="1665"/>
                    </a:lnTo>
                    <a:lnTo>
                      <a:pt x="2740" y="1671"/>
                    </a:lnTo>
                    <a:lnTo>
                      <a:pt x="2740" y="1671"/>
                    </a:lnTo>
                    <a:lnTo>
                      <a:pt x="2740" y="1671"/>
                    </a:lnTo>
                    <a:lnTo>
                      <a:pt x="2740" y="1665"/>
                    </a:lnTo>
                    <a:lnTo>
                      <a:pt x="2734" y="1665"/>
                    </a:lnTo>
                    <a:lnTo>
                      <a:pt x="2734" y="1671"/>
                    </a:lnTo>
                    <a:lnTo>
                      <a:pt x="2734" y="1671"/>
                    </a:lnTo>
                    <a:lnTo>
                      <a:pt x="2734" y="1671"/>
                    </a:lnTo>
                    <a:lnTo>
                      <a:pt x="2734" y="1671"/>
                    </a:lnTo>
                    <a:lnTo>
                      <a:pt x="2734" y="1671"/>
                    </a:lnTo>
                    <a:lnTo>
                      <a:pt x="2734" y="1671"/>
                    </a:lnTo>
                    <a:lnTo>
                      <a:pt x="2734" y="1671"/>
                    </a:lnTo>
                    <a:lnTo>
                      <a:pt x="2728" y="1671"/>
                    </a:lnTo>
                    <a:lnTo>
                      <a:pt x="2728" y="1671"/>
                    </a:lnTo>
                    <a:lnTo>
                      <a:pt x="2740" y="1683"/>
                    </a:lnTo>
                    <a:lnTo>
                      <a:pt x="2746" y="1683"/>
                    </a:lnTo>
                    <a:lnTo>
                      <a:pt x="2746" y="1683"/>
                    </a:lnTo>
                    <a:lnTo>
                      <a:pt x="2746" y="1683"/>
                    </a:lnTo>
                    <a:lnTo>
                      <a:pt x="2752" y="1689"/>
                    </a:lnTo>
                    <a:lnTo>
                      <a:pt x="2752" y="1689"/>
                    </a:lnTo>
                    <a:lnTo>
                      <a:pt x="2752" y="1689"/>
                    </a:lnTo>
                    <a:lnTo>
                      <a:pt x="2752" y="1689"/>
                    </a:lnTo>
                    <a:lnTo>
                      <a:pt x="2752" y="1689"/>
                    </a:lnTo>
                    <a:lnTo>
                      <a:pt x="2752" y="1689"/>
                    </a:lnTo>
                    <a:lnTo>
                      <a:pt x="2758" y="1689"/>
                    </a:lnTo>
                    <a:lnTo>
                      <a:pt x="2758" y="1689"/>
                    </a:lnTo>
                    <a:lnTo>
                      <a:pt x="2752" y="1689"/>
                    </a:lnTo>
                    <a:lnTo>
                      <a:pt x="2752" y="1689"/>
                    </a:lnTo>
                    <a:lnTo>
                      <a:pt x="2752" y="1689"/>
                    </a:lnTo>
                    <a:lnTo>
                      <a:pt x="2746" y="1689"/>
                    </a:lnTo>
                    <a:lnTo>
                      <a:pt x="2746" y="1689"/>
                    </a:lnTo>
                    <a:lnTo>
                      <a:pt x="2752" y="1689"/>
                    </a:lnTo>
                    <a:lnTo>
                      <a:pt x="2752" y="1689"/>
                    </a:lnTo>
                    <a:lnTo>
                      <a:pt x="2752" y="1689"/>
                    </a:lnTo>
                    <a:lnTo>
                      <a:pt x="2758" y="1695"/>
                    </a:lnTo>
                    <a:lnTo>
                      <a:pt x="2758" y="1695"/>
                    </a:lnTo>
                    <a:lnTo>
                      <a:pt x="2758" y="1695"/>
                    </a:lnTo>
                    <a:lnTo>
                      <a:pt x="2758" y="1695"/>
                    </a:lnTo>
                    <a:lnTo>
                      <a:pt x="2758" y="1689"/>
                    </a:lnTo>
                    <a:lnTo>
                      <a:pt x="2758" y="1689"/>
                    </a:lnTo>
                    <a:lnTo>
                      <a:pt x="2764" y="1689"/>
                    </a:lnTo>
                    <a:lnTo>
                      <a:pt x="2764" y="1689"/>
                    </a:lnTo>
                    <a:lnTo>
                      <a:pt x="2764" y="1689"/>
                    </a:lnTo>
                    <a:lnTo>
                      <a:pt x="2764" y="1689"/>
                    </a:lnTo>
                    <a:lnTo>
                      <a:pt x="2764" y="1695"/>
                    </a:lnTo>
                    <a:lnTo>
                      <a:pt x="2764" y="1695"/>
                    </a:lnTo>
                    <a:lnTo>
                      <a:pt x="2764" y="1695"/>
                    </a:lnTo>
                    <a:lnTo>
                      <a:pt x="2764" y="1695"/>
                    </a:lnTo>
                    <a:lnTo>
                      <a:pt x="2764" y="1695"/>
                    </a:lnTo>
                    <a:lnTo>
                      <a:pt x="2764" y="1695"/>
                    </a:lnTo>
                    <a:lnTo>
                      <a:pt x="2764" y="1695"/>
                    </a:lnTo>
                    <a:lnTo>
                      <a:pt x="2770" y="1701"/>
                    </a:lnTo>
                    <a:lnTo>
                      <a:pt x="2770" y="1701"/>
                    </a:lnTo>
                    <a:lnTo>
                      <a:pt x="2764" y="1695"/>
                    </a:lnTo>
                    <a:lnTo>
                      <a:pt x="2764" y="1695"/>
                    </a:lnTo>
                    <a:lnTo>
                      <a:pt x="2776" y="1701"/>
                    </a:lnTo>
                    <a:lnTo>
                      <a:pt x="2782" y="1707"/>
                    </a:lnTo>
                    <a:lnTo>
                      <a:pt x="2788" y="1707"/>
                    </a:lnTo>
                    <a:lnTo>
                      <a:pt x="2788" y="1713"/>
                    </a:lnTo>
                    <a:lnTo>
                      <a:pt x="2794" y="1713"/>
                    </a:lnTo>
                    <a:lnTo>
                      <a:pt x="2794" y="1713"/>
                    </a:lnTo>
                    <a:lnTo>
                      <a:pt x="2794" y="1713"/>
                    </a:lnTo>
                    <a:lnTo>
                      <a:pt x="2794" y="1719"/>
                    </a:lnTo>
                    <a:lnTo>
                      <a:pt x="2794" y="1713"/>
                    </a:lnTo>
                    <a:lnTo>
                      <a:pt x="2794" y="1713"/>
                    </a:lnTo>
                    <a:lnTo>
                      <a:pt x="2794" y="1713"/>
                    </a:lnTo>
                    <a:lnTo>
                      <a:pt x="2800" y="1713"/>
                    </a:lnTo>
                    <a:lnTo>
                      <a:pt x="2800" y="1713"/>
                    </a:lnTo>
                    <a:lnTo>
                      <a:pt x="2800" y="1713"/>
                    </a:lnTo>
                    <a:lnTo>
                      <a:pt x="2800" y="1713"/>
                    </a:lnTo>
                    <a:lnTo>
                      <a:pt x="2806" y="1713"/>
                    </a:lnTo>
                    <a:lnTo>
                      <a:pt x="2806" y="1713"/>
                    </a:lnTo>
                    <a:lnTo>
                      <a:pt x="2806" y="1713"/>
                    </a:lnTo>
                    <a:lnTo>
                      <a:pt x="2806" y="1713"/>
                    </a:lnTo>
                    <a:lnTo>
                      <a:pt x="2806" y="1713"/>
                    </a:lnTo>
                    <a:lnTo>
                      <a:pt x="2806" y="1719"/>
                    </a:lnTo>
                    <a:lnTo>
                      <a:pt x="2806" y="1719"/>
                    </a:lnTo>
                    <a:lnTo>
                      <a:pt x="2806" y="1719"/>
                    </a:lnTo>
                    <a:lnTo>
                      <a:pt x="2806" y="1719"/>
                    </a:lnTo>
                    <a:lnTo>
                      <a:pt x="2800" y="1719"/>
                    </a:lnTo>
                    <a:lnTo>
                      <a:pt x="2800" y="1719"/>
                    </a:lnTo>
                    <a:lnTo>
                      <a:pt x="2800" y="1719"/>
                    </a:lnTo>
                    <a:lnTo>
                      <a:pt x="2806" y="1719"/>
                    </a:lnTo>
                    <a:lnTo>
                      <a:pt x="2812" y="1719"/>
                    </a:lnTo>
                    <a:lnTo>
                      <a:pt x="2812" y="1725"/>
                    </a:lnTo>
                    <a:lnTo>
                      <a:pt x="2812" y="1725"/>
                    </a:lnTo>
                    <a:lnTo>
                      <a:pt x="2806" y="1725"/>
                    </a:lnTo>
                    <a:lnTo>
                      <a:pt x="2812" y="1725"/>
                    </a:lnTo>
                    <a:lnTo>
                      <a:pt x="2812" y="1725"/>
                    </a:lnTo>
                    <a:lnTo>
                      <a:pt x="2818" y="1725"/>
                    </a:lnTo>
                    <a:lnTo>
                      <a:pt x="2818" y="1725"/>
                    </a:lnTo>
                    <a:lnTo>
                      <a:pt x="2818" y="1725"/>
                    </a:lnTo>
                    <a:lnTo>
                      <a:pt x="2824" y="1731"/>
                    </a:lnTo>
                    <a:lnTo>
                      <a:pt x="2836" y="1743"/>
                    </a:lnTo>
                    <a:lnTo>
                      <a:pt x="2836" y="1743"/>
                    </a:lnTo>
                    <a:lnTo>
                      <a:pt x="2836" y="1749"/>
                    </a:lnTo>
                    <a:lnTo>
                      <a:pt x="2836" y="1749"/>
                    </a:lnTo>
                    <a:lnTo>
                      <a:pt x="2836" y="1755"/>
                    </a:lnTo>
                    <a:lnTo>
                      <a:pt x="2836" y="1755"/>
                    </a:lnTo>
                    <a:lnTo>
                      <a:pt x="2836" y="1755"/>
                    </a:lnTo>
                    <a:lnTo>
                      <a:pt x="2836" y="1755"/>
                    </a:lnTo>
                    <a:lnTo>
                      <a:pt x="2836" y="1755"/>
                    </a:lnTo>
                    <a:lnTo>
                      <a:pt x="2842" y="1755"/>
                    </a:lnTo>
                    <a:lnTo>
                      <a:pt x="2842" y="1761"/>
                    </a:lnTo>
                    <a:lnTo>
                      <a:pt x="2848" y="1767"/>
                    </a:lnTo>
                    <a:lnTo>
                      <a:pt x="2854" y="1773"/>
                    </a:lnTo>
                    <a:lnTo>
                      <a:pt x="2854" y="1773"/>
                    </a:lnTo>
                    <a:lnTo>
                      <a:pt x="2854" y="1773"/>
                    </a:lnTo>
                    <a:lnTo>
                      <a:pt x="2854" y="1773"/>
                    </a:lnTo>
                    <a:lnTo>
                      <a:pt x="2860" y="1773"/>
                    </a:lnTo>
                    <a:lnTo>
                      <a:pt x="2860" y="1773"/>
                    </a:lnTo>
                    <a:lnTo>
                      <a:pt x="2860" y="1773"/>
                    </a:lnTo>
                    <a:lnTo>
                      <a:pt x="2860" y="1767"/>
                    </a:lnTo>
                    <a:lnTo>
                      <a:pt x="2860" y="1767"/>
                    </a:lnTo>
                    <a:lnTo>
                      <a:pt x="2866" y="1767"/>
                    </a:lnTo>
                    <a:lnTo>
                      <a:pt x="2866" y="1767"/>
                    </a:lnTo>
                    <a:lnTo>
                      <a:pt x="2866" y="1773"/>
                    </a:lnTo>
                    <a:lnTo>
                      <a:pt x="2866" y="1773"/>
                    </a:lnTo>
                    <a:lnTo>
                      <a:pt x="2860" y="1773"/>
                    </a:lnTo>
                    <a:lnTo>
                      <a:pt x="2860" y="1773"/>
                    </a:lnTo>
                    <a:lnTo>
                      <a:pt x="2860" y="1773"/>
                    </a:lnTo>
                    <a:lnTo>
                      <a:pt x="2860" y="1773"/>
                    </a:lnTo>
                    <a:lnTo>
                      <a:pt x="2860" y="1773"/>
                    </a:lnTo>
                    <a:lnTo>
                      <a:pt x="2854" y="1773"/>
                    </a:lnTo>
                    <a:lnTo>
                      <a:pt x="2854" y="1773"/>
                    </a:lnTo>
                    <a:lnTo>
                      <a:pt x="2854" y="1779"/>
                    </a:lnTo>
                    <a:lnTo>
                      <a:pt x="2854" y="1779"/>
                    </a:lnTo>
                    <a:lnTo>
                      <a:pt x="2854" y="1779"/>
                    </a:lnTo>
                    <a:lnTo>
                      <a:pt x="2860" y="1779"/>
                    </a:lnTo>
                    <a:lnTo>
                      <a:pt x="2860" y="1779"/>
                    </a:lnTo>
                    <a:lnTo>
                      <a:pt x="2866" y="1785"/>
                    </a:lnTo>
                    <a:lnTo>
                      <a:pt x="2872" y="1791"/>
                    </a:lnTo>
                    <a:lnTo>
                      <a:pt x="2872" y="1791"/>
                    </a:lnTo>
                    <a:lnTo>
                      <a:pt x="2872" y="1791"/>
                    </a:lnTo>
                    <a:lnTo>
                      <a:pt x="2872" y="1791"/>
                    </a:lnTo>
                    <a:lnTo>
                      <a:pt x="2872" y="1791"/>
                    </a:lnTo>
                    <a:lnTo>
                      <a:pt x="2878" y="1791"/>
                    </a:lnTo>
                    <a:lnTo>
                      <a:pt x="2878" y="1797"/>
                    </a:lnTo>
                    <a:lnTo>
                      <a:pt x="2884" y="1797"/>
                    </a:lnTo>
                    <a:lnTo>
                      <a:pt x="2884" y="1797"/>
                    </a:lnTo>
                    <a:lnTo>
                      <a:pt x="2884" y="1803"/>
                    </a:lnTo>
                    <a:lnTo>
                      <a:pt x="2884" y="1797"/>
                    </a:lnTo>
                    <a:lnTo>
                      <a:pt x="2890" y="1797"/>
                    </a:lnTo>
                    <a:lnTo>
                      <a:pt x="2890" y="1797"/>
                    </a:lnTo>
                    <a:lnTo>
                      <a:pt x="2890" y="1797"/>
                    </a:lnTo>
                    <a:lnTo>
                      <a:pt x="2896" y="1797"/>
                    </a:lnTo>
                    <a:lnTo>
                      <a:pt x="2896" y="1803"/>
                    </a:lnTo>
                    <a:lnTo>
                      <a:pt x="2896" y="1803"/>
                    </a:lnTo>
                    <a:lnTo>
                      <a:pt x="2896" y="1803"/>
                    </a:lnTo>
                    <a:lnTo>
                      <a:pt x="2896" y="1803"/>
                    </a:lnTo>
                    <a:lnTo>
                      <a:pt x="2896" y="1803"/>
                    </a:lnTo>
                    <a:lnTo>
                      <a:pt x="2896" y="1803"/>
                    </a:lnTo>
                    <a:lnTo>
                      <a:pt x="2896" y="1803"/>
                    </a:lnTo>
                    <a:lnTo>
                      <a:pt x="2902" y="1803"/>
                    </a:lnTo>
                    <a:lnTo>
                      <a:pt x="2902" y="1803"/>
                    </a:lnTo>
                    <a:lnTo>
                      <a:pt x="2902" y="1803"/>
                    </a:lnTo>
                    <a:lnTo>
                      <a:pt x="2902" y="1803"/>
                    </a:lnTo>
                    <a:lnTo>
                      <a:pt x="2902" y="1809"/>
                    </a:lnTo>
                    <a:lnTo>
                      <a:pt x="2902" y="1809"/>
                    </a:lnTo>
                    <a:lnTo>
                      <a:pt x="2902" y="1809"/>
                    </a:lnTo>
                    <a:lnTo>
                      <a:pt x="2902" y="1809"/>
                    </a:lnTo>
                    <a:lnTo>
                      <a:pt x="2902" y="1809"/>
                    </a:lnTo>
                    <a:lnTo>
                      <a:pt x="2902" y="1809"/>
                    </a:lnTo>
                    <a:lnTo>
                      <a:pt x="2902" y="1809"/>
                    </a:lnTo>
                    <a:lnTo>
                      <a:pt x="2902" y="1809"/>
                    </a:lnTo>
                    <a:lnTo>
                      <a:pt x="2902" y="1809"/>
                    </a:lnTo>
                    <a:lnTo>
                      <a:pt x="2902" y="1809"/>
                    </a:lnTo>
                    <a:lnTo>
                      <a:pt x="2902" y="1809"/>
                    </a:lnTo>
                    <a:lnTo>
                      <a:pt x="2908" y="1809"/>
                    </a:lnTo>
                    <a:lnTo>
                      <a:pt x="2908" y="1809"/>
                    </a:lnTo>
                    <a:lnTo>
                      <a:pt x="2908" y="1809"/>
                    </a:lnTo>
                    <a:lnTo>
                      <a:pt x="2908" y="1809"/>
                    </a:lnTo>
                    <a:lnTo>
                      <a:pt x="2908" y="1809"/>
                    </a:lnTo>
                    <a:lnTo>
                      <a:pt x="2908" y="1809"/>
                    </a:lnTo>
                    <a:lnTo>
                      <a:pt x="2908" y="1809"/>
                    </a:lnTo>
                    <a:lnTo>
                      <a:pt x="2908" y="1809"/>
                    </a:lnTo>
                    <a:lnTo>
                      <a:pt x="2908" y="1809"/>
                    </a:lnTo>
                    <a:lnTo>
                      <a:pt x="2908" y="1809"/>
                    </a:lnTo>
                    <a:lnTo>
                      <a:pt x="2908" y="1815"/>
                    </a:lnTo>
                    <a:lnTo>
                      <a:pt x="2908" y="1815"/>
                    </a:lnTo>
                    <a:lnTo>
                      <a:pt x="2908" y="1815"/>
                    </a:lnTo>
                    <a:lnTo>
                      <a:pt x="2908" y="1821"/>
                    </a:lnTo>
                    <a:lnTo>
                      <a:pt x="2908" y="1821"/>
                    </a:lnTo>
                    <a:lnTo>
                      <a:pt x="2908" y="1821"/>
                    </a:lnTo>
                    <a:lnTo>
                      <a:pt x="2914" y="1821"/>
                    </a:lnTo>
                    <a:lnTo>
                      <a:pt x="2914" y="1821"/>
                    </a:lnTo>
                    <a:lnTo>
                      <a:pt x="2914" y="1821"/>
                    </a:lnTo>
                    <a:lnTo>
                      <a:pt x="2914" y="1821"/>
                    </a:lnTo>
                    <a:lnTo>
                      <a:pt x="2914" y="1815"/>
                    </a:lnTo>
                    <a:lnTo>
                      <a:pt x="2914" y="1815"/>
                    </a:lnTo>
                    <a:lnTo>
                      <a:pt x="2914" y="1815"/>
                    </a:lnTo>
                    <a:close/>
                    <a:moveTo>
                      <a:pt x="3292" y="2122"/>
                    </a:moveTo>
                    <a:lnTo>
                      <a:pt x="3286" y="2116"/>
                    </a:lnTo>
                    <a:lnTo>
                      <a:pt x="3286" y="2116"/>
                    </a:lnTo>
                    <a:lnTo>
                      <a:pt x="3286" y="2110"/>
                    </a:lnTo>
                    <a:lnTo>
                      <a:pt x="3286" y="2110"/>
                    </a:lnTo>
                    <a:lnTo>
                      <a:pt x="3286" y="2110"/>
                    </a:lnTo>
                    <a:lnTo>
                      <a:pt x="3286" y="2104"/>
                    </a:lnTo>
                    <a:lnTo>
                      <a:pt x="3286" y="2104"/>
                    </a:lnTo>
                    <a:lnTo>
                      <a:pt x="3286" y="2098"/>
                    </a:lnTo>
                    <a:lnTo>
                      <a:pt x="3286" y="2098"/>
                    </a:lnTo>
                    <a:lnTo>
                      <a:pt x="3286" y="2098"/>
                    </a:lnTo>
                    <a:lnTo>
                      <a:pt x="3286" y="2098"/>
                    </a:lnTo>
                    <a:lnTo>
                      <a:pt x="3286" y="2092"/>
                    </a:lnTo>
                    <a:lnTo>
                      <a:pt x="3286" y="2092"/>
                    </a:lnTo>
                    <a:lnTo>
                      <a:pt x="3286" y="2092"/>
                    </a:lnTo>
                    <a:lnTo>
                      <a:pt x="3286" y="2086"/>
                    </a:lnTo>
                    <a:lnTo>
                      <a:pt x="3286" y="2086"/>
                    </a:lnTo>
                    <a:lnTo>
                      <a:pt x="3286" y="2086"/>
                    </a:lnTo>
                    <a:lnTo>
                      <a:pt x="3280" y="2086"/>
                    </a:lnTo>
                    <a:lnTo>
                      <a:pt x="3280" y="2080"/>
                    </a:lnTo>
                    <a:lnTo>
                      <a:pt x="3280" y="2080"/>
                    </a:lnTo>
                    <a:lnTo>
                      <a:pt x="3280" y="2080"/>
                    </a:lnTo>
                    <a:lnTo>
                      <a:pt x="3280" y="2080"/>
                    </a:lnTo>
                    <a:lnTo>
                      <a:pt x="3280" y="2080"/>
                    </a:lnTo>
                    <a:lnTo>
                      <a:pt x="3280" y="2080"/>
                    </a:lnTo>
                    <a:lnTo>
                      <a:pt x="3280" y="2080"/>
                    </a:lnTo>
                    <a:lnTo>
                      <a:pt x="3286" y="2074"/>
                    </a:lnTo>
                    <a:lnTo>
                      <a:pt x="3286" y="2074"/>
                    </a:lnTo>
                    <a:lnTo>
                      <a:pt x="3286" y="2074"/>
                    </a:lnTo>
                    <a:lnTo>
                      <a:pt x="3292" y="2068"/>
                    </a:lnTo>
                    <a:lnTo>
                      <a:pt x="3292" y="2062"/>
                    </a:lnTo>
                    <a:lnTo>
                      <a:pt x="3292" y="2062"/>
                    </a:lnTo>
                    <a:lnTo>
                      <a:pt x="3292" y="2062"/>
                    </a:lnTo>
                    <a:lnTo>
                      <a:pt x="3292" y="2056"/>
                    </a:lnTo>
                    <a:lnTo>
                      <a:pt x="3292" y="2056"/>
                    </a:lnTo>
                    <a:lnTo>
                      <a:pt x="3292" y="2050"/>
                    </a:lnTo>
                    <a:lnTo>
                      <a:pt x="3292" y="2050"/>
                    </a:lnTo>
                    <a:lnTo>
                      <a:pt x="3286" y="2044"/>
                    </a:lnTo>
                    <a:lnTo>
                      <a:pt x="3286" y="2044"/>
                    </a:lnTo>
                    <a:lnTo>
                      <a:pt x="3286" y="2044"/>
                    </a:lnTo>
                    <a:lnTo>
                      <a:pt x="3280" y="2044"/>
                    </a:lnTo>
                    <a:lnTo>
                      <a:pt x="3280" y="2044"/>
                    </a:lnTo>
                    <a:lnTo>
                      <a:pt x="3274" y="2044"/>
                    </a:lnTo>
                    <a:lnTo>
                      <a:pt x="3268" y="2044"/>
                    </a:lnTo>
                    <a:lnTo>
                      <a:pt x="3268" y="2038"/>
                    </a:lnTo>
                    <a:lnTo>
                      <a:pt x="3268" y="2038"/>
                    </a:lnTo>
                    <a:lnTo>
                      <a:pt x="3268" y="2032"/>
                    </a:lnTo>
                    <a:lnTo>
                      <a:pt x="3262" y="2032"/>
                    </a:lnTo>
                    <a:lnTo>
                      <a:pt x="3262" y="2032"/>
                    </a:lnTo>
                    <a:lnTo>
                      <a:pt x="3256" y="2026"/>
                    </a:lnTo>
                    <a:lnTo>
                      <a:pt x="3256" y="2026"/>
                    </a:lnTo>
                    <a:lnTo>
                      <a:pt x="3250" y="2020"/>
                    </a:lnTo>
                    <a:lnTo>
                      <a:pt x="3244" y="2014"/>
                    </a:lnTo>
                    <a:lnTo>
                      <a:pt x="3232" y="2014"/>
                    </a:lnTo>
                    <a:lnTo>
                      <a:pt x="3226" y="2014"/>
                    </a:lnTo>
                    <a:lnTo>
                      <a:pt x="3220" y="2008"/>
                    </a:lnTo>
                    <a:lnTo>
                      <a:pt x="3214" y="2002"/>
                    </a:lnTo>
                    <a:lnTo>
                      <a:pt x="3208" y="1996"/>
                    </a:lnTo>
                    <a:lnTo>
                      <a:pt x="3202" y="1996"/>
                    </a:lnTo>
                    <a:lnTo>
                      <a:pt x="3202" y="1990"/>
                    </a:lnTo>
                    <a:lnTo>
                      <a:pt x="3202" y="1990"/>
                    </a:lnTo>
                    <a:lnTo>
                      <a:pt x="3196" y="1996"/>
                    </a:lnTo>
                    <a:lnTo>
                      <a:pt x="3190" y="1996"/>
                    </a:lnTo>
                    <a:lnTo>
                      <a:pt x="3190" y="1990"/>
                    </a:lnTo>
                    <a:lnTo>
                      <a:pt x="3184" y="1990"/>
                    </a:lnTo>
                    <a:lnTo>
                      <a:pt x="3190" y="1990"/>
                    </a:lnTo>
                    <a:lnTo>
                      <a:pt x="3184" y="1984"/>
                    </a:lnTo>
                    <a:lnTo>
                      <a:pt x="3184" y="1984"/>
                    </a:lnTo>
                    <a:lnTo>
                      <a:pt x="3184" y="1978"/>
                    </a:lnTo>
                    <a:lnTo>
                      <a:pt x="3184" y="1978"/>
                    </a:lnTo>
                    <a:lnTo>
                      <a:pt x="3184" y="1978"/>
                    </a:lnTo>
                    <a:lnTo>
                      <a:pt x="3184" y="1978"/>
                    </a:lnTo>
                    <a:lnTo>
                      <a:pt x="3184" y="1978"/>
                    </a:lnTo>
                    <a:lnTo>
                      <a:pt x="3184" y="1971"/>
                    </a:lnTo>
                    <a:lnTo>
                      <a:pt x="3184" y="1971"/>
                    </a:lnTo>
                    <a:lnTo>
                      <a:pt x="3184" y="1971"/>
                    </a:lnTo>
                    <a:lnTo>
                      <a:pt x="3172" y="1965"/>
                    </a:lnTo>
                    <a:lnTo>
                      <a:pt x="3178" y="1947"/>
                    </a:lnTo>
                    <a:lnTo>
                      <a:pt x="3166" y="1941"/>
                    </a:lnTo>
                    <a:lnTo>
                      <a:pt x="3160" y="1941"/>
                    </a:lnTo>
                    <a:lnTo>
                      <a:pt x="3160" y="1935"/>
                    </a:lnTo>
                    <a:lnTo>
                      <a:pt x="3166" y="1929"/>
                    </a:lnTo>
                    <a:lnTo>
                      <a:pt x="3160" y="1917"/>
                    </a:lnTo>
                    <a:lnTo>
                      <a:pt x="3154" y="1911"/>
                    </a:lnTo>
                    <a:lnTo>
                      <a:pt x="3154" y="1905"/>
                    </a:lnTo>
                    <a:lnTo>
                      <a:pt x="3148" y="1899"/>
                    </a:lnTo>
                    <a:lnTo>
                      <a:pt x="3142" y="1887"/>
                    </a:lnTo>
                    <a:lnTo>
                      <a:pt x="3136" y="1881"/>
                    </a:lnTo>
                    <a:lnTo>
                      <a:pt x="3130" y="1863"/>
                    </a:lnTo>
                    <a:lnTo>
                      <a:pt x="3124" y="1857"/>
                    </a:lnTo>
                    <a:lnTo>
                      <a:pt x="3118" y="1851"/>
                    </a:lnTo>
                    <a:lnTo>
                      <a:pt x="3118" y="1839"/>
                    </a:lnTo>
                    <a:lnTo>
                      <a:pt x="3112" y="1839"/>
                    </a:lnTo>
                    <a:lnTo>
                      <a:pt x="3112" y="1827"/>
                    </a:lnTo>
                    <a:lnTo>
                      <a:pt x="3112" y="1827"/>
                    </a:lnTo>
                    <a:lnTo>
                      <a:pt x="3106" y="1821"/>
                    </a:lnTo>
                    <a:lnTo>
                      <a:pt x="3100" y="1809"/>
                    </a:lnTo>
                    <a:lnTo>
                      <a:pt x="3094" y="1809"/>
                    </a:lnTo>
                    <a:lnTo>
                      <a:pt x="3094" y="1803"/>
                    </a:lnTo>
                    <a:lnTo>
                      <a:pt x="3100" y="1797"/>
                    </a:lnTo>
                    <a:lnTo>
                      <a:pt x="3094" y="1791"/>
                    </a:lnTo>
                    <a:lnTo>
                      <a:pt x="3088" y="1785"/>
                    </a:lnTo>
                    <a:lnTo>
                      <a:pt x="3082" y="1785"/>
                    </a:lnTo>
                    <a:lnTo>
                      <a:pt x="3082" y="1779"/>
                    </a:lnTo>
                    <a:lnTo>
                      <a:pt x="3076" y="1767"/>
                    </a:lnTo>
                    <a:lnTo>
                      <a:pt x="3070" y="1767"/>
                    </a:lnTo>
                    <a:lnTo>
                      <a:pt x="3070" y="1761"/>
                    </a:lnTo>
                    <a:lnTo>
                      <a:pt x="3064" y="1761"/>
                    </a:lnTo>
                    <a:lnTo>
                      <a:pt x="3058" y="1755"/>
                    </a:lnTo>
                    <a:lnTo>
                      <a:pt x="3052" y="1749"/>
                    </a:lnTo>
                    <a:lnTo>
                      <a:pt x="3046" y="1743"/>
                    </a:lnTo>
                    <a:lnTo>
                      <a:pt x="3046" y="1743"/>
                    </a:lnTo>
                    <a:lnTo>
                      <a:pt x="3046" y="1743"/>
                    </a:lnTo>
                    <a:lnTo>
                      <a:pt x="3046" y="1737"/>
                    </a:lnTo>
                    <a:lnTo>
                      <a:pt x="3046" y="1737"/>
                    </a:lnTo>
                    <a:lnTo>
                      <a:pt x="3046" y="1737"/>
                    </a:lnTo>
                    <a:lnTo>
                      <a:pt x="3046" y="1737"/>
                    </a:lnTo>
                    <a:lnTo>
                      <a:pt x="3040" y="1737"/>
                    </a:lnTo>
                    <a:lnTo>
                      <a:pt x="3040" y="1737"/>
                    </a:lnTo>
                    <a:lnTo>
                      <a:pt x="3040" y="1731"/>
                    </a:lnTo>
                    <a:lnTo>
                      <a:pt x="3040" y="1731"/>
                    </a:lnTo>
                    <a:lnTo>
                      <a:pt x="3040" y="1725"/>
                    </a:lnTo>
                    <a:lnTo>
                      <a:pt x="3034" y="1725"/>
                    </a:lnTo>
                    <a:lnTo>
                      <a:pt x="3034" y="1719"/>
                    </a:lnTo>
                    <a:lnTo>
                      <a:pt x="3034" y="1719"/>
                    </a:lnTo>
                    <a:lnTo>
                      <a:pt x="3028" y="1719"/>
                    </a:lnTo>
                    <a:lnTo>
                      <a:pt x="3028" y="1719"/>
                    </a:lnTo>
                    <a:lnTo>
                      <a:pt x="3028" y="1719"/>
                    </a:lnTo>
                    <a:lnTo>
                      <a:pt x="3022" y="1713"/>
                    </a:lnTo>
                    <a:lnTo>
                      <a:pt x="3022" y="1713"/>
                    </a:lnTo>
                    <a:lnTo>
                      <a:pt x="3022" y="1707"/>
                    </a:lnTo>
                    <a:lnTo>
                      <a:pt x="3022" y="1707"/>
                    </a:lnTo>
                    <a:lnTo>
                      <a:pt x="3022" y="1707"/>
                    </a:lnTo>
                    <a:lnTo>
                      <a:pt x="3022" y="1707"/>
                    </a:lnTo>
                    <a:lnTo>
                      <a:pt x="3016" y="1707"/>
                    </a:lnTo>
                    <a:lnTo>
                      <a:pt x="3010" y="1701"/>
                    </a:lnTo>
                    <a:lnTo>
                      <a:pt x="3010" y="1701"/>
                    </a:lnTo>
                    <a:lnTo>
                      <a:pt x="3004" y="1701"/>
                    </a:lnTo>
                    <a:lnTo>
                      <a:pt x="3004" y="1695"/>
                    </a:lnTo>
                    <a:lnTo>
                      <a:pt x="3004" y="1695"/>
                    </a:lnTo>
                    <a:lnTo>
                      <a:pt x="3004" y="1695"/>
                    </a:lnTo>
                    <a:lnTo>
                      <a:pt x="3004" y="1689"/>
                    </a:lnTo>
                    <a:lnTo>
                      <a:pt x="2998" y="1689"/>
                    </a:lnTo>
                    <a:lnTo>
                      <a:pt x="2998" y="1683"/>
                    </a:lnTo>
                    <a:lnTo>
                      <a:pt x="3004" y="1683"/>
                    </a:lnTo>
                    <a:lnTo>
                      <a:pt x="3004" y="1677"/>
                    </a:lnTo>
                    <a:lnTo>
                      <a:pt x="3004" y="1677"/>
                    </a:lnTo>
                    <a:lnTo>
                      <a:pt x="3004" y="1671"/>
                    </a:lnTo>
                    <a:lnTo>
                      <a:pt x="3004" y="1671"/>
                    </a:lnTo>
                    <a:lnTo>
                      <a:pt x="3004" y="1671"/>
                    </a:lnTo>
                    <a:lnTo>
                      <a:pt x="2998" y="1665"/>
                    </a:lnTo>
                    <a:lnTo>
                      <a:pt x="2998" y="1665"/>
                    </a:lnTo>
                    <a:lnTo>
                      <a:pt x="2998" y="1665"/>
                    </a:lnTo>
                    <a:lnTo>
                      <a:pt x="2992" y="1659"/>
                    </a:lnTo>
                    <a:lnTo>
                      <a:pt x="2992" y="1659"/>
                    </a:lnTo>
                    <a:lnTo>
                      <a:pt x="2992" y="1653"/>
                    </a:lnTo>
                    <a:lnTo>
                      <a:pt x="2986" y="1653"/>
                    </a:lnTo>
                    <a:lnTo>
                      <a:pt x="2980" y="1647"/>
                    </a:lnTo>
                    <a:lnTo>
                      <a:pt x="2980" y="1647"/>
                    </a:lnTo>
                    <a:lnTo>
                      <a:pt x="2980" y="1641"/>
                    </a:lnTo>
                    <a:lnTo>
                      <a:pt x="2968" y="1647"/>
                    </a:lnTo>
                    <a:lnTo>
                      <a:pt x="2956" y="1653"/>
                    </a:lnTo>
                    <a:lnTo>
                      <a:pt x="2950" y="1659"/>
                    </a:lnTo>
                    <a:lnTo>
                      <a:pt x="2944" y="1659"/>
                    </a:lnTo>
                    <a:lnTo>
                      <a:pt x="2938" y="1659"/>
                    </a:lnTo>
                    <a:lnTo>
                      <a:pt x="2932" y="1665"/>
                    </a:lnTo>
                    <a:lnTo>
                      <a:pt x="2926" y="1665"/>
                    </a:lnTo>
                    <a:lnTo>
                      <a:pt x="2932" y="1671"/>
                    </a:lnTo>
                    <a:lnTo>
                      <a:pt x="2932" y="1671"/>
                    </a:lnTo>
                    <a:lnTo>
                      <a:pt x="2932" y="1671"/>
                    </a:lnTo>
                    <a:lnTo>
                      <a:pt x="2932" y="1677"/>
                    </a:lnTo>
                    <a:lnTo>
                      <a:pt x="2932" y="1683"/>
                    </a:lnTo>
                    <a:lnTo>
                      <a:pt x="2926" y="1683"/>
                    </a:lnTo>
                    <a:lnTo>
                      <a:pt x="2926" y="1683"/>
                    </a:lnTo>
                    <a:lnTo>
                      <a:pt x="2920" y="1683"/>
                    </a:lnTo>
                    <a:lnTo>
                      <a:pt x="2920" y="1689"/>
                    </a:lnTo>
                    <a:lnTo>
                      <a:pt x="2920" y="1701"/>
                    </a:lnTo>
                    <a:lnTo>
                      <a:pt x="2920" y="1707"/>
                    </a:lnTo>
                    <a:lnTo>
                      <a:pt x="2920" y="1707"/>
                    </a:lnTo>
                    <a:lnTo>
                      <a:pt x="2914" y="1713"/>
                    </a:lnTo>
                    <a:lnTo>
                      <a:pt x="2914" y="1713"/>
                    </a:lnTo>
                    <a:lnTo>
                      <a:pt x="2908" y="1719"/>
                    </a:lnTo>
                    <a:lnTo>
                      <a:pt x="2902" y="1713"/>
                    </a:lnTo>
                    <a:lnTo>
                      <a:pt x="2902" y="1719"/>
                    </a:lnTo>
                    <a:lnTo>
                      <a:pt x="2896" y="1719"/>
                    </a:lnTo>
                    <a:lnTo>
                      <a:pt x="2890" y="1725"/>
                    </a:lnTo>
                    <a:lnTo>
                      <a:pt x="2890" y="1725"/>
                    </a:lnTo>
                    <a:lnTo>
                      <a:pt x="2890" y="1725"/>
                    </a:lnTo>
                    <a:lnTo>
                      <a:pt x="2896" y="1731"/>
                    </a:lnTo>
                    <a:lnTo>
                      <a:pt x="2896" y="1731"/>
                    </a:lnTo>
                    <a:lnTo>
                      <a:pt x="2896" y="1737"/>
                    </a:lnTo>
                    <a:lnTo>
                      <a:pt x="2902" y="1737"/>
                    </a:lnTo>
                    <a:lnTo>
                      <a:pt x="2902" y="1737"/>
                    </a:lnTo>
                    <a:lnTo>
                      <a:pt x="2902" y="1737"/>
                    </a:lnTo>
                    <a:lnTo>
                      <a:pt x="2902" y="1743"/>
                    </a:lnTo>
                    <a:lnTo>
                      <a:pt x="2908" y="1743"/>
                    </a:lnTo>
                    <a:lnTo>
                      <a:pt x="2908" y="1743"/>
                    </a:lnTo>
                    <a:lnTo>
                      <a:pt x="2908" y="1743"/>
                    </a:lnTo>
                    <a:lnTo>
                      <a:pt x="2908" y="1743"/>
                    </a:lnTo>
                    <a:lnTo>
                      <a:pt x="2908" y="1743"/>
                    </a:lnTo>
                    <a:lnTo>
                      <a:pt x="2914" y="1743"/>
                    </a:lnTo>
                    <a:lnTo>
                      <a:pt x="2914" y="1743"/>
                    </a:lnTo>
                    <a:lnTo>
                      <a:pt x="2908" y="1731"/>
                    </a:lnTo>
                    <a:lnTo>
                      <a:pt x="2908" y="1731"/>
                    </a:lnTo>
                    <a:lnTo>
                      <a:pt x="2908" y="1731"/>
                    </a:lnTo>
                    <a:lnTo>
                      <a:pt x="2914" y="1737"/>
                    </a:lnTo>
                    <a:lnTo>
                      <a:pt x="2914" y="1743"/>
                    </a:lnTo>
                    <a:lnTo>
                      <a:pt x="2914" y="1737"/>
                    </a:lnTo>
                    <a:lnTo>
                      <a:pt x="2920" y="1737"/>
                    </a:lnTo>
                    <a:lnTo>
                      <a:pt x="2920" y="1737"/>
                    </a:lnTo>
                    <a:lnTo>
                      <a:pt x="2920" y="1737"/>
                    </a:lnTo>
                    <a:lnTo>
                      <a:pt x="2920" y="1737"/>
                    </a:lnTo>
                    <a:lnTo>
                      <a:pt x="2920" y="1743"/>
                    </a:lnTo>
                    <a:lnTo>
                      <a:pt x="2920" y="1749"/>
                    </a:lnTo>
                    <a:lnTo>
                      <a:pt x="2920" y="1749"/>
                    </a:lnTo>
                    <a:lnTo>
                      <a:pt x="2920" y="1755"/>
                    </a:lnTo>
                    <a:lnTo>
                      <a:pt x="2926" y="1755"/>
                    </a:lnTo>
                    <a:lnTo>
                      <a:pt x="2926" y="1749"/>
                    </a:lnTo>
                    <a:lnTo>
                      <a:pt x="2932" y="1755"/>
                    </a:lnTo>
                    <a:lnTo>
                      <a:pt x="2932" y="1755"/>
                    </a:lnTo>
                    <a:lnTo>
                      <a:pt x="2932" y="1755"/>
                    </a:lnTo>
                    <a:lnTo>
                      <a:pt x="2932" y="1755"/>
                    </a:lnTo>
                    <a:lnTo>
                      <a:pt x="2926" y="1755"/>
                    </a:lnTo>
                    <a:lnTo>
                      <a:pt x="2926" y="1755"/>
                    </a:lnTo>
                    <a:lnTo>
                      <a:pt x="2932" y="1761"/>
                    </a:lnTo>
                    <a:lnTo>
                      <a:pt x="2938" y="1761"/>
                    </a:lnTo>
                    <a:lnTo>
                      <a:pt x="2938" y="1761"/>
                    </a:lnTo>
                    <a:lnTo>
                      <a:pt x="2938" y="1755"/>
                    </a:lnTo>
                    <a:lnTo>
                      <a:pt x="2938" y="1755"/>
                    </a:lnTo>
                    <a:lnTo>
                      <a:pt x="2938" y="1755"/>
                    </a:lnTo>
                    <a:lnTo>
                      <a:pt x="2938" y="1755"/>
                    </a:lnTo>
                    <a:lnTo>
                      <a:pt x="2938" y="1755"/>
                    </a:lnTo>
                    <a:lnTo>
                      <a:pt x="2944" y="1749"/>
                    </a:lnTo>
                    <a:lnTo>
                      <a:pt x="2944" y="1749"/>
                    </a:lnTo>
                    <a:lnTo>
                      <a:pt x="2944" y="1749"/>
                    </a:lnTo>
                    <a:lnTo>
                      <a:pt x="2944" y="1743"/>
                    </a:lnTo>
                    <a:lnTo>
                      <a:pt x="2938" y="1743"/>
                    </a:lnTo>
                    <a:lnTo>
                      <a:pt x="2938" y="1743"/>
                    </a:lnTo>
                    <a:lnTo>
                      <a:pt x="2944" y="1743"/>
                    </a:lnTo>
                    <a:lnTo>
                      <a:pt x="2944" y="1743"/>
                    </a:lnTo>
                    <a:lnTo>
                      <a:pt x="2944" y="1743"/>
                    </a:lnTo>
                    <a:lnTo>
                      <a:pt x="2938" y="1743"/>
                    </a:lnTo>
                    <a:lnTo>
                      <a:pt x="2932" y="1743"/>
                    </a:lnTo>
                    <a:lnTo>
                      <a:pt x="2938" y="1743"/>
                    </a:lnTo>
                    <a:lnTo>
                      <a:pt x="2938" y="1737"/>
                    </a:lnTo>
                    <a:lnTo>
                      <a:pt x="2938" y="1737"/>
                    </a:lnTo>
                    <a:lnTo>
                      <a:pt x="2938" y="1737"/>
                    </a:lnTo>
                    <a:lnTo>
                      <a:pt x="2938" y="1737"/>
                    </a:lnTo>
                    <a:lnTo>
                      <a:pt x="2938" y="1731"/>
                    </a:lnTo>
                    <a:lnTo>
                      <a:pt x="2938" y="1731"/>
                    </a:lnTo>
                    <a:lnTo>
                      <a:pt x="2938" y="1731"/>
                    </a:lnTo>
                    <a:lnTo>
                      <a:pt x="2938" y="1731"/>
                    </a:lnTo>
                    <a:lnTo>
                      <a:pt x="2938" y="1731"/>
                    </a:lnTo>
                    <a:lnTo>
                      <a:pt x="2938" y="1731"/>
                    </a:lnTo>
                    <a:lnTo>
                      <a:pt x="2944" y="1731"/>
                    </a:lnTo>
                    <a:lnTo>
                      <a:pt x="2944" y="1731"/>
                    </a:lnTo>
                    <a:lnTo>
                      <a:pt x="2944" y="1731"/>
                    </a:lnTo>
                    <a:lnTo>
                      <a:pt x="2944" y="1731"/>
                    </a:lnTo>
                    <a:lnTo>
                      <a:pt x="2944" y="1737"/>
                    </a:lnTo>
                    <a:lnTo>
                      <a:pt x="2944" y="1737"/>
                    </a:lnTo>
                    <a:lnTo>
                      <a:pt x="2944" y="1737"/>
                    </a:lnTo>
                    <a:lnTo>
                      <a:pt x="2944" y="1743"/>
                    </a:lnTo>
                    <a:lnTo>
                      <a:pt x="2944" y="1743"/>
                    </a:lnTo>
                    <a:lnTo>
                      <a:pt x="2944" y="1743"/>
                    </a:lnTo>
                    <a:lnTo>
                      <a:pt x="2944" y="1743"/>
                    </a:lnTo>
                    <a:lnTo>
                      <a:pt x="2944" y="1743"/>
                    </a:lnTo>
                    <a:lnTo>
                      <a:pt x="2944" y="1749"/>
                    </a:lnTo>
                    <a:lnTo>
                      <a:pt x="2944" y="1749"/>
                    </a:lnTo>
                    <a:lnTo>
                      <a:pt x="2944" y="1749"/>
                    </a:lnTo>
                    <a:lnTo>
                      <a:pt x="2944" y="1749"/>
                    </a:lnTo>
                    <a:lnTo>
                      <a:pt x="2944" y="1749"/>
                    </a:lnTo>
                    <a:lnTo>
                      <a:pt x="2944" y="1749"/>
                    </a:lnTo>
                    <a:lnTo>
                      <a:pt x="2950" y="1743"/>
                    </a:lnTo>
                    <a:lnTo>
                      <a:pt x="2950" y="1743"/>
                    </a:lnTo>
                    <a:lnTo>
                      <a:pt x="2950" y="1743"/>
                    </a:lnTo>
                    <a:lnTo>
                      <a:pt x="2950" y="1743"/>
                    </a:lnTo>
                    <a:lnTo>
                      <a:pt x="2950" y="1743"/>
                    </a:lnTo>
                    <a:lnTo>
                      <a:pt x="2950" y="1743"/>
                    </a:lnTo>
                    <a:lnTo>
                      <a:pt x="2962" y="1743"/>
                    </a:lnTo>
                    <a:lnTo>
                      <a:pt x="2962" y="1743"/>
                    </a:lnTo>
                    <a:lnTo>
                      <a:pt x="2962" y="1743"/>
                    </a:lnTo>
                    <a:lnTo>
                      <a:pt x="2950" y="1749"/>
                    </a:lnTo>
                    <a:lnTo>
                      <a:pt x="2950" y="1749"/>
                    </a:lnTo>
                    <a:lnTo>
                      <a:pt x="2950" y="1749"/>
                    </a:lnTo>
                    <a:lnTo>
                      <a:pt x="2950" y="1749"/>
                    </a:lnTo>
                    <a:lnTo>
                      <a:pt x="2950" y="1749"/>
                    </a:lnTo>
                    <a:lnTo>
                      <a:pt x="2944" y="1755"/>
                    </a:lnTo>
                    <a:lnTo>
                      <a:pt x="2944" y="1755"/>
                    </a:lnTo>
                    <a:lnTo>
                      <a:pt x="2944" y="1755"/>
                    </a:lnTo>
                    <a:lnTo>
                      <a:pt x="2944" y="1761"/>
                    </a:lnTo>
                    <a:lnTo>
                      <a:pt x="2944" y="1761"/>
                    </a:lnTo>
                    <a:lnTo>
                      <a:pt x="2950" y="1761"/>
                    </a:lnTo>
                    <a:lnTo>
                      <a:pt x="2950" y="1761"/>
                    </a:lnTo>
                    <a:lnTo>
                      <a:pt x="2950" y="1761"/>
                    </a:lnTo>
                    <a:lnTo>
                      <a:pt x="2950" y="1767"/>
                    </a:lnTo>
                    <a:lnTo>
                      <a:pt x="2950" y="1767"/>
                    </a:lnTo>
                    <a:lnTo>
                      <a:pt x="2950" y="1767"/>
                    </a:lnTo>
                    <a:lnTo>
                      <a:pt x="2950" y="1767"/>
                    </a:lnTo>
                    <a:lnTo>
                      <a:pt x="2950" y="1767"/>
                    </a:lnTo>
                    <a:lnTo>
                      <a:pt x="2950" y="1767"/>
                    </a:lnTo>
                    <a:lnTo>
                      <a:pt x="2956" y="1773"/>
                    </a:lnTo>
                    <a:lnTo>
                      <a:pt x="2956" y="1779"/>
                    </a:lnTo>
                    <a:lnTo>
                      <a:pt x="2956" y="1779"/>
                    </a:lnTo>
                    <a:lnTo>
                      <a:pt x="2956" y="1779"/>
                    </a:lnTo>
                    <a:lnTo>
                      <a:pt x="2956" y="1779"/>
                    </a:lnTo>
                    <a:lnTo>
                      <a:pt x="2956" y="1779"/>
                    </a:lnTo>
                    <a:lnTo>
                      <a:pt x="2956" y="1779"/>
                    </a:lnTo>
                    <a:lnTo>
                      <a:pt x="2956" y="1779"/>
                    </a:lnTo>
                    <a:lnTo>
                      <a:pt x="2956" y="1779"/>
                    </a:lnTo>
                    <a:lnTo>
                      <a:pt x="2956" y="1785"/>
                    </a:lnTo>
                    <a:lnTo>
                      <a:pt x="2956" y="1785"/>
                    </a:lnTo>
                    <a:lnTo>
                      <a:pt x="2956" y="1785"/>
                    </a:lnTo>
                    <a:lnTo>
                      <a:pt x="2956" y="1791"/>
                    </a:lnTo>
                    <a:lnTo>
                      <a:pt x="2956" y="1791"/>
                    </a:lnTo>
                    <a:lnTo>
                      <a:pt x="2956" y="1791"/>
                    </a:lnTo>
                    <a:lnTo>
                      <a:pt x="2956" y="1791"/>
                    </a:lnTo>
                    <a:lnTo>
                      <a:pt x="2956" y="1791"/>
                    </a:lnTo>
                    <a:lnTo>
                      <a:pt x="2950" y="1791"/>
                    </a:lnTo>
                    <a:lnTo>
                      <a:pt x="2950" y="1791"/>
                    </a:lnTo>
                    <a:lnTo>
                      <a:pt x="2950" y="1791"/>
                    </a:lnTo>
                    <a:lnTo>
                      <a:pt x="2950" y="1791"/>
                    </a:lnTo>
                    <a:lnTo>
                      <a:pt x="2950" y="1791"/>
                    </a:lnTo>
                    <a:lnTo>
                      <a:pt x="2956" y="1791"/>
                    </a:lnTo>
                    <a:lnTo>
                      <a:pt x="2956" y="1791"/>
                    </a:lnTo>
                    <a:lnTo>
                      <a:pt x="2956" y="1791"/>
                    </a:lnTo>
                    <a:lnTo>
                      <a:pt x="2956" y="1797"/>
                    </a:lnTo>
                    <a:lnTo>
                      <a:pt x="2950" y="1797"/>
                    </a:lnTo>
                    <a:lnTo>
                      <a:pt x="2950" y="1803"/>
                    </a:lnTo>
                    <a:lnTo>
                      <a:pt x="2956" y="1803"/>
                    </a:lnTo>
                    <a:lnTo>
                      <a:pt x="2968" y="1797"/>
                    </a:lnTo>
                    <a:lnTo>
                      <a:pt x="2968" y="1797"/>
                    </a:lnTo>
                    <a:lnTo>
                      <a:pt x="2968" y="1797"/>
                    </a:lnTo>
                    <a:lnTo>
                      <a:pt x="2974" y="1797"/>
                    </a:lnTo>
                    <a:lnTo>
                      <a:pt x="2974" y="1797"/>
                    </a:lnTo>
                    <a:lnTo>
                      <a:pt x="2974" y="1803"/>
                    </a:lnTo>
                    <a:lnTo>
                      <a:pt x="2974" y="1803"/>
                    </a:lnTo>
                    <a:lnTo>
                      <a:pt x="2980" y="1803"/>
                    </a:lnTo>
                    <a:lnTo>
                      <a:pt x="2980" y="1803"/>
                    </a:lnTo>
                    <a:lnTo>
                      <a:pt x="2980" y="1803"/>
                    </a:lnTo>
                    <a:lnTo>
                      <a:pt x="2980" y="1797"/>
                    </a:lnTo>
                    <a:lnTo>
                      <a:pt x="2980" y="1797"/>
                    </a:lnTo>
                    <a:lnTo>
                      <a:pt x="2974" y="1797"/>
                    </a:lnTo>
                    <a:lnTo>
                      <a:pt x="2974" y="1791"/>
                    </a:lnTo>
                    <a:lnTo>
                      <a:pt x="2974" y="1791"/>
                    </a:lnTo>
                    <a:lnTo>
                      <a:pt x="2980" y="1791"/>
                    </a:lnTo>
                    <a:lnTo>
                      <a:pt x="2980" y="1791"/>
                    </a:lnTo>
                    <a:lnTo>
                      <a:pt x="2980" y="1797"/>
                    </a:lnTo>
                    <a:lnTo>
                      <a:pt x="2980" y="1797"/>
                    </a:lnTo>
                    <a:lnTo>
                      <a:pt x="2980" y="1797"/>
                    </a:lnTo>
                    <a:lnTo>
                      <a:pt x="2980" y="1803"/>
                    </a:lnTo>
                    <a:lnTo>
                      <a:pt x="2980" y="1803"/>
                    </a:lnTo>
                    <a:lnTo>
                      <a:pt x="2986" y="1809"/>
                    </a:lnTo>
                    <a:lnTo>
                      <a:pt x="2986" y="1815"/>
                    </a:lnTo>
                    <a:lnTo>
                      <a:pt x="2986" y="1815"/>
                    </a:lnTo>
                    <a:lnTo>
                      <a:pt x="2998" y="1821"/>
                    </a:lnTo>
                    <a:lnTo>
                      <a:pt x="2998" y="1821"/>
                    </a:lnTo>
                    <a:lnTo>
                      <a:pt x="2998" y="1821"/>
                    </a:lnTo>
                    <a:lnTo>
                      <a:pt x="2998" y="1815"/>
                    </a:lnTo>
                    <a:lnTo>
                      <a:pt x="2998" y="1815"/>
                    </a:lnTo>
                    <a:lnTo>
                      <a:pt x="2998" y="1815"/>
                    </a:lnTo>
                    <a:lnTo>
                      <a:pt x="2998" y="1815"/>
                    </a:lnTo>
                    <a:lnTo>
                      <a:pt x="2998" y="1815"/>
                    </a:lnTo>
                    <a:lnTo>
                      <a:pt x="2998" y="1815"/>
                    </a:lnTo>
                    <a:lnTo>
                      <a:pt x="2998" y="1809"/>
                    </a:lnTo>
                    <a:lnTo>
                      <a:pt x="2998" y="1809"/>
                    </a:lnTo>
                    <a:lnTo>
                      <a:pt x="2998" y="1809"/>
                    </a:lnTo>
                    <a:lnTo>
                      <a:pt x="3004" y="1809"/>
                    </a:lnTo>
                    <a:lnTo>
                      <a:pt x="3004" y="1809"/>
                    </a:lnTo>
                    <a:lnTo>
                      <a:pt x="3004" y="1809"/>
                    </a:lnTo>
                    <a:lnTo>
                      <a:pt x="3004" y="1809"/>
                    </a:lnTo>
                    <a:lnTo>
                      <a:pt x="3004" y="1803"/>
                    </a:lnTo>
                    <a:lnTo>
                      <a:pt x="2998" y="1797"/>
                    </a:lnTo>
                    <a:lnTo>
                      <a:pt x="2998" y="1791"/>
                    </a:lnTo>
                    <a:lnTo>
                      <a:pt x="2998" y="1791"/>
                    </a:lnTo>
                    <a:lnTo>
                      <a:pt x="2998" y="1791"/>
                    </a:lnTo>
                    <a:lnTo>
                      <a:pt x="2998" y="1791"/>
                    </a:lnTo>
                    <a:lnTo>
                      <a:pt x="2998" y="1785"/>
                    </a:lnTo>
                    <a:lnTo>
                      <a:pt x="2998" y="1785"/>
                    </a:lnTo>
                    <a:lnTo>
                      <a:pt x="2998" y="1785"/>
                    </a:lnTo>
                    <a:lnTo>
                      <a:pt x="2998" y="1785"/>
                    </a:lnTo>
                    <a:lnTo>
                      <a:pt x="2998" y="1785"/>
                    </a:lnTo>
                    <a:lnTo>
                      <a:pt x="2992" y="1779"/>
                    </a:lnTo>
                    <a:lnTo>
                      <a:pt x="2992" y="1779"/>
                    </a:lnTo>
                    <a:lnTo>
                      <a:pt x="2992" y="1773"/>
                    </a:lnTo>
                    <a:lnTo>
                      <a:pt x="2992" y="1773"/>
                    </a:lnTo>
                    <a:lnTo>
                      <a:pt x="2998" y="1773"/>
                    </a:lnTo>
                    <a:lnTo>
                      <a:pt x="2998" y="1773"/>
                    </a:lnTo>
                    <a:lnTo>
                      <a:pt x="2992" y="1767"/>
                    </a:lnTo>
                    <a:lnTo>
                      <a:pt x="2992" y="1761"/>
                    </a:lnTo>
                    <a:lnTo>
                      <a:pt x="2992" y="1761"/>
                    </a:lnTo>
                    <a:lnTo>
                      <a:pt x="2992" y="1761"/>
                    </a:lnTo>
                    <a:lnTo>
                      <a:pt x="2986" y="1749"/>
                    </a:lnTo>
                    <a:lnTo>
                      <a:pt x="2986" y="1749"/>
                    </a:lnTo>
                    <a:lnTo>
                      <a:pt x="2986" y="1743"/>
                    </a:lnTo>
                    <a:lnTo>
                      <a:pt x="2986" y="1743"/>
                    </a:lnTo>
                    <a:lnTo>
                      <a:pt x="2986" y="1743"/>
                    </a:lnTo>
                    <a:lnTo>
                      <a:pt x="2986" y="1743"/>
                    </a:lnTo>
                    <a:lnTo>
                      <a:pt x="2986" y="1743"/>
                    </a:lnTo>
                    <a:lnTo>
                      <a:pt x="2986" y="1743"/>
                    </a:lnTo>
                    <a:lnTo>
                      <a:pt x="2980" y="1737"/>
                    </a:lnTo>
                    <a:lnTo>
                      <a:pt x="2980" y="1737"/>
                    </a:lnTo>
                    <a:lnTo>
                      <a:pt x="2986" y="1737"/>
                    </a:lnTo>
                    <a:lnTo>
                      <a:pt x="2986" y="1731"/>
                    </a:lnTo>
                    <a:lnTo>
                      <a:pt x="2980" y="1731"/>
                    </a:lnTo>
                    <a:lnTo>
                      <a:pt x="2986" y="1731"/>
                    </a:lnTo>
                    <a:lnTo>
                      <a:pt x="2986" y="1731"/>
                    </a:lnTo>
                    <a:lnTo>
                      <a:pt x="2980" y="1731"/>
                    </a:lnTo>
                    <a:lnTo>
                      <a:pt x="2986" y="1725"/>
                    </a:lnTo>
                    <a:lnTo>
                      <a:pt x="2986" y="1725"/>
                    </a:lnTo>
                    <a:lnTo>
                      <a:pt x="2986" y="1725"/>
                    </a:lnTo>
                    <a:lnTo>
                      <a:pt x="2986" y="1719"/>
                    </a:lnTo>
                    <a:lnTo>
                      <a:pt x="2980" y="1719"/>
                    </a:lnTo>
                    <a:lnTo>
                      <a:pt x="2980" y="1719"/>
                    </a:lnTo>
                    <a:lnTo>
                      <a:pt x="2980" y="1719"/>
                    </a:lnTo>
                    <a:lnTo>
                      <a:pt x="2980" y="1713"/>
                    </a:lnTo>
                    <a:lnTo>
                      <a:pt x="2980" y="1713"/>
                    </a:lnTo>
                    <a:lnTo>
                      <a:pt x="2974" y="1707"/>
                    </a:lnTo>
                    <a:lnTo>
                      <a:pt x="2974" y="1707"/>
                    </a:lnTo>
                    <a:lnTo>
                      <a:pt x="2974" y="1707"/>
                    </a:lnTo>
                    <a:lnTo>
                      <a:pt x="2980" y="1707"/>
                    </a:lnTo>
                    <a:lnTo>
                      <a:pt x="2980" y="1713"/>
                    </a:lnTo>
                    <a:lnTo>
                      <a:pt x="2980" y="1713"/>
                    </a:lnTo>
                    <a:lnTo>
                      <a:pt x="2980" y="1713"/>
                    </a:lnTo>
                    <a:lnTo>
                      <a:pt x="2980" y="1719"/>
                    </a:lnTo>
                    <a:lnTo>
                      <a:pt x="2986" y="1719"/>
                    </a:lnTo>
                    <a:lnTo>
                      <a:pt x="2986" y="1719"/>
                    </a:lnTo>
                    <a:lnTo>
                      <a:pt x="2986" y="1719"/>
                    </a:lnTo>
                    <a:lnTo>
                      <a:pt x="2986" y="1725"/>
                    </a:lnTo>
                    <a:lnTo>
                      <a:pt x="2986" y="1725"/>
                    </a:lnTo>
                    <a:lnTo>
                      <a:pt x="2986" y="1719"/>
                    </a:lnTo>
                    <a:lnTo>
                      <a:pt x="2986" y="1719"/>
                    </a:lnTo>
                    <a:lnTo>
                      <a:pt x="2986" y="1719"/>
                    </a:lnTo>
                    <a:lnTo>
                      <a:pt x="2986" y="1719"/>
                    </a:lnTo>
                    <a:lnTo>
                      <a:pt x="2986" y="1719"/>
                    </a:lnTo>
                    <a:lnTo>
                      <a:pt x="2986" y="1719"/>
                    </a:lnTo>
                    <a:lnTo>
                      <a:pt x="2986" y="1713"/>
                    </a:lnTo>
                    <a:lnTo>
                      <a:pt x="2986" y="1713"/>
                    </a:lnTo>
                    <a:lnTo>
                      <a:pt x="2986" y="1713"/>
                    </a:lnTo>
                    <a:lnTo>
                      <a:pt x="2986" y="1713"/>
                    </a:lnTo>
                    <a:lnTo>
                      <a:pt x="2986" y="1713"/>
                    </a:lnTo>
                    <a:lnTo>
                      <a:pt x="2986" y="1707"/>
                    </a:lnTo>
                    <a:lnTo>
                      <a:pt x="2986" y="1707"/>
                    </a:lnTo>
                    <a:lnTo>
                      <a:pt x="2980" y="1707"/>
                    </a:lnTo>
                    <a:lnTo>
                      <a:pt x="2980" y="1707"/>
                    </a:lnTo>
                    <a:lnTo>
                      <a:pt x="2980" y="1707"/>
                    </a:lnTo>
                    <a:lnTo>
                      <a:pt x="2980" y="1707"/>
                    </a:lnTo>
                    <a:lnTo>
                      <a:pt x="2980" y="1707"/>
                    </a:lnTo>
                    <a:lnTo>
                      <a:pt x="2980" y="1707"/>
                    </a:lnTo>
                    <a:lnTo>
                      <a:pt x="2980" y="1701"/>
                    </a:lnTo>
                    <a:lnTo>
                      <a:pt x="2980" y="1701"/>
                    </a:lnTo>
                    <a:lnTo>
                      <a:pt x="2974" y="1701"/>
                    </a:lnTo>
                    <a:lnTo>
                      <a:pt x="2974" y="1695"/>
                    </a:lnTo>
                    <a:lnTo>
                      <a:pt x="2974" y="1695"/>
                    </a:lnTo>
                    <a:lnTo>
                      <a:pt x="2980" y="1701"/>
                    </a:lnTo>
                    <a:lnTo>
                      <a:pt x="2980" y="1701"/>
                    </a:lnTo>
                    <a:lnTo>
                      <a:pt x="2980" y="1701"/>
                    </a:lnTo>
                    <a:lnTo>
                      <a:pt x="2980" y="1695"/>
                    </a:lnTo>
                    <a:lnTo>
                      <a:pt x="2980" y="1689"/>
                    </a:lnTo>
                    <a:lnTo>
                      <a:pt x="2986" y="1683"/>
                    </a:lnTo>
                    <a:lnTo>
                      <a:pt x="2986" y="1683"/>
                    </a:lnTo>
                    <a:lnTo>
                      <a:pt x="2986" y="1683"/>
                    </a:lnTo>
                    <a:lnTo>
                      <a:pt x="2986" y="1689"/>
                    </a:lnTo>
                    <a:lnTo>
                      <a:pt x="2986" y="1701"/>
                    </a:lnTo>
                    <a:lnTo>
                      <a:pt x="2986" y="1701"/>
                    </a:lnTo>
                    <a:lnTo>
                      <a:pt x="2986" y="1707"/>
                    </a:lnTo>
                    <a:lnTo>
                      <a:pt x="2986" y="1707"/>
                    </a:lnTo>
                    <a:lnTo>
                      <a:pt x="2992" y="1713"/>
                    </a:lnTo>
                    <a:lnTo>
                      <a:pt x="2992" y="1719"/>
                    </a:lnTo>
                    <a:lnTo>
                      <a:pt x="2992" y="1719"/>
                    </a:lnTo>
                    <a:lnTo>
                      <a:pt x="2992" y="1725"/>
                    </a:lnTo>
                    <a:lnTo>
                      <a:pt x="2992" y="1725"/>
                    </a:lnTo>
                    <a:lnTo>
                      <a:pt x="2992" y="1731"/>
                    </a:lnTo>
                    <a:lnTo>
                      <a:pt x="2992" y="1731"/>
                    </a:lnTo>
                    <a:lnTo>
                      <a:pt x="2992" y="1731"/>
                    </a:lnTo>
                    <a:lnTo>
                      <a:pt x="2992" y="1731"/>
                    </a:lnTo>
                    <a:lnTo>
                      <a:pt x="2998" y="1737"/>
                    </a:lnTo>
                    <a:lnTo>
                      <a:pt x="2998" y="1737"/>
                    </a:lnTo>
                    <a:lnTo>
                      <a:pt x="2998" y="1737"/>
                    </a:lnTo>
                    <a:lnTo>
                      <a:pt x="2998" y="1743"/>
                    </a:lnTo>
                    <a:lnTo>
                      <a:pt x="2998" y="1743"/>
                    </a:lnTo>
                    <a:lnTo>
                      <a:pt x="2998" y="1743"/>
                    </a:lnTo>
                    <a:lnTo>
                      <a:pt x="2998" y="1749"/>
                    </a:lnTo>
                    <a:lnTo>
                      <a:pt x="2998" y="1749"/>
                    </a:lnTo>
                    <a:lnTo>
                      <a:pt x="2998" y="1749"/>
                    </a:lnTo>
                    <a:lnTo>
                      <a:pt x="2998" y="1755"/>
                    </a:lnTo>
                    <a:lnTo>
                      <a:pt x="3004" y="1761"/>
                    </a:lnTo>
                    <a:lnTo>
                      <a:pt x="3004" y="1761"/>
                    </a:lnTo>
                    <a:lnTo>
                      <a:pt x="3004" y="1761"/>
                    </a:lnTo>
                    <a:lnTo>
                      <a:pt x="3004" y="1761"/>
                    </a:lnTo>
                    <a:lnTo>
                      <a:pt x="3004" y="1761"/>
                    </a:lnTo>
                    <a:lnTo>
                      <a:pt x="3004" y="1761"/>
                    </a:lnTo>
                    <a:lnTo>
                      <a:pt x="3004" y="1755"/>
                    </a:lnTo>
                    <a:lnTo>
                      <a:pt x="3004" y="1755"/>
                    </a:lnTo>
                    <a:lnTo>
                      <a:pt x="3004" y="1755"/>
                    </a:lnTo>
                    <a:lnTo>
                      <a:pt x="3004" y="1755"/>
                    </a:lnTo>
                    <a:lnTo>
                      <a:pt x="3004" y="1755"/>
                    </a:lnTo>
                    <a:lnTo>
                      <a:pt x="3004" y="1755"/>
                    </a:lnTo>
                    <a:lnTo>
                      <a:pt x="3004" y="1755"/>
                    </a:lnTo>
                    <a:lnTo>
                      <a:pt x="3010" y="1755"/>
                    </a:lnTo>
                    <a:lnTo>
                      <a:pt x="3010" y="1755"/>
                    </a:lnTo>
                    <a:lnTo>
                      <a:pt x="3010" y="1755"/>
                    </a:lnTo>
                    <a:lnTo>
                      <a:pt x="3010" y="1755"/>
                    </a:lnTo>
                    <a:lnTo>
                      <a:pt x="3010" y="1761"/>
                    </a:lnTo>
                    <a:lnTo>
                      <a:pt x="3010" y="1767"/>
                    </a:lnTo>
                    <a:lnTo>
                      <a:pt x="3010" y="1767"/>
                    </a:lnTo>
                    <a:lnTo>
                      <a:pt x="3010" y="1767"/>
                    </a:lnTo>
                    <a:lnTo>
                      <a:pt x="3010" y="1773"/>
                    </a:lnTo>
                    <a:lnTo>
                      <a:pt x="3010" y="1773"/>
                    </a:lnTo>
                    <a:lnTo>
                      <a:pt x="3010" y="1773"/>
                    </a:lnTo>
                    <a:lnTo>
                      <a:pt x="3010" y="1767"/>
                    </a:lnTo>
                    <a:lnTo>
                      <a:pt x="3010" y="1773"/>
                    </a:lnTo>
                    <a:lnTo>
                      <a:pt x="3010" y="1767"/>
                    </a:lnTo>
                    <a:lnTo>
                      <a:pt x="3004" y="1767"/>
                    </a:lnTo>
                    <a:lnTo>
                      <a:pt x="3004" y="1773"/>
                    </a:lnTo>
                    <a:lnTo>
                      <a:pt x="3010" y="1773"/>
                    </a:lnTo>
                    <a:lnTo>
                      <a:pt x="3010" y="1779"/>
                    </a:lnTo>
                    <a:lnTo>
                      <a:pt x="3010" y="1785"/>
                    </a:lnTo>
                    <a:lnTo>
                      <a:pt x="3016" y="1785"/>
                    </a:lnTo>
                    <a:lnTo>
                      <a:pt x="3016" y="1785"/>
                    </a:lnTo>
                    <a:lnTo>
                      <a:pt x="3016" y="1785"/>
                    </a:lnTo>
                    <a:lnTo>
                      <a:pt x="3016" y="1785"/>
                    </a:lnTo>
                    <a:lnTo>
                      <a:pt x="3016" y="1785"/>
                    </a:lnTo>
                    <a:lnTo>
                      <a:pt x="3016" y="1785"/>
                    </a:lnTo>
                    <a:lnTo>
                      <a:pt x="3016" y="1785"/>
                    </a:lnTo>
                    <a:lnTo>
                      <a:pt x="3016" y="1791"/>
                    </a:lnTo>
                    <a:lnTo>
                      <a:pt x="3016" y="1791"/>
                    </a:lnTo>
                    <a:lnTo>
                      <a:pt x="3016" y="1791"/>
                    </a:lnTo>
                    <a:lnTo>
                      <a:pt x="3016" y="1797"/>
                    </a:lnTo>
                    <a:lnTo>
                      <a:pt x="3016" y="1797"/>
                    </a:lnTo>
                    <a:lnTo>
                      <a:pt x="3022" y="1803"/>
                    </a:lnTo>
                    <a:lnTo>
                      <a:pt x="3022" y="1803"/>
                    </a:lnTo>
                    <a:lnTo>
                      <a:pt x="3022" y="1803"/>
                    </a:lnTo>
                    <a:lnTo>
                      <a:pt x="3022" y="1803"/>
                    </a:lnTo>
                    <a:lnTo>
                      <a:pt x="3022" y="1803"/>
                    </a:lnTo>
                    <a:lnTo>
                      <a:pt x="3022" y="1803"/>
                    </a:lnTo>
                    <a:lnTo>
                      <a:pt x="3028" y="1803"/>
                    </a:lnTo>
                    <a:lnTo>
                      <a:pt x="3028" y="1803"/>
                    </a:lnTo>
                    <a:lnTo>
                      <a:pt x="3028" y="1803"/>
                    </a:lnTo>
                    <a:lnTo>
                      <a:pt x="3028" y="1803"/>
                    </a:lnTo>
                    <a:lnTo>
                      <a:pt x="3028" y="1803"/>
                    </a:lnTo>
                    <a:lnTo>
                      <a:pt x="3028" y="1803"/>
                    </a:lnTo>
                    <a:lnTo>
                      <a:pt x="3028" y="1803"/>
                    </a:lnTo>
                    <a:lnTo>
                      <a:pt x="3028" y="1803"/>
                    </a:lnTo>
                    <a:lnTo>
                      <a:pt x="3028" y="1803"/>
                    </a:lnTo>
                    <a:lnTo>
                      <a:pt x="3028" y="1803"/>
                    </a:lnTo>
                    <a:lnTo>
                      <a:pt x="3034" y="1803"/>
                    </a:lnTo>
                    <a:lnTo>
                      <a:pt x="3034" y="1803"/>
                    </a:lnTo>
                    <a:lnTo>
                      <a:pt x="3034" y="1809"/>
                    </a:lnTo>
                    <a:lnTo>
                      <a:pt x="3034" y="1809"/>
                    </a:lnTo>
                    <a:lnTo>
                      <a:pt x="3040" y="1809"/>
                    </a:lnTo>
                    <a:lnTo>
                      <a:pt x="3046" y="1821"/>
                    </a:lnTo>
                    <a:lnTo>
                      <a:pt x="3052" y="1821"/>
                    </a:lnTo>
                    <a:lnTo>
                      <a:pt x="3052" y="1821"/>
                    </a:lnTo>
                    <a:lnTo>
                      <a:pt x="3052" y="1821"/>
                    </a:lnTo>
                    <a:lnTo>
                      <a:pt x="3052" y="1821"/>
                    </a:lnTo>
                    <a:lnTo>
                      <a:pt x="3058" y="1815"/>
                    </a:lnTo>
                    <a:lnTo>
                      <a:pt x="3058" y="1815"/>
                    </a:lnTo>
                    <a:lnTo>
                      <a:pt x="3058" y="1815"/>
                    </a:lnTo>
                    <a:lnTo>
                      <a:pt x="3058" y="1815"/>
                    </a:lnTo>
                    <a:lnTo>
                      <a:pt x="3052" y="1815"/>
                    </a:lnTo>
                    <a:lnTo>
                      <a:pt x="3052" y="1809"/>
                    </a:lnTo>
                    <a:lnTo>
                      <a:pt x="3052" y="1809"/>
                    </a:lnTo>
                    <a:lnTo>
                      <a:pt x="3058" y="1809"/>
                    </a:lnTo>
                    <a:lnTo>
                      <a:pt x="3058" y="1809"/>
                    </a:lnTo>
                    <a:lnTo>
                      <a:pt x="3058" y="1803"/>
                    </a:lnTo>
                    <a:lnTo>
                      <a:pt x="3058" y="1803"/>
                    </a:lnTo>
                    <a:lnTo>
                      <a:pt x="3058" y="1803"/>
                    </a:lnTo>
                    <a:lnTo>
                      <a:pt x="3058" y="1797"/>
                    </a:lnTo>
                    <a:lnTo>
                      <a:pt x="3058" y="1797"/>
                    </a:lnTo>
                    <a:lnTo>
                      <a:pt x="3058" y="1797"/>
                    </a:lnTo>
                    <a:lnTo>
                      <a:pt x="3058" y="1797"/>
                    </a:lnTo>
                    <a:lnTo>
                      <a:pt x="3064" y="1797"/>
                    </a:lnTo>
                    <a:lnTo>
                      <a:pt x="3064" y="1797"/>
                    </a:lnTo>
                    <a:lnTo>
                      <a:pt x="3064" y="1791"/>
                    </a:lnTo>
                    <a:lnTo>
                      <a:pt x="3064" y="1791"/>
                    </a:lnTo>
                    <a:lnTo>
                      <a:pt x="3064" y="1785"/>
                    </a:lnTo>
                    <a:lnTo>
                      <a:pt x="3064" y="1785"/>
                    </a:lnTo>
                    <a:lnTo>
                      <a:pt x="3064" y="1785"/>
                    </a:lnTo>
                    <a:lnTo>
                      <a:pt x="3070" y="1785"/>
                    </a:lnTo>
                    <a:lnTo>
                      <a:pt x="3076" y="1785"/>
                    </a:lnTo>
                    <a:lnTo>
                      <a:pt x="3076" y="1785"/>
                    </a:lnTo>
                    <a:lnTo>
                      <a:pt x="3070" y="1785"/>
                    </a:lnTo>
                    <a:lnTo>
                      <a:pt x="3070" y="1791"/>
                    </a:lnTo>
                    <a:lnTo>
                      <a:pt x="3064" y="1791"/>
                    </a:lnTo>
                    <a:lnTo>
                      <a:pt x="3064" y="1797"/>
                    </a:lnTo>
                    <a:lnTo>
                      <a:pt x="3064" y="1797"/>
                    </a:lnTo>
                    <a:lnTo>
                      <a:pt x="3064" y="1797"/>
                    </a:lnTo>
                    <a:lnTo>
                      <a:pt x="3064" y="1797"/>
                    </a:lnTo>
                    <a:lnTo>
                      <a:pt x="3064" y="1797"/>
                    </a:lnTo>
                    <a:lnTo>
                      <a:pt x="3064" y="1797"/>
                    </a:lnTo>
                    <a:lnTo>
                      <a:pt x="3064" y="1797"/>
                    </a:lnTo>
                    <a:lnTo>
                      <a:pt x="3064" y="1803"/>
                    </a:lnTo>
                    <a:lnTo>
                      <a:pt x="3064" y="1803"/>
                    </a:lnTo>
                    <a:lnTo>
                      <a:pt x="3064" y="1809"/>
                    </a:lnTo>
                    <a:lnTo>
                      <a:pt x="3064" y="1809"/>
                    </a:lnTo>
                    <a:lnTo>
                      <a:pt x="3064" y="1809"/>
                    </a:lnTo>
                    <a:lnTo>
                      <a:pt x="3064" y="1809"/>
                    </a:lnTo>
                    <a:lnTo>
                      <a:pt x="3064" y="1809"/>
                    </a:lnTo>
                    <a:lnTo>
                      <a:pt x="3064" y="1809"/>
                    </a:lnTo>
                    <a:lnTo>
                      <a:pt x="3058" y="1809"/>
                    </a:lnTo>
                    <a:lnTo>
                      <a:pt x="3058" y="1809"/>
                    </a:lnTo>
                    <a:lnTo>
                      <a:pt x="3058" y="1809"/>
                    </a:lnTo>
                    <a:lnTo>
                      <a:pt x="3058" y="1815"/>
                    </a:lnTo>
                    <a:lnTo>
                      <a:pt x="3058" y="1815"/>
                    </a:lnTo>
                    <a:lnTo>
                      <a:pt x="3058" y="1815"/>
                    </a:lnTo>
                    <a:lnTo>
                      <a:pt x="3058" y="1815"/>
                    </a:lnTo>
                    <a:lnTo>
                      <a:pt x="3058" y="1815"/>
                    </a:lnTo>
                    <a:lnTo>
                      <a:pt x="3058" y="1815"/>
                    </a:lnTo>
                    <a:lnTo>
                      <a:pt x="3058" y="1815"/>
                    </a:lnTo>
                    <a:lnTo>
                      <a:pt x="3058" y="1815"/>
                    </a:lnTo>
                    <a:lnTo>
                      <a:pt x="3058" y="1821"/>
                    </a:lnTo>
                    <a:lnTo>
                      <a:pt x="3058" y="1821"/>
                    </a:lnTo>
                    <a:lnTo>
                      <a:pt x="3058" y="1821"/>
                    </a:lnTo>
                    <a:lnTo>
                      <a:pt x="3058" y="1821"/>
                    </a:lnTo>
                    <a:lnTo>
                      <a:pt x="3058" y="1821"/>
                    </a:lnTo>
                    <a:lnTo>
                      <a:pt x="3058" y="1821"/>
                    </a:lnTo>
                    <a:lnTo>
                      <a:pt x="3058" y="1827"/>
                    </a:lnTo>
                    <a:lnTo>
                      <a:pt x="3058" y="1827"/>
                    </a:lnTo>
                    <a:lnTo>
                      <a:pt x="3058" y="1827"/>
                    </a:lnTo>
                    <a:lnTo>
                      <a:pt x="3058" y="1827"/>
                    </a:lnTo>
                    <a:lnTo>
                      <a:pt x="3058" y="1827"/>
                    </a:lnTo>
                    <a:lnTo>
                      <a:pt x="3058" y="1827"/>
                    </a:lnTo>
                    <a:lnTo>
                      <a:pt x="3058" y="1833"/>
                    </a:lnTo>
                    <a:lnTo>
                      <a:pt x="3058" y="1833"/>
                    </a:lnTo>
                    <a:lnTo>
                      <a:pt x="3058" y="1833"/>
                    </a:lnTo>
                    <a:lnTo>
                      <a:pt x="3058" y="1833"/>
                    </a:lnTo>
                    <a:lnTo>
                      <a:pt x="3058" y="1833"/>
                    </a:lnTo>
                    <a:lnTo>
                      <a:pt x="3058" y="1833"/>
                    </a:lnTo>
                    <a:lnTo>
                      <a:pt x="3058" y="1833"/>
                    </a:lnTo>
                    <a:lnTo>
                      <a:pt x="3064" y="1833"/>
                    </a:lnTo>
                    <a:lnTo>
                      <a:pt x="3064" y="1839"/>
                    </a:lnTo>
                    <a:lnTo>
                      <a:pt x="3064" y="1839"/>
                    </a:lnTo>
                    <a:lnTo>
                      <a:pt x="3064" y="1839"/>
                    </a:lnTo>
                    <a:lnTo>
                      <a:pt x="3064" y="1839"/>
                    </a:lnTo>
                    <a:lnTo>
                      <a:pt x="3064" y="1839"/>
                    </a:lnTo>
                    <a:lnTo>
                      <a:pt x="3064" y="1839"/>
                    </a:lnTo>
                    <a:lnTo>
                      <a:pt x="3064" y="1839"/>
                    </a:lnTo>
                    <a:lnTo>
                      <a:pt x="3064" y="1839"/>
                    </a:lnTo>
                    <a:lnTo>
                      <a:pt x="3064" y="1839"/>
                    </a:lnTo>
                    <a:lnTo>
                      <a:pt x="3064" y="1839"/>
                    </a:lnTo>
                    <a:lnTo>
                      <a:pt x="3064" y="1845"/>
                    </a:lnTo>
                    <a:lnTo>
                      <a:pt x="3064" y="1845"/>
                    </a:lnTo>
                    <a:lnTo>
                      <a:pt x="3064" y="1845"/>
                    </a:lnTo>
                    <a:lnTo>
                      <a:pt x="3064" y="1845"/>
                    </a:lnTo>
                    <a:lnTo>
                      <a:pt x="3064" y="1845"/>
                    </a:lnTo>
                    <a:lnTo>
                      <a:pt x="3070" y="1845"/>
                    </a:lnTo>
                    <a:lnTo>
                      <a:pt x="3070" y="1845"/>
                    </a:lnTo>
                    <a:lnTo>
                      <a:pt x="3070" y="1845"/>
                    </a:lnTo>
                    <a:lnTo>
                      <a:pt x="3070" y="1845"/>
                    </a:lnTo>
                    <a:lnTo>
                      <a:pt x="3076" y="1839"/>
                    </a:lnTo>
                    <a:lnTo>
                      <a:pt x="3076" y="1839"/>
                    </a:lnTo>
                    <a:lnTo>
                      <a:pt x="3076" y="1839"/>
                    </a:lnTo>
                    <a:lnTo>
                      <a:pt x="3076" y="1833"/>
                    </a:lnTo>
                    <a:lnTo>
                      <a:pt x="3076" y="1827"/>
                    </a:lnTo>
                    <a:lnTo>
                      <a:pt x="3076" y="1827"/>
                    </a:lnTo>
                    <a:lnTo>
                      <a:pt x="3076" y="1827"/>
                    </a:lnTo>
                    <a:lnTo>
                      <a:pt x="3082" y="1827"/>
                    </a:lnTo>
                    <a:lnTo>
                      <a:pt x="3082" y="1827"/>
                    </a:lnTo>
                    <a:lnTo>
                      <a:pt x="3082" y="1827"/>
                    </a:lnTo>
                    <a:lnTo>
                      <a:pt x="3082" y="1827"/>
                    </a:lnTo>
                    <a:lnTo>
                      <a:pt x="3082" y="1827"/>
                    </a:lnTo>
                    <a:lnTo>
                      <a:pt x="3076" y="1827"/>
                    </a:lnTo>
                    <a:lnTo>
                      <a:pt x="3076" y="1827"/>
                    </a:lnTo>
                    <a:lnTo>
                      <a:pt x="3082" y="1833"/>
                    </a:lnTo>
                    <a:lnTo>
                      <a:pt x="3076" y="1833"/>
                    </a:lnTo>
                    <a:lnTo>
                      <a:pt x="3076" y="1833"/>
                    </a:lnTo>
                    <a:lnTo>
                      <a:pt x="3076" y="1839"/>
                    </a:lnTo>
                    <a:lnTo>
                      <a:pt x="3076" y="1839"/>
                    </a:lnTo>
                    <a:lnTo>
                      <a:pt x="3076" y="1839"/>
                    </a:lnTo>
                    <a:lnTo>
                      <a:pt x="3082" y="1839"/>
                    </a:lnTo>
                    <a:lnTo>
                      <a:pt x="3082" y="1839"/>
                    </a:lnTo>
                    <a:lnTo>
                      <a:pt x="3082" y="1845"/>
                    </a:lnTo>
                    <a:lnTo>
                      <a:pt x="3082" y="1845"/>
                    </a:lnTo>
                    <a:lnTo>
                      <a:pt x="3082" y="1845"/>
                    </a:lnTo>
                    <a:lnTo>
                      <a:pt x="3082" y="1851"/>
                    </a:lnTo>
                    <a:lnTo>
                      <a:pt x="3082" y="1851"/>
                    </a:lnTo>
                    <a:lnTo>
                      <a:pt x="3076" y="1851"/>
                    </a:lnTo>
                    <a:lnTo>
                      <a:pt x="3076" y="1845"/>
                    </a:lnTo>
                    <a:lnTo>
                      <a:pt x="3076" y="1845"/>
                    </a:lnTo>
                    <a:lnTo>
                      <a:pt x="3076" y="1845"/>
                    </a:lnTo>
                    <a:lnTo>
                      <a:pt x="3076" y="1845"/>
                    </a:lnTo>
                    <a:lnTo>
                      <a:pt x="3076" y="1845"/>
                    </a:lnTo>
                    <a:lnTo>
                      <a:pt x="3076" y="1845"/>
                    </a:lnTo>
                    <a:lnTo>
                      <a:pt x="3070" y="1845"/>
                    </a:lnTo>
                    <a:lnTo>
                      <a:pt x="3070" y="1851"/>
                    </a:lnTo>
                    <a:lnTo>
                      <a:pt x="3076" y="1851"/>
                    </a:lnTo>
                    <a:lnTo>
                      <a:pt x="3076" y="1851"/>
                    </a:lnTo>
                    <a:lnTo>
                      <a:pt x="3076" y="1851"/>
                    </a:lnTo>
                    <a:lnTo>
                      <a:pt x="3076" y="1851"/>
                    </a:lnTo>
                    <a:lnTo>
                      <a:pt x="3076" y="1857"/>
                    </a:lnTo>
                    <a:lnTo>
                      <a:pt x="3082" y="1863"/>
                    </a:lnTo>
                    <a:lnTo>
                      <a:pt x="3082" y="1863"/>
                    </a:lnTo>
                    <a:lnTo>
                      <a:pt x="3082" y="1863"/>
                    </a:lnTo>
                    <a:lnTo>
                      <a:pt x="3082" y="1863"/>
                    </a:lnTo>
                    <a:lnTo>
                      <a:pt x="3082" y="1863"/>
                    </a:lnTo>
                    <a:lnTo>
                      <a:pt x="3082" y="1857"/>
                    </a:lnTo>
                    <a:lnTo>
                      <a:pt x="3082" y="1857"/>
                    </a:lnTo>
                    <a:lnTo>
                      <a:pt x="3082" y="1857"/>
                    </a:lnTo>
                    <a:lnTo>
                      <a:pt x="3082" y="1857"/>
                    </a:lnTo>
                    <a:lnTo>
                      <a:pt x="3088" y="1857"/>
                    </a:lnTo>
                    <a:lnTo>
                      <a:pt x="3088" y="1857"/>
                    </a:lnTo>
                    <a:lnTo>
                      <a:pt x="3088" y="1857"/>
                    </a:lnTo>
                    <a:lnTo>
                      <a:pt x="3088" y="1857"/>
                    </a:lnTo>
                    <a:lnTo>
                      <a:pt x="3088" y="1857"/>
                    </a:lnTo>
                    <a:lnTo>
                      <a:pt x="3088" y="1851"/>
                    </a:lnTo>
                    <a:lnTo>
                      <a:pt x="3088" y="1851"/>
                    </a:lnTo>
                    <a:lnTo>
                      <a:pt x="3088" y="1851"/>
                    </a:lnTo>
                    <a:lnTo>
                      <a:pt x="3106" y="1857"/>
                    </a:lnTo>
                    <a:lnTo>
                      <a:pt x="3112" y="1857"/>
                    </a:lnTo>
                    <a:lnTo>
                      <a:pt x="3112" y="1857"/>
                    </a:lnTo>
                    <a:lnTo>
                      <a:pt x="3112" y="1857"/>
                    </a:lnTo>
                    <a:lnTo>
                      <a:pt x="3112" y="1857"/>
                    </a:lnTo>
                    <a:lnTo>
                      <a:pt x="3106" y="1857"/>
                    </a:lnTo>
                    <a:lnTo>
                      <a:pt x="3106" y="1857"/>
                    </a:lnTo>
                    <a:lnTo>
                      <a:pt x="3106" y="1857"/>
                    </a:lnTo>
                    <a:lnTo>
                      <a:pt x="3106" y="1857"/>
                    </a:lnTo>
                    <a:lnTo>
                      <a:pt x="3100" y="1857"/>
                    </a:lnTo>
                    <a:lnTo>
                      <a:pt x="3100" y="1857"/>
                    </a:lnTo>
                    <a:lnTo>
                      <a:pt x="3100" y="1857"/>
                    </a:lnTo>
                    <a:lnTo>
                      <a:pt x="3100" y="1851"/>
                    </a:lnTo>
                    <a:lnTo>
                      <a:pt x="3094" y="1851"/>
                    </a:lnTo>
                    <a:lnTo>
                      <a:pt x="3094" y="1851"/>
                    </a:lnTo>
                    <a:lnTo>
                      <a:pt x="3088" y="1851"/>
                    </a:lnTo>
                    <a:lnTo>
                      <a:pt x="3088" y="1851"/>
                    </a:lnTo>
                    <a:lnTo>
                      <a:pt x="3088" y="1857"/>
                    </a:lnTo>
                    <a:lnTo>
                      <a:pt x="3088" y="1863"/>
                    </a:lnTo>
                    <a:lnTo>
                      <a:pt x="3088" y="1869"/>
                    </a:lnTo>
                    <a:lnTo>
                      <a:pt x="3088" y="1869"/>
                    </a:lnTo>
                    <a:lnTo>
                      <a:pt x="3094" y="1869"/>
                    </a:lnTo>
                    <a:lnTo>
                      <a:pt x="3094" y="1875"/>
                    </a:lnTo>
                    <a:lnTo>
                      <a:pt x="3094" y="1875"/>
                    </a:lnTo>
                    <a:lnTo>
                      <a:pt x="3100" y="1875"/>
                    </a:lnTo>
                    <a:lnTo>
                      <a:pt x="3100" y="1875"/>
                    </a:lnTo>
                    <a:lnTo>
                      <a:pt x="3106" y="1881"/>
                    </a:lnTo>
                    <a:lnTo>
                      <a:pt x="3106" y="1881"/>
                    </a:lnTo>
                    <a:lnTo>
                      <a:pt x="3106" y="1881"/>
                    </a:lnTo>
                    <a:lnTo>
                      <a:pt x="3112" y="1881"/>
                    </a:lnTo>
                    <a:lnTo>
                      <a:pt x="3112" y="1881"/>
                    </a:lnTo>
                    <a:lnTo>
                      <a:pt x="3112" y="1887"/>
                    </a:lnTo>
                    <a:lnTo>
                      <a:pt x="3112" y="1887"/>
                    </a:lnTo>
                    <a:lnTo>
                      <a:pt x="3112" y="1887"/>
                    </a:lnTo>
                    <a:lnTo>
                      <a:pt x="3112" y="1893"/>
                    </a:lnTo>
                    <a:lnTo>
                      <a:pt x="3118" y="1893"/>
                    </a:lnTo>
                    <a:lnTo>
                      <a:pt x="3118" y="1893"/>
                    </a:lnTo>
                    <a:lnTo>
                      <a:pt x="3118" y="1893"/>
                    </a:lnTo>
                    <a:lnTo>
                      <a:pt x="3118" y="1893"/>
                    </a:lnTo>
                    <a:lnTo>
                      <a:pt x="3118" y="1893"/>
                    </a:lnTo>
                    <a:lnTo>
                      <a:pt x="3118" y="1893"/>
                    </a:lnTo>
                    <a:lnTo>
                      <a:pt x="3118" y="1899"/>
                    </a:lnTo>
                    <a:lnTo>
                      <a:pt x="3118" y="1893"/>
                    </a:lnTo>
                    <a:lnTo>
                      <a:pt x="3112" y="1893"/>
                    </a:lnTo>
                    <a:lnTo>
                      <a:pt x="3112" y="1893"/>
                    </a:lnTo>
                    <a:lnTo>
                      <a:pt x="3112" y="1893"/>
                    </a:lnTo>
                    <a:lnTo>
                      <a:pt x="3112" y="1887"/>
                    </a:lnTo>
                    <a:lnTo>
                      <a:pt x="3112" y="1887"/>
                    </a:lnTo>
                    <a:lnTo>
                      <a:pt x="3106" y="1887"/>
                    </a:lnTo>
                    <a:lnTo>
                      <a:pt x="3094" y="1881"/>
                    </a:lnTo>
                    <a:lnTo>
                      <a:pt x="3094" y="1881"/>
                    </a:lnTo>
                    <a:lnTo>
                      <a:pt x="3088" y="1875"/>
                    </a:lnTo>
                    <a:lnTo>
                      <a:pt x="3088" y="1875"/>
                    </a:lnTo>
                    <a:lnTo>
                      <a:pt x="3088" y="1875"/>
                    </a:lnTo>
                    <a:lnTo>
                      <a:pt x="3088" y="1875"/>
                    </a:lnTo>
                    <a:lnTo>
                      <a:pt x="3088" y="1875"/>
                    </a:lnTo>
                    <a:lnTo>
                      <a:pt x="3088" y="1875"/>
                    </a:lnTo>
                    <a:lnTo>
                      <a:pt x="3088" y="1875"/>
                    </a:lnTo>
                    <a:lnTo>
                      <a:pt x="3088" y="1875"/>
                    </a:lnTo>
                    <a:lnTo>
                      <a:pt x="3088" y="1875"/>
                    </a:lnTo>
                    <a:lnTo>
                      <a:pt x="3082" y="1875"/>
                    </a:lnTo>
                    <a:lnTo>
                      <a:pt x="3082" y="1875"/>
                    </a:lnTo>
                    <a:lnTo>
                      <a:pt x="3082" y="1875"/>
                    </a:lnTo>
                    <a:lnTo>
                      <a:pt x="3082" y="1875"/>
                    </a:lnTo>
                    <a:lnTo>
                      <a:pt x="3082" y="1881"/>
                    </a:lnTo>
                    <a:lnTo>
                      <a:pt x="3082" y="1881"/>
                    </a:lnTo>
                    <a:lnTo>
                      <a:pt x="3082" y="1881"/>
                    </a:lnTo>
                    <a:lnTo>
                      <a:pt x="3088" y="1887"/>
                    </a:lnTo>
                    <a:lnTo>
                      <a:pt x="3088" y="1887"/>
                    </a:lnTo>
                    <a:lnTo>
                      <a:pt x="3088" y="1887"/>
                    </a:lnTo>
                    <a:lnTo>
                      <a:pt x="3094" y="1887"/>
                    </a:lnTo>
                    <a:lnTo>
                      <a:pt x="3094" y="1887"/>
                    </a:lnTo>
                    <a:lnTo>
                      <a:pt x="3094" y="1887"/>
                    </a:lnTo>
                    <a:lnTo>
                      <a:pt x="3100" y="1887"/>
                    </a:lnTo>
                    <a:lnTo>
                      <a:pt x="3100" y="1887"/>
                    </a:lnTo>
                    <a:lnTo>
                      <a:pt x="3100" y="1887"/>
                    </a:lnTo>
                    <a:lnTo>
                      <a:pt x="3094" y="1887"/>
                    </a:lnTo>
                    <a:lnTo>
                      <a:pt x="3094" y="1893"/>
                    </a:lnTo>
                    <a:lnTo>
                      <a:pt x="3094" y="1893"/>
                    </a:lnTo>
                    <a:lnTo>
                      <a:pt x="3094" y="1893"/>
                    </a:lnTo>
                    <a:lnTo>
                      <a:pt x="3088" y="1899"/>
                    </a:lnTo>
                    <a:lnTo>
                      <a:pt x="3088" y="1899"/>
                    </a:lnTo>
                    <a:lnTo>
                      <a:pt x="3094" y="1899"/>
                    </a:lnTo>
                    <a:lnTo>
                      <a:pt x="3094" y="1905"/>
                    </a:lnTo>
                    <a:lnTo>
                      <a:pt x="3094" y="1905"/>
                    </a:lnTo>
                    <a:lnTo>
                      <a:pt x="3094" y="1905"/>
                    </a:lnTo>
                    <a:lnTo>
                      <a:pt x="3094" y="1905"/>
                    </a:lnTo>
                    <a:lnTo>
                      <a:pt x="3094" y="1905"/>
                    </a:lnTo>
                    <a:lnTo>
                      <a:pt x="3094" y="1905"/>
                    </a:lnTo>
                    <a:lnTo>
                      <a:pt x="3100" y="1905"/>
                    </a:lnTo>
                    <a:lnTo>
                      <a:pt x="3100" y="1905"/>
                    </a:lnTo>
                    <a:lnTo>
                      <a:pt x="3100" y="1905"/>
                    </a:lnTo>
                    <a:lnTo>
                      <a:pt x="3100" y="1905"/>
                    </a:lnTo>
                    <a:lnTo>
                      <a:pt x="3100" y="1905"/>
                    </a:lnTo>
                    <a:lnTo>
                      <a:pt x="3100" y="1905"/>
                    </a:lnTo>
                    <a:lnTo>
                      <a:pt x="3100" y="1905"/>
                    </a:lnTo>
                    <a:lnTo>
                      <a:pt x="3100" y="1905"/>
                    </a:lnTo>
                    <a:lnTo>
                      <a:pt x="3100" y="1905"/>
                    </a:lnTo>
                    <a:lnTo>
                      <a:pt x="3094" y="1905"/>
                    </a:lnTo>
                    <a:lnTo>
                      <a:pt x="3094" y="1905"/>
                    </a:lnTo>
                    <a:lnTo>
                      <a:pt x="3094" y="1911"/>
                    </a:lnTo>
                    <a:lnTo>
                      <a:pt x="3094" y="1911"/>
                    </a:lnTo>
                    <a:lnTo>
                      <a:pt x="3094" y="1911"/>
                    </a:lnTo>
                    <a:lnTo>
                      <a:pt x="3100" y="1911"/>
                    </a:lnTo>
                    <a:lnTo>
                      <a:pt x="3106" y="1917"/>
                    </a:lnTo>
                    <a:lnTo>
                      <a:pt x="3106" y="1917"/>
                    </a:lnTo>
                    <a:lnTo>
                      <a:pt x="3106" y="1917"/>
                    </a:lnTo>
                    <a:lnTo>
                      <a:pt x="3106" y="1917"/>
                    </a:lnTo>
                    <a:lnTo>
                      <a:pt x="3106" y="1917"/>
                    </a:lnTo>
                    <a:lnTo>
                      <a:pt x="3106" y="1917"/>
                    </a:lnTo>
                    <a:lnTo>
                      <a:pt x="3112" y="1917"/>
                    </a:lnTo>
                    <a:lnTo>
                      <a:pt x="3112" y="1917"/>
                    </a:lnTo>
                    <a:lnTo>
                      <a:pt x="3112" y="1911"/>
                    </a:lnTo>
                    <a:lnTo>
                      <a:pt x="3118" y="1911"/>
                    </a:lnTo>
                    <a:lnTo>
                      <a:pt x="3118" y="1911"/>
                    </a:lnTo>
                    <a:lnTo>
                      <a:pt x="3118" y="1911"/>
                    </a:lnTo>
                    <a:lnTo>
                      <a:pt x="3118" y="1917"/>
                    </a:lnTo>
                    <a:lnTo>
                      <a:pt x="3112" y="1917"/>
                    </a:lnTo>
                    <a:lnTo>
                      <a:pt x="3112" y="1917"/>
                    </a:lnTo>
                    <a:lnTo>
                      <a:pt x="3112" y="1917"/>
                    </a:lnTo>
                    <a:lnTo>
                      <a:pt x="3112" y="1917"/>
                    </a:lnTo>
                    <a:lnTo>
                      <a:pt x="3112" y="1917"/>
                    </a:lnTo>
                    <a:lnTo>
                      <a:pt x="3112" y="1917"/>
                    </a:lnTo>
                    <a:lnTo>
                      <a:pt x="3106" y="1917"/>
                    </a:lnTo>
                    <a:lnTo>
                      <a:pt x="3094" y="1917"/>
                    </a:lnTo>
                    <a:lnTo>
                      <a:pt x="3094" y="1917"/>
                    </a:lnTo>
                    <a:lnTo>
                      <a:pt x="3094" y="1923"/>
                    </a:lnTo>
                    <a:lnTo>
                      <a:pt x="3094" y="1923"/>
                    </a:lnTo>
                    <a:lnTo>
                      <a:pt x="3094" y="1923"/>
                    </a:lnTo>
                    <a:lnTo>
                      <a:pt x="3094" y="1923"/>
                    </a:lnTo>
                    <a:lnTo>
                      <a:pt x="3088" y="1923"/>
                    </a:lnTo>
                    <a:lnTo>
                      <a:pt x="3094" y="1923"/>
                    </a:lnTo>
                    <a:lnTo>
                      <a:pt x="3094" y="1929"/>
                    </a:lnTo>
                    <a:lnTo>
                      <a:pt x="3088" y="1929"/>
                    </a:lnTo>
                    <a:lnTo>
                      <a:pt x="3088" y="1929"/>
                    </a:lnTo>
                    <a:lnTo>
                      <a:pt x="3088" y="1929"/>
                    </a:lnTo>
                    <a:lnTo>
                      <a:pt x="3088" y="1929"/>
                    </a:lnTo>
                    <a:lnTo>
                      <a:pt x="3088" y="1929"/>
                    </a:lnTo>
                    <a:lnTo>
                      <a:pt x="3088" y="1929"/>
                    </a:lnTo>
                    <a:lnTo>
                      <a:pt x="3094" y="1929"/>
                    </a:lnTo>
                    <a:lnTo>
                      <a:pt x="3094" y="1929"/>
                    </a:lnTo>
                    <a:lnTo>
                      <a:pt x="3094" y="1935"/>
                    </a:lnTo>
                    <a:lnTo>
                      <a:pt x="3094" y="1935"/>
                    </a:lnTo>
                    <a:lnTo>
                      <a:pt x="3094" y="1935"/>
                    </a:lnTo>
                    <a:lnTo>
                      <a:pt x="3100" y="1935"/>
                    </a:lnTo>
                    <a:lnTo>
                      <a:pt x="3100" y="1941"/>
                    </a:lnTo>
                    <a:lnTo>
                      <a:pt x="3106" y="1941"/>
                    </a:lnTo>
                    <a:lnTo>
                      <a:pt x="3106" y="1935"/>
                    </a:lnTo>
                    <a:lnTo>
                      <a:pt x="3106" y="1935"/>
                    </a:lnTo>
                    <a:lnTo>
                      <a:pt x="3106" y="1929"/>
                    </a:lnTo>
                    <a:lnTo>
                      <a:pt x="3106" y="1929"/>
                    </a:lnTo>
                    <a:lnTo>
                      <a:pt x="3106" y="1929"/>
                    </a:lnTo>
                    <a:lnTo>
                      <a:pt x="3106" y="1929"/>
                    </a:lnTo>
                    <a:lnTo>
                      <a:pt x="3106" y="1935"/>
                    </a:lnTo>
                    <a:lnTo>
                      <a:pt x="3106" y="1935"/>
                    </a:lnTo>
                    <a:lnTo>
                      <a:pt x="3106" y="1935"/>
                    </a:lnTo>
                    <a:lnTo>
                      <a:pt x="3112" y="1935"/>
                    </a:lnTo>
                    <a:lnTo>
                      <a:pt x="3112" y="1935"/>
                    </a:lnTo>
                    <a:lnTo>
                      <a:pt x="3112" y="1935"/>
                    </a:lnTo>
                    <a:lnTo>
                      <a:pt x="3112" y="1929"/>
                    </a:lnTo>
                    <a:lnTo>
                      <a:pt x="3112" y="1935"/>
                    </a:lnTo>
                    <a:lnTo>
                      <a:pt x="3112" y="1935"/>
                    </a:lnTo>
                    <a:lnTo>
                      <a:pt x="3112" y="1935"/>
                    </a:lnTo>
                    <a:lnTo>
                      <a:pt x="3112" y="1935"/>
                    </a:lnTo>
                    <a:lnTo>
                      <a:pt x="3112" y="1935"/>
                    </a:lnTo>
                    <a:lnTo>
                      <a:pt x="3112" y="1935"/>
                    </a:lnTo>
                    <a:lnTo>
                      <a:pt x="3112" y="1941"/>
                    </a:lnTo>
                    <a:lnTo>
                      <a:pt x="3112" y="1941"/>
                    </a:lnTo>
                    <a:lnTo>
                      <a:pt x="3112" y="1941"/>
                    </a:lnTo>
                    <a:lnTo>
                      <a:pt x="3112" y="1941"/>
                    </a:lnTo>
                    <a:lnTo>
                      <a:pt x="3112" y="1941"/>
                    </a:lnTo>
                    <a:lnTo>
                      <a:pt x="3112" y="1941"/>
                    </a:lnTo>
                    <a:lnTo>
                      <a:pt x="3112" y="1941"/>
                    </a:lnTo>
                    <a:lnTo>
                      <a:pt x="3112" y="1941"/>
                    </a:lnTo>
                    <a:lnTo>
                      <a:pt x="3112" y="1941"/>
                    </a:lnTo>
                    <a:lnTo>
                      <a:pt x="3112" y="1941"/>
                    </a:lnTo>
                    <a:lnTo>
                      <a:pt x="3112" y="1941"/>
                    </a:lnTo>
                    <a:lnTo>
                      <a:pt x="3118" y="1941"/>
                    </a:lnTo>
                    <a:lnTo>
                      <a:pt x="3118" y="1941"/>
                    </a:lnTo>
                    <a:lnTo>
                      <a:pt x="3118" y="1941"/>
                    </a:lnTo>
                    <a:lnTo>
                      <a:pt x="3118" y="1947"/>
                    </a:lnTo>
                    <a:lnTo>
                      <a:pt x="3118" y="1947"/>
                    </a:lnTo>
                    <a:lnTo>
                      <a:pt x="3124" y="1947"/>
                    </a:lnTo>
                    <a:lnTo>
                      <a:pt x="3124" y="1947"/>
                    </a:lnTo>
                    <a:lnTo>
                      <a:pt x="3124" y="1947"/>
                    </a:lnTo>
                    <a:lnTo>
                      <a:pt x="3124" y="1947"/>
                    </a:lnTo>
                    <a:lnTo>
                      <a:pt x="3130" y="1947"/>
                    </a:lnTo>
                    <a:lnTo>
                      <a:pt x="3130" y="1941"/>
                    </a:lnTo>
                    <a:lnTo>
                      <a:pt x="3130" y="1941"/>
                    </a:lnTo>
                    <a:lnTo>
                      <a:pt x="3130" y="1941"/>
                    </a:lnTo>
                    <a:lnTo>
                      <a:pt x="3130" y="1941"/>
                    </a:lnTo>
                    <a:lnTo>
                      <a:pt x="3130" y="1941"/>
                    </a:lnTo>
                    <a:lnTo>
                      <a:pt x="3130" y="1941"/>
                    </a:lnTo>
                    <a:lnTo>
                      <a:pt x="3130" y="1941"/>
                    </a:lnTo>
                    <a:lnTo>
                      <a:pt x="3130" y="1941"/>
                    </a:lnTo>
                    <a:lnTo>
                      <a:pt x="3130" y="1941"/>
                    </a:lnTo>
                    <a:lnTo>
                      <a:pt x="3130" y="1947"/>
                    </a:lnTo>
                    <a:lnTo>
                      <a:pt x="3136" y="1953"/>
                    </a:lnTo>
                    <a:lnTo>
                      <a:pt x="3130" y="1953"/>
                    </a:lnTo>
                    <a:lnTo>
                      <a:pt x="3130" y="1953"/>
                    </a:lnTo>
                    <a:lnTo>
                      <a:pt x="3130" y="1953"/>
                    </a:lnTo>
                    <a:lnTo>
                      <a:pt x="3130" y="1953"/>
                    </a:lnTo>
                    <a:lnTo>
                      <a:pt x="3130" y="1953"/>
                    </a:lnTo>
                    <a:lnTo>
                      <a:pt x="3130" y="1953"/>
                    </a:lnTo>
                    <a:lnTo>
                      <a:pt x="3124" y="1953"/>
                    </a:lnTo>
                    <a:lnTo>
                      <a:pt x="3124" y="1953"/>
                    </a:lnTo>
                    <a:lnTo>
                      <a:pt x="3124" y="1953"/>
                    </a:lnTo>
                    <a:lnTo>
                      <a:pt x="3124" y="1953"/>
                    </a:lnTo>
                    <a:lnTo>
                      <a:pt x="3124" y="1953"/>
                    </a:lnTo>
                    <a:lnTo>
                      <a:pt x="3124" y="1953"/>
                    </a:lnTo>
                    <a:lnTo>
                      <a:pt x="3130" y="1953"/>
                    </a:lnTo>
                    <a:lnTo>
                      <a:pt x="3130" y="1953"/>
                    </a:lnTo>
                    <a:lnTo>
                      <a:pt x="3130" y="1959"/>
                    </a:lnTo>
                    <a:lnTo>
                      <a:pt x="3130" y="1959"/>
                    </a:lnTo>
                    <a:lnTo>
                      <a:pt x="3130" y="1959"/>
                    </a:lnTo>
                    <a:lnTo>
                      <a:pt x="3130" y="1959"/>
                    </a:lnTo>
                    <a:lnTo>
                      <a:pt x="3130" y="1959"/>
                    </a:lnTo>
                    <a:lnTo>
                      <a:pt x="3130" y="1965"/>
                    </a:lnTo>
                    <a:lnTo>
                      <a:pt x="3130" y="1965"/>
                    </a:lnTo>
                    <a:lnTo>
                      <a:pt x="3130" y="1965"/>
                    </a:lnTo>
                    <a:lnTo>
                      <a:pt x="3136" y="1965"/>
                    </a:lnTo>
                    <a:lnTo>
                      <a:pt x="3136" y="1971"/>
                    </a:lnTo>
                    <a:lnTo>
                      <a:pt x="3148" y="1978"/>
                    </a:lnTo>
                    <a:lnTo>
                      <a:pt x="3148" y="1978"/>
                    </a:lnTo>
                    <a:lnTo>
                      <a:pt x="3148" y="1978"/>
                    </a:lnTo>
                    <a:lnTo>
                      <a:pt x="3148" y="1971"/>
                    </a:lnTo>
                    <a:lnTo>
                      <a:pt x="3148" y="1971"/>
                    </a:lnTo>
                    <a:lnTo>
                      <a:pt x="3154" y="1971"/>
                    </a:lnTo>
                    <a:lnTo>
                      <a:pt x="3154" y="1971"/>
                    </a:lnTo>
                    <a:lnTo>
                      <a:pt x="3154" y="1971"/>
                    </a:lnTo>
                    <a:lnTo>
                      <a:pt x="3154" y="1971"/>
                    </a:lnTo>
                    <a:lnTo>
                      <a:pt x="3154" y="1965"/>
                    </a:lnTo>
                    <a:lnTo>
                      <a:pt x="3154" y="1965"/>
                    </a:lnTo>
                    <a:lnTo>
                      <a:pt x="3154" y="1971"/>
                    </a:lnTo>
                    <a:lnTo>
                      <a:pt x="3154" y="1971"/>
                    </a:lnTo>
                    <a:lnTo>
                      <a:pt x="3154" y="1971"/>
                    </a:lnTo>
                    <a:lnTo>
                      <a:pt x="3154" y="1971"/>
                    </a:lnTo>
                    <a:lnTo>
                      <a:pt x="3154" y="1971"/>
                    </a:lnTo>
                    <a:lnTo>
                      <a:pt x="3154" y="1971"/>
                    </a:lnTo>
                    <a:lnTo>
                      <a:pt x="3154" y="1971"/>
                    </a:lnTo>
                    <a:lnTo>
                      <a:pt x="3154" y="1971"/>
                    </a:lnTo>
                    <a:lnTo>
                      <a:pt x="3148" y="1971"/>
                    </a:lnTo>
                    <a:lnTo>
                      <a:pt x="3148" y="1978"/>
                    </a:lnTo>
                    <a:lnTo>
                      <a:pt x="3148" y="1978"/>
                    </a:lnTo>
                    <a:lnTo>
                      <a:pt x="3148" y="1978"/>
                    </a:lnTo>
                    <a:lnTo>
                      <a:pt x="3148" y="1984"/>
                    </a:lnTo>
                    <a:lnTo>
                      <a:pt x="3148" y="1984"/>
                    </a:lnTo>
                    <a:lnTo>
                      <a:pt x="3148" y="1984"/>
                    </a:lnTo>
                    <a:lnTo>
                      <a:pt x="3154" y="1984"/>
                    </a:lnTo>
                    <a:lnTo>
                      <a:pt x="3148" y="1984"/>
                    </a:lnTo>
                    <a:lnTo>
                      <a:pt x="3148" y="1984"/>
                    </a:lnTo>
                    <a:lnTo>
                      <a:pt x="3148" y="1984"/>
                    </a:lnTo>
                    <a:lnTo>
                      <a:pt x="3148" y="1990"/>
                    </a:lnTo>
                    <a:lnTo>
                      <a:pt x="3148" y="1990"/>
                    </a:lnTo>
                    <a:lnTo>
                      <a:pt x="3148" y="1990"/>
                    </a:lnTo>
                    <a:lnTo>
                      <a:pt x="3148" y="1990"/>
                    </a:lnTo>
                    <a:lnTo>
                      <a:pt x="3154" y="1990"/>
                    </a:lnTo>
                    <a:lnTo>
                      <a:pt x="3154" y="1990"/>
                    </a:lnTo>
                    <a:lnTo>
                      <a:pt x="3160" y="1990"/>
                    </a:lnTo>
                    <a:lnTo>
                      <a:pt x="3160" y="1990"/>
                    </a:lnTo>
                    <a:lnTo>
                      <a:pt x="3160" y="1990"/>
                    </a:lnTo>
                    <a:lnTo>
                      <a:pt x="3160" y="1996"/>
                    </a:lnTo>
                    <a:lnTo>
                      <a:pt x="3154" y="1996"/>
                    </a:lnTo>
                    <a:lnTo>
                      <a:pt x="3160" y="1996"/>
                    </a:lnTo>
                    <a:lnTo>
                      <a:pt x="3160" y="2002"/>
                    </a:lnTo>
                    <a:lnTo>
                      <a:pt x="3160" y="2002"/>
                    </a:lnTo>
                    <a:lnTo>
                      <a:pt x="3160" y="2002"/>
                    </a:lnTo>
                    <a:lnTo>
                      <a:pt x="3160" y="2002"/>
                    </a:lnTo>
                    <a:lnTo>
                      <a:pt x="3166" y="2002"/>
                    </a:lnTo>
                    <a:lnTo>
                      <a:pt x="3166" y="2008"/>
                    </a:lnTo>
                    <a:lnTo>
                      <a:pt x="3166" y="2008"/>
                    </a:lnTo>
                    <a:lnTo>
                      <a:pt x="3166" y="2008"/>
                    </a:lnTo>
                    <a:lnTo>
                      <a:pt x="3166" y="2014"/>
                    </a:lnTo>
                    <a:lnTo>
                      <a:pt x="3166" y="2014"/>
                    </a:lnTo>
                    <a:lnTo>
                      <a:pt x="3166" y="2014"/>
                    </a:lnTo>
                    <a:lnTo>
                      <a:pt x="3172" y="2014"/>
                    </a:lnTo>
                    <a:lnTo>
                      <a:pt x="3172" y="2014"/>
                    </a:lnTo>
                    <a:lnTo>
                      <a:pt x="3172" y="2014"/>
                    </a:lnTo>
                    <a:lnTo>
                      <a:pt x="3172" y="2014"/>
                    </a:lnTo>
                    <a:lnTo>
                      <a:pt x="3178" y="2014"/>
                    </a:lnTo>
                    <a:lnTo>
                      <a:pt x="3178" y="2014"/>
                    </a:lnTo>
                    <a:lnTo>
                      <a:pt x="3178" y="2020"/>
                    </a:lnTo>
                    <a:lnTo>
                      <a:pt x="3178" y="2020"/>
                    </a:lnTo>
                    <a:lnTo>
                      <a:pt x="3178" y="2026"/>
                    </a:lnTo>
                    <a:lnTo>
                      <a:pt x="3184" y="2032"/>
                    </a:lnTo>
                    <a:lnTo>
                      <a:pt x="3184" y="2032"/>
                    </a:lnTo>
                    <a:lnTo>
                      <a:pt x="3196" y="2032"/>
                    </a:lnTo>
                    <a:lnTo>
                      <a:pt x="3196" y="2032"/>
                    </a:lnTo>
                    <a:lnTo>
                      <a:pt x="3202" y="2032"/>
                    </a:lnTo>
                    <a:lnTo>
                      <a:pt x="3202" y="2032"/>
                    </a:lnTo>
                    <a:lnTo>
                      <a:pt x="3202" y="2032"/>
                    </a:lnTo>
                    <a:lnTo>
                      <a:pt x="3208" y="2032"/>
                    </a:lnTo>
                    <a:lnTo>
                      <a:pt x="3208" y="2032"/>
                    </a:lnTo>
                    <a:lnTo>
                      <a:pt x="3208" y="2032"/>
                    </a:lnTo>
                    <a:lnTo>
                      <a:pt x="3202" y="2032"/>
                    </a:lnTo>
                    <a:lnTo>
                      <a:pt x="3202" y="2032"/>
                    </a:lnTo>
                    <a:lnTo>
                      <a:pt x="3202" y="2038"/>
                    </a:lnTo>
                    <a:lnTo>
                      <a:pt x="3202" y="2038"/>
                    </a:lnTo>
                    <a:lnTo>
                      <a:pt x="3196" y="2032"/>
                    </a:lnTo>
                    <a:lnTo>
                      <a:pt x="3190" y="2032"/>
                    </a:lnTo>
                    <a:lnTo>
                      <a:pt x="3184" y="2038"/>
                    </a:lnTo>
                    <a:lnTo>
                      <a:pt x="3178" y="2038"/>
                    </a:lnTo>
                    <a:lnTo>
                      <a:pt x="3178" y="2038"/>
                    </a:lnTo>
                    <a:lnTo>
                      <a:pt x="3178" y="2044"/>
                    </a:lnTo>
                    <a:lnTo>
                      <a:pt x="3178" y="2056"/>
                    </a:lnTo>
                    <a:lnTo>
                      <a:pt x="3178" y="2056"/>
                    </a:lnTo>
                    <a:lnTo>
                      <a:pt x="3178" y="2056"/>
                    </a:lnTo>
                    <a:lnTo>
                      <a:pt x="3178" y="2056"/>
                    </a:lnTo>
                    <a:lnTo>
                      <a:pt x="3178" y="2056"/>
                    </a:lnTo>
                    <a:lnTo>
                      <a:pt x="3178" y="2056"/>
                    </a:lnTo>
                    <a:lnTo>
                      <a:pt x="3178" y="2056"/>
                    </a:lnTo>
                    <a:lnTo>
                      <a:pt x="3172" y="2056"/>
                    </a:lnTo>
                    <a:lnTo>
                      <a:pt x="3172" y="2062"/>
                    </a:lnTo>
                    <a:lnTo>
                      <a:pt x="3172" y="2062"/>
                    </a:lnTo>
                    <a:lnTo>
                      <a:pt x="3172" y="2062"/>
                    </a:lnTo>
                    <a:lnTo>
                      <a:pt x="3178" y="2062"/>
                    </a:lnTo>
                    <a:lnTo>
                      <a:pt x="3172" y="2068"/>
                    </a:lnTo>
                    <a:lnTo>
                      <a:pt x="3172" y="2068"/>
                    </a:lnTo>
                    <a:lnTo>
                      <a:pt x="3172" y="2068"/>
                    </a:lnTo>
                    <a:lnTo>
                      <a:pt x="3172" y="2074"/>
                    </a:lnTo>
                    <a:lnTo>
                      <a:pt x="3172" y="2074"/>
                    </a:lnTo>
                    <a:lnTo>
                      <a:pt x="3172" y="2074"/>
                    </a:lnTo>
                    <a:lnTo>
                      <a:pt x="3172" y="2074"/>
                    </a:lnTo>
                    <a:lnTo>
                      <a:pt x="3172" y="2074"/>
                    </a:lnTo>
                    <a:lnTo>
                      <a:pt x="3166" y="2074"/>
                    </a:lnTo>
                    <a:lnTo>
                      <a:pt x="3166" y="2074"/>
                    </a:lnTo>
                    <a:lnTo>
                      <a:pt x="3166" y="2074"/>
                    </a:lnTo>
                    <a:lnTo>
                      <a:pt x="3166" y="2080"/>
                    </a:lnTo>
                    <a:lnTo>
                      <a:pt x="3166" y="2080"/>
                    </a:lnTo>
                    <a:lnTo>
                      <a:pt x="3166" y="2080"/>
                    </a:lnTo>
                    <a:lnTo>
                      <a:pt x="3166" y="2080"/>
                    </a:lnTo>
                    <a:lnTo>
                      <a:pt x="3166" y="2080"/>
                    </a:lnTo>
                    <a:lnTo>
                      <a:pt x="3160" y="2080"/>
                    </a:lnTo>
                    <a:lnTo>
                      <a:pt x="3160" y="2080"/>
                    </a:lnTo>
                    <a:lnTo>
                      <a:pt x="3166" y="2080"/>
                    </a:lnTo>
                    <a:lnTo>
                      <a:pt x="3166" y="2086"/>
                    </a:lnTo>
                    <a:lnTo>
                      <a:pt x="3166" y="2086"/>
                    </a:lnTo>
                    <a:lnTo>
                      <a:pt x="3166" y="2092"/>
                    </a:lnTo>
                    <a:lnTo>
                      <a:pt x="3166" y="2098"/>
                    </a:lnTo>
                    <a:lnTo>
                      <a:pt x="3172" y="2098"/>
                    </a:lnTo>
                    <a:lnTo>
                      <a:pt x="3178" y="2104"/>
                    </a:lnTo>
                    <a:lnTo>
                      <a:pt x="3178" y="2104"/>
                    </a:lnTo>
                    <a:lnTo>
                      <a:pt x="3178" y="2104"/>
                    </a:lnTo>
                    <a:lnTo>
                      <a:pt x="3178" y="2104"/>
                    </a:lnTo>
                    <a:lnTo>
                      <a:pt x="3178" y="2104"/>
                    </a:lnTo>
                    <a:lnTo>
                      <a:pt x="3178" y="2104"/>
                    </a:lnTo>
                    <a:lnTo>
                      <a:pt x="3184" y="2104"/>
                    </a:lnTo>
                    <a:lnTo>
                      <a:pt x="3184" y="2104"/>
                    </a:lnTo>
                    <a:lnTo>
                      <a:pt x="3184" y="2098"/>
                    </a:lnTo>
                    <a:lnTo>
                      <a:pt x="3184" y="2098"/>
                    </a:lnTo>
                    <a:lnTo>
                      <a:pt x="3178" y="2098"/>
                    </a:lnTo>
                    <a:lnTo>
                      <a:pt x="3178" y="2098"/>
                    </a:lnTo>
                    <a:lnTo>
                      <a:pt x="3178" y="2098"/>
                    </a:lnTo>
                    <a:lnTo>
                      <a:pt x="3184" y="2098"/>
                    </a:lnTo>
                    <a:lnTo>
                      <a:pt x="3178" y="2092"/>
                    </a:lnTo>
                    <a:lnTo>
                      <a:pt x="3178" y="2092"/>
                    </a:lnTo>
                    <a:lnTo>
                      <a:pt x="3178" y="2092"/>
                    </a:lnTo>
                    <a:lnTo>
                      <a:pt x="3178" y="2092"/>
                    </a:lnTo>
                    <a:lnTo>
                      <a:pt x="3178" y="2086"/>
                    </a:lnTo>
                    <a:lnTo>
                      <a:pt x="3178" y="2086"/>
                    </a:lnTo>
                    <a:lnTo>
                      <a:pt x="3184" y="2092"/>
                    </a:lnTo>
                    <a:lnTo>
                      <a:pt x="3184" y="2092"/>
                    </a:lnTo>
                    <a:lnTo>
                      <a:pt x="3184" y="2092"/>
                    </a:lnTo>
                    <a:lnTo>
                      <a:pt x="3184" y="2092"/>
                    </a:lnTo>
                    <a:lnTo>
                      <a:pt x="3184" y="2092"/>
                    </a:lnTo>
                    <a:lnTo>
                      <a:pt x="3190" y="2086"/>
                    </a:lnTo>
                    <a:lnTo>
                      <a:pt x="3184" y="2086"/>
                    </a:lnTo>
                    <a:lnTo>
                      <a:pt x="3184" y="2080"/>
                    </a:lnTo>
                    <a:lnTo>
                      <a:pt x="3190" y="2080"/>
                    </a:lnTo>
                    <a:lnTo>
                      <a:pt x="3190" y="2080"/>
                    </a:lnTo>
                    <a:lnTo>
                      <a:pt x="3190" y="2080"/>
                    </a:lnTo>
                    <a:lnTo>
                      <a:pt x="3190" y="2080"/>
                    </a:lnTo>
                    <a:lnTo>
                      <a:pt x="3190" y="2080"/>
                    </a:lnTo>
                    <a:lnTo>
                      <a:pt x="3190" y="2074"/>
                    </a:lnTo>
                    <a:lnTo>
                      <a:pt x="3190" y="2074"/>
                    </a:lnTo>
                    <a:lnTo>
                      <a:pt x="3190" y="2074"/>
                    </a:lnTo>
                    <a:lnTo>
                      <a:pt x="3190" y="2074"/>
                    </a:lnTo>
                    <a:lnTo>
                      <a:pt x="3184" y="2068"/>
                    </a:lnTo>
                    <a:lnTo>
                      <a:pt x="3184" y="2068"/>
                    </a:lnTo>
                    <a:lnTo>
                      <a:pt x="3184" y="2068"/>
                    </a:lnTo>
                    <a:lnTo>
                      <a:pt x="3184" y="2068"/>
                    </a:lnTo>
                    <a:lnTo>
                      <a:pt x="3184" y="2068"/>
                    </a:lnTo>
                    <a:lnTo>
                      <a:pt x="3184" y="2068"/>
                    </a:lnTo>
                    <a:lnTo>
                      <a:pt x="3184" y="2068"/>
                    </a:lnTo>
                    <a:lnTo>
                      <a:pt x="3190" y="2068"/>
                    </a:lnTo>
                    <a:lnTo>
                      <a:pt x="3190" y="2068"/>
                    </a:lnTo>
                    <a:lnTo>
                      <a:pt x="3190" y="2068"/>
                    </a:lnTo>
                    <a:lnTo>
                      <a:pt x="3190" y="2068"/>
                    </a:lnTo>
                    <a:lnTo>
                      <a:pt x="3190" y="2068"/>
                    </a:lnTo>
                    <a:lnTo>
                      <a:pt x="3196" y="2068"/>
                    </a:lnTo>
                    <a:lnTo>
                      <a:pt x="3196" y="2062"/>
                    </a:lnTo>
                    <a:lnTo>
                      <a:pt x="3196" y="2062"/>
                    </a:lnTo>
                    <a:lnTo>
                      <a:pt x="3196" y="2062"/>
                    </a:lnTo>
                    <a:lnTo>
                      <a:pt x="3196" y="2062"/>
                    </a:lnTo>
                    <a:lnTo>
                      <a:pt x="3196" y="2062"/>
                    </a:lnTo>
                    <a:lnTo>
                      <a:pt x="3196" y="2062"/>
                    </a:lnTo>
                    <a:lnTo>
                      <a:pt x="3196" y="2062"/>
                    </a:lnTo>
                    <a:lnTo>
                      <a:pt x="3202" y="2062"/>
                    </a:lnTo>
                    <a:lnTo>
                      <a:pt x="3202" y="2062"/>
                    </a:lnTo>
                    <a:lnTo>
                      <a:pt x="3202" y="2062"/>
                    </a:lnTo>
                    <a:lnTo>
                      <a:pt x="3208" y="2056"/>
                    </a:lnTo>
                    <a:lnTo>
                      <a:pt x="3208" y="2056"/>
                    </a:lnTo>
                    <a:lnTo>
                      <a:pt x="3208" y="2056"/>
                    </a:lnTo>
                    <a:lnTo>
                      <a:pt x="3208" y="2056"/>
                    </a:lnTo>
                    <a:lnTo>
                      <a:pt x="3208" y="2050"/>
                    </a:lnTo>
                    <a:lnTo>
                      <a:pt x="3214" y="2056"/>
                    </a:lnTo>
                    <a:lnTo>
                      <a:pt x="3214" y="2056"/>
                    </a:lnTo>
                    <a:lnTo>
                      <a:pt x="3214" y="2056"/>
                    </a:lnTo>
                    <a:lnTo>
                      <a:pt x="3214" y="2056"/>
                    </a:lnTo>
                    <a:lnTo>
                      <a:pt x="3220" y="2056"/>
                    </a:lnTo>
                    <a:lnTo>
                      <a:pt x="3220" y="2056"/>
                    </a:lnTo>
                    <a:lnTo>
                      <a:pt x="3226" y="2050"/>
                    </a:lnTo>
                    <a:lnTo>
                      <a:pt x="3226" y="2050"/>
                    </a:lnTo>
                    <a:lnTo>
                      <a:pt x="3226" y="2050"/>
                    </a:lnTo>
                    <a:lnTo>
                      <a:pt x="3226" y="2050"/>
                    </a:lnTo>
                    <a:lnTo>
                      <a:pt x="3226" y="2044"/>
                    </a:lnTo>
                    <a:lnTo>
                      <a:pt x="3232" y="2044"/>
                    </a:lnTo>
                    <a:lnTo>
                      <a:pt x="3232" y="2044"/>
                    </a:lnTo>
                    <a:lnTo>
                      <a:pt x="3232" y="2044"/>
                    </a:lnTo>
                    <a:lnTo>
                      <a:pt x="3232" y="2044"/>
                    </a:lnTo>
                    <a:lnTo>
                      <a:pt x="3232" y="2050"/>
                    </a:lnTo>
                    <a:lnTo>
                      <a:pt x="3232" y="2050"/>
                    </a:lnTo>
                    <a:lnTo>
                      <a:pt x="3232" y="2050"/>
                    </a:lnTo>
                    <a:lnTo>
                      <a:pt x="3226" y="2050"/>
                    </a:lnTo>
                    <a:lnTo>
                      <a:pt x="3226" y="2056"/>
                    </a:lnTo>
                    <a:lnTo>
                      <a:pt x="3226" y="2056"/>
                    </a:lnTo>
                    <a:lnTo>
                      <a:pt x="3226" y="2056"/>
                    </a:lnTo>
                    <a:lnTo>
                      <a:pt x="3226" y="2056"/>
                    </a:lnTo>
                    <a:lnTo>
                      <a:pt x="3226" y="2062"/>
                    </a:lnTo>
                    <a:lnTo>
                      <a:pt x="3226" y="2062"/>
                    </a:lnTo>
                    <a:lnTo>
                      <a:pt x="3226" y="2062"/>
                    </a:lnTo>
                    <a:lnTo>
                      <a:pt x="3226" y="2062"/>
                    </a:lnTo>
                    <a:lnTo>
                      <a:pt x="3226" y="2062"/>
                    </a:lnTo>
                    <a:lnTo>
                      <a:pt x="3232" y="2068"/>
                    </a:lnTo>
                    <a:lnTo>
                      <a:pt x="3232" y="2068"/>
                    </a:lnTo>
                    <a:lnTo>
                      <a:pt x="3232" y="2074"/>
                    </a:lnTo>
                    <a:lnTo>
                      <a:pt x="3232" y="2074"/>
                    </a:lnTo>
                    <a:lnTo>
                      <a:pt x="3232" y="2074"/>
                    </a:lnTo>
                    <a:lnTo>
                      <a:pt x="3232" y="2074"/>
                    </a:lnTo>
                    <a:lnTo>
                      <a:pt x="3238" y="2074"/>
                    </a:lnTo>
                    <a:lnTo>
                      <a:pt x="3238" y="2074"/>
                    </a:lnTo>
                    <a:lnTo>
                      <a:pt x="3238" y="2074"/>
                    </a:lnTo>
                    <a:lnTo>
                      <a:pt x="3238" y="2074"/>
                    </a:lnTo>
                    <a:lnTo>
                      <a:pt x="3238" y="2074"/>
                    </a:lnTo>
                    <a:lnTo>
                      <a:pt x="3238" y="2074"/>
                    </a:lnTo>
                    <a:lnTo>
                      <a:pt x="3238" y="2074"/>
                    </a:lnTo>
                    <a:lnTo>
                      <a:pt x="3238" y="2080"/>
                    </a:lnTo>
                    <a:lnTo>
                      <a:pt x="3238" y="2080"/>
                    </a:lnTo>
                    <a:lnTo>
                      <a:pt x="3238" y="2080"/>
                    </a:lnTo>
                    <a:lnTo>
                      <a:pt x="3238" y="2086"/>
                    </a:lnTo>
                    <a:lnTo>
                      <a:pt x="3244" y="2086"/>
                    </a:lnTo>
                    <a:lnTo>
                      <a:pt x="3238" y="2086"/>
                    </a:lnTo>
                    <a:lnTo>
                      <a:pt x="3238" y="2086"/>
                    </a:lnTo>
                    <a:lnTo>
                      <a:pt x="3238" y="2086"/>
                    </a:lnTo>
                    <a:lnTo>
                      <a:pt x="3238" y="2086"/>
                    </a:lnTo>
                    <a:lnTo>
                      <a:pt x="3244" y="2092"/>
                    </a:lnTo>
                    <a:lnTo>
                      <a:pt x="3244" y="2092"/>
                    </a:lnTo>
                    <a:lnTo>
                      <a:pt x="3244" y="2098"/>
                    </a:lnTo>
                    <a:lnTo>
                      <a:pt x="3244" y="2104"/>
                    </a:lnTo>
                    <a:lnTo>
                      <a:pt x="3244" y="2110"/>
                    </a:lnTo>
                    <a:lnTo>
                      <a:pt x="3244" y="2122"/>
                    </a:lnTo>
                    <a:lnTo>
                      <a:pt x="3244" y="2122"/>
                    </a:lnTo>
                    <a:lnTo>
                      <a:pt x="3244" y="2122"/>
                    </a:lnTo>
                    <a:lnTo>
                      <a:pt x="3250" y="2122"/>
                    </a:lnTo>
                    <a:lnTo>
                      <a:pt x="3250" y="2122"/>
                    </a:lnTo>
                    <a:lnTo>
                      <a:pt x="3256" y="2122"/>
                    </a:lnTo>
                    <a:lnTo>
                      <a:pt x="3256" y="2122"/>
                    </a:lnTo>
                    <a:lnTo>
                      <a:pt x="3256" y="2122"/>
                    </a:lnTo>
                    <a:lnTo>
                      <a:pt x="3256" y="2122"/>
                    </a:lnTo>
                    <a:lnTo>
                      <a:pt x="3256" y="2122"/>
                    </a:lnTo>
                    <a:lnTo>
                      <a:pt x="3256" y="2128"/>
                    </a:lnTo>
                    <a:lnTo>
                      <a:pt x="3256" y="2128"/>
                    </a:lnTo>
                    <a:lnTo>
                      <a:pt x="3256" y="2128"/>
                    </a:lnTo>
                    <a:lnTo>
                      <a:pt x="3244" y="2128"/>
                    </a:lnTo>
                    <a:lnTo>
                      <a:pt x="3238" y="2128"/>
                    </a:lnTo>
                    <a:lnTo>
                      <a:pt x="3238" y="2128"/>
                    </a:lnTo>
                    <a:lnTo>
                      <a:pt x="3238" y="2128"/>
                    </a:lnTo>
                    <a:lnTo>
                      <a:pt x="3238" y="2128"/>
                    </a:lnTo>
                    <a:lnTo>
                      <a:pt x="3238" y="2128"/>
                    </a:lnTo>
                    <a:lnTo>
                      <a:pt x="3238" y="2128"/>
                    </a:lnTo>
                    <a:lnTo>
                      <a:pt x="3232" y="2134"/>
                    </a:lnTo>
                    <a:lnTo>
                      <a:pt x="3232" y="2134"/>
                    </a:lnTo>
                    <a:lnTo>
                      <a:pt x="3232" y="2134"/>
                    </a:lnTo>
                    <a:lnTo>
                      <a:pt x="3232" y="2140"/>
                    </a:lnTo>
                    <a:lnTo>
                      <a:pt x="3232" y="2140"/>
                    </a:lnTo>
                    <a:lnTo>
                      <a:pt x="3232" y="2146"/>
                    </a:lnTo>
                    <a:lnTo>
                      <a:pt x="3232" y="2146"/>
                    </a:lnTo>
                    <a:lnTo>
                      <a:pt x="3232" y="2146"/>
                    </a:lnTo>
                    <a:lnTo>
                      <a:pt x="3238" y="2146"/>
                    </a:lnTo>
                    <a:lnTo>
                      <a:pt x="3238" y="2146"/>
                    </a:lnTo>
                    <a:lnTo>
                      <a:pt x="3244" y="2146"/>
                    </a:lnTo>
                    <a:lnTo>
                      <a:pt x="3244" y="2140"/>
                    </a:lnTo>
                    <a:lnTo>
                      <a:pt x="3244" y="2140"/>
                    </a:lnTo>
                    <a:lnTo>
                      <a:pt x="3244" y="2140"/>
                    </a:lnTo>
                    <a:lnTo>
                      <a:pt x="3244" y="2140"/>
                    </a:lnTo>
                    <a:lnTo>
                      <a:pt x="3244" y="2146"/>
                    </a:lnTo>
                    <a:lnTo>
                      <a:pt x="3244" y="2146"/>
                    </a:lnTo>
                    <a:lnTo>
                      <a:pt x="3250" y="2146"/>
                    </a:lnTo>
                    <a:lnTo>
                      <a:pt x="3250" y="2146"/>
                    </a:lnTo>
                    <a:lnTo>
                      <a:pt x="3250" y="2140"/>
                    </a:lnTo>
                    <a:lnTo>
                      <a:pt x="3256" y="2140"/>
                    </a:lnTo>
                    <a:lnTo>
                      <a:pt x="3256" y="2134"/>
                    </a:lnTo>
                    <a:lnTo>
                      <a:pt x="3256" y="2134"/>
                    </a:lnTo>
                    <a:lnTo>
                      <a:pt x="3262" y="2128"/>
                    </a:lnTo>
                    <a:lnTo>
                      <a:pt x="3262" y="2128"/>
                    </a:lnTo>
                    <a:lnTo>
                      <a:pt x="3262" y="2122"/>
                    </a:lnTo>
                    <a:lnTo>
                      <a:pt x="3262" y="2122"/>
                    </a:lnTo>
                    <a:lnTo>
                      <a:pt x="3262" y="2122"/>
                    </a:lnTo>
                    <a:lnTo>
                      <a:pt x="3262" y="2122"/>
                    </a:lnTo>
                    <a:lnTo>
                      <a:pt x="3268" y="2122"/>
                    </a:lnTo>
                    <a:lnTo>
                      <a:pt x="3262" y="2122"/>
                    </a:lnTo>
                    <a:lnTo>
                      <a:pt x="3262" y="2134"/>
                    </a:lnTo>
                    <a:lnTo>
                      <a:pt x="3256" y="2140"/>
                    </a:lnTo>
                    <a:lnTo>
                      <a:pt x="3250" y="2140"/>
                    </a:lnTo>
                    <a:lnTo>
                      <a:pt x="3250" y="2146"/>
                    </a:lnTo>
                    <a:lnTo>
                      <a:pt x="3250" y="2146"/>
                    </a:lnTo>
                    <a:lnTo>
                      <a:pt x="3250" y="2146"/>
                    </a:lnTo>
                    <a:lnTo>
                      <a:pt x="3250" y="2146"/>
                    </a:lnTo>
                    <a:lnTo>
                      <a:pt x="3250" y="2146"/>
                    </a:lnTo>
                    <a:lnTo>
                      <a:pt x="3250" y="2146"/>
                    </a:lnTo>
                    <a:lnTo>
                      <a:pt x="3250" y="2146"/>
                    </a:lnTo>
                    <a:lnTo>
                      <a:pt x="3244" y="2146"/>
                    </a:lnTo>
                    <a:lnTo>
                      <a:pt x="3244" y="2146"/>
                    </a:lnTo>
                    <a:lnTo>
                      <a:pt x="3244" y="2146"/>
                    </a:lnTo>
                    <a:lnTo>
                      <a:pt x="3244" y="2146"/>
                    </a:lnTo>
                    <a:lnTo>
                      <a:pt x="3244" y="2146"/>
                    </a:lnTo>
                    <a:lnTo>
                      <a:pt x="3244" y="2146"/>
                    </a:lnTo>
                    <a:lnTo>
                      <a:pt x="3244" y="2146"/>
                    </a:lnTo>
                    <a:lnTo>
                      <a:pt x="3238" y="2146"/>
                    </a:lnTo>
                    <a:lnTo>
                      <a:pt x="3238" y="2146"/>
                    </a:lnTo>
                    <a:lnTo>
                      <a:pt x="3238" y="2146"/>
                    </a:lnTo>
                    <a:lnTo>
                      <a:pt x="3238" y="2152"/>
                    </a:lnTo>
                    <a:lnTo>
                      <a:pt x="3232" y="2152"/>
                    </a:lnTo>
                    <a:lnTo>
                      <a:pt x="3232" y="2152"/>
                    </a:lnTo>
                    <a:lnTo>
                      <a:pt x="3232" y="2158"/>
                    </a:lnTo>
                    <a:lnTo>
                      <a:pt x="3238" y="2158"/>
                    </a:lnTo>
                    <a:lnTo>
                      <a:pt x="3238" y="2158"/>
                    </a:lnTo>
                    <a:lnTo>
                      <a:pt x="3238" y="2158"/>
                    </a:lnTo>
                    <a:lnTo>
                      <a:pt x="3238" y="2158"/>
                    </a:lnTo>
                    <a:lnTo>
                      <a:pt x="3238" y="2158"/>
                    </a:lnTo>
                    <a:lnTo>
                      <a:pt x="3238" y="2164"/>
                    </a:lnTo>
                    <a:lnTo>
                      <a:pt x="3238" y="2164"/>
                    </a:lnTo>
                    <a:lnTo>
                      <a:pt x="3238" y="2164"/>
                    </a:lnTo>
                    <a:lnTo>
                      <a:pt x="3238" y="2164"/>
                    </a:lnTo>
                    <a:lnTo>
                      <a:pt x="3238" y="2164"/>
                    </a:lnTo>
                    <a:lnTo>
                      <a:pt x="3238" y="2170"/>
                    </a:lnTo>
                    <a:lnTo>
                      <a:pt x="3238" y="2170"/>
                    </a:lnTo>
                    <a:lnTo>
                      <a:pt x="3238" y="2170"/>
                    </a:lnTo>
                    <a:lnTo>
                      <a:pt x="3238" y="2170"/>
                    </a:lnTo>
                    <a:lnTo>
                      <a:pt x="3238" y="2170"/>
                    </a:lnTo>
                    <a:lnTo>
                      <a:pt x="3238" y="2176"/>
                    </a:lnTo>
                    <a:lnTo>
                      <a:pt x="3244" y="2176"/>
                    </a:lnTo>
                    <a:lnTo>
                      <a:pt x="3244" y="2176"/>
                    </a:lnTo>
                    <a:lnTo>
                      <a:pt x="3244" y="2176"/>
                    </a:lnTo>
                    <a:lnTo>
                      <a:pt x="3244" y="2176"/>
                    </a:lnTo>
                    <a:lnTo>
                      <a:pt x="3250" y="2170"/>
                    </a:lnTo>
                    <a:lnTo>
                      <a:pt x="3250" y="2170"/>
                    </a:lnTo>
                    <a:lnTo>
                      <a:pt x="3250" y="2176"/>
                    </a:lnTo>
                    <a:lnTo>
                      <a:pt x="3250" y="2170"/>
                    </a:lnTo>
                    <a:lnTo>
                      <a:pt x="3250" y="2170"/>
                    </a:lnTo>
                    <a:lnTo>
                      <a:pt x="3250" y="2170"/>
                    </a:lnTo>
                    <a:lnTo>
                      <a:pt x="3250" y="2170"/>
                    </a:lnTo>
                    <a:lnTo>
                      <a:pt x="3250" y="2170"/>
                    </a:lnTo>
                    <a:lnTo>
                      <a:pt x="3250" y="2164"/>
                    </a:lnTo>
                    <a:lnTo>
                      <a:pt x="3250" y="2158"/>
                    </a:lnTo>
                    <a:lnTo>
                      <a:pt x="3250" y="2158"/>
                    </a:lnTo>
                    <a:lnTo>
                      <a:pt x="3250" y="2158"/>
                    </a:lnTo>
                    <a:lnTo>
                      <a:pt x="3250" y="2158"/>
                    </a:lnTo>
                    <a:lnTo>
                      <a:pt x="3250" y="2158"/>
                    </a:lnTo>
                    <a:lnTo>
                      <a:pt x="3250" y="2164"/>
                    </a:lnTo>
                    <a:lnTo>
                      <a:pt x="3250" y="2164"/>
                    </a:lnTo>
                    <a:lnTo>
                      <a:pt x="3250" y="2164"/>
                    </a:lnTo>
                    <a:lnTo>
                      <a:pt x="3250" y="2164"/>
                    </a:lnTo>
                    <a:lnTo>
                      <a:pt x="3250" y="2170"/>
                    </a:lnTo>
                    <a:lnTo>
                      <a:pt x="3250" y="2170"/>
                    </a:lnTo>
                    <a:lnTo>
                      <a:pt x="3250" y="2170"/>
                    </a:lnTo>
                    <a:lnTo>
                      <a:pt x="3256" y="2176"/>
                    </a:lnTo>
                    <a:lnTo>
                      <a:pt x="3250" y="2176"/>
                    </a:lnTo>
                    <a:lnTo>
                      <a:pt x="3250" y="2176"/>
                    </a:lnTo>
                    <a:lnTo>
                      <a:pt x="3250" y="2176"/>
                    </a:lnTo>
                    <a:lnTo>
                      <a:pt x="3250" y="2176"/>
                    </a:lnTo>
                    <a:lnTo>
                      <a:pt x="3250" y="2176"/>
                    </a:lnTo>
                    <a:lnTo>
                      <a:pt x="3250" y="2176"/>
                    </a:lnTo>
                    <a:lnTo>
                      <a:pt x="3250" y="2176"/>
                    </a:lnTo>
                    <a:lnTo>
                      <a:pt x="3250" y="2176"/>
                    </a:lnTo>
                    <a:lnTo>
                      <a:pt x="3256" y="2176"/>
                    </a:lnTo>
                    <a:lnTo>
                      <a:pt x="3256" y="2170"/>
                    </a:lnTo>
                    <a:lnTo>
                      <a:pt x="3256" y="2170"/>
                    </a:lnTo>
                    <a:lnTo>
                      <a:pt x="3256" y="2170"/>
                    </a:lnTo>
                    <a:lnTo>
                      <a:pt x="3262" y="2170"/>
                    </a:lnTo>
                    <a:lnTo>
                      <a:pt x="3262" y="2170"/>
                    </a:lnTo>
                    <a:lnTo>
                      <a:pt x="3262" y="2170"/>
                    </a:lnTo>
                    <a:lnTo>
                      <a:pt x="3256" y="2176"/>
                    </a:lnTo>
                    <a:lnTo>
                      <a:pt x="3256" y="2176"/>
                    </a:lnTo>
                    <a:lnTo>
                      <a:pt x="3256" y="2176"/>
                    </a:lnTo>
                    <a:lnTo>
                      <a:pt x="3262" y="2170"/>
                    </a:lnTo>
                    <a:lnTo>
                      <a:pt x="3268" y="2164"/>
                    </a:lnTo>
                    <a:lnTo>
                      <a:pt x="3268" y="2164"/>
                    </a:lnTo>
                    <a:lnTo>
                      <a:pt x="3274" y="2164"/>
                    </a:lnTo>
                    <a:lnTo>
                      <a:pt x="3274" y="2164"/>
                    </a:lnTo>
                    <a:lnTo>
                      <a:pt x="3274" y="2158"/>
                    </a:lnTo>
                    <a:lnTo>
                      <a:pt x="3274" y="2158"/>
                    </a:lnTo>
                    <a:lnTo>
                      <a:pt x="3274" y="2158"/>
                    </a:lnTo>
                    <a:lnTo>
                      <a:pt x="3274" y="2152"/>
                    </a:lnTo>
                    <a:lnTo>
                      <a:pt x="3274" y="2152"/>
                    </a:lnTo>
                    <a:lnTo>
                      <a:pt x="3274" y="2152"/>
                    </a:lnTo>
                    <a:lnTo>
                      <a:pt x="3280" y="2152"/>
                    </a:lnTo>
                    <a:lnTo>
                      <a:pt x="3280" y="2152"/>
                    </a:lnTo>
                    <a:lnTo>
                      <a:pt x="3280" y="2146"/>
                    </a:lnTo>
                    <a:lnTo>
                      <a:pt x="3280" y="2146"/>
                    </a:lnTo>
                    <a:lnTo>
                      <a:pt x="3280" y="2146"/>
                    </a:lnTo>
                    <a:lnTo>
                      <a:pt x="3280" y="2140"/>
                    </a:lnTo>
                    <a:lnTo>
                      <a:pt x="3280" y="2140"/>
                    </a:lnTo>
                    <a:lnTo>
                      <a:pt x="3286" y="2140"/>
                    </a:lnTo>
                    <a:lnTo>
                      <a:pt x="3286" y="2134"/>
                    </a:lnTo>
                    <a:lnTo>
                      <a:pt x="3286" y="2134"/>
                    </a:lnTo>
                    <a:lnTo>
                      <a:pt x="3286" y="2134"/>
                    </a:lnTo>
                    <a:lnTo>
                      <a:pt x="3286" y="2134"/>
                    </a:lnTo>
                    <a:lnTo>
                      <a:pt x="3286" y="2134"/>
                    </a:lnTo>
                    <a:lnTo>
                      <a:pt x="3286" y="2134"/>
                    </a:lnTo>
                    <a:lnTo>
                      <a:pt x="3286" y="2134"/>
                    </a:lnTo>
                    <a:lnTo>
                      <a:pt x="3286" y="2134"/>
                    </a:lnTo>
                    <a:lnTo>
                      <a:pt x="3292" y="2128"/>
                    </a:lnTo>
                    <a:lnTo>
                      <a:pt x="3292" y="2128"/>
                    </a:lnTo>
                    <a:lnTo>
                      <a:pt x="3292" y="2128"/>
                    </a:lnTo>
                    <a:lnTo>
                      <a:pt x="3292" y="2122"/>
                    </a:lnTo>
                    <a:lnTo>
                      <a:pt x="3292" y="2122"/>
                    </a:lnTo>
                    <a:close/>
                  </a:path>
                </a:pathLst>
              </a:custGeom>
              <a:solidFill>
                <a:srgbClr val="FFE47A"/>
              </a:solidFill>
              <a:ln w="9525"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1200"/>
              </a:p>
            </p:txBody>
          </p:sp>
          <p:sp>
            <p:nvSpPr>
              <p:cNvPr id="191" name="Washington">
                <a:extLst>
                  <a:ext uri="{FF2B5EF4-FFF2-40B4-BE49-F238E27FC236}">
                    <a16:creationId xmlns:a16="http://schemas.microsoft.com/office/drawing/2014/main" id="{65AFAB62-6E70-FF6C-400F-7E8B29532C02}"/>
                  </a:ext>
                </a:extLst>
              </p:cNvPr>
              <p:cNvSpPr>
                <a:spLocks/>
              </p:cNvSpPr>
              <p:nvPr/>
            </p:nvSpPr>
            <p:spPr bwMode="auto">
              <a:xfrm>
                <a:off x="1009473" y="1053215"/>
                <a:ext cx="1031371" cy="735804"/>
              </a:xfrm>
              <a:custGeom>
                <a:avLst/>
                <a:gdLst>
                  <a:gd name="T0" fmla="*/ 16 w 443"/>
                  <a:gd name="T1" fmla="*/ 68 h 314"/>
                  <a:gd name="T2" fmla="*/ 11 w 443"/>
                  <a:gd name="T3" fmla="*/ 155 h 314"/>
                  <a:gd name="T4" fmla="*/ 21 w 443"/>
                  <a:gd name="T5" fmla="*/ 155 h 314"/>
                  <a:gd name="T6" fmla="*/ 15 w 443"/>
                  <a:gd name="T7" fmla="*/ 173 h 314"/>
                  <a:gd name="T8" fmla="*/ 7 w 443"/>
                  <a:gd name="T9" fmla="*/ 163 h 314"/>
                  <a:gd name="T10" fmla="*/ 0 w 443"/>
                  <a:gd name="T11" fmla="*/ 185 h 314"/>
                  <a:gd name="T12" fmla="*/ 31 w 443"/>
                  <a:gd name="T13" fmla="*/ 202 h 314"/>
                  <a:gd name="T14" fmla="*/ 32 w 443"/>
                  <a:gd name="T15" fmla="*/ 210 h 314"/>
                  <a:gd name="T16" fmla="*/ 41 w 443"/>
                  <a:gd name="T17" fmla="*/ 211 h 314"/>
                  <a:gd name="T18" fmla="*/ 81 w 443"/>
                  <a:gd name="T19" fmla="*/ 275 h 314"/>
                  <a:gd name="T20" fmla="*/ 126 w 443"/>
                  <a:gd name="T21" fmla="*/ 272 h 314"/>
                  <a:gd name="T22" fmla="*/ 159 w 443"/>
                  <a:gd name="T23" fmla="*/ 287 h 314"/>
                  <a:gd name="T24" fmla="*/ 176 w 443"/>
                  <a:gd name="T25" fmla="*/ 285 h 314"/>
                  <a:gd name="T26" fmla="*/ 277 w 443"/>
                  <a:gd name="T27" fmla="*/ 287 h 314"/>
                  <a:gd name="T28" fmla="*/ 392 w 443"/>
                  <a:gd name="T29" fmla="*/ 314 h 314"/>
                  <a:gd name="T30" fmla="*/ 395 w 443"/>
                  <a:gd name="T31" fmla="*/ 279 h 314"/>
                  <a:gd name="T32" fmla="*/ 443 w 443"/>
                  <a:gd name="T33" fmla="*/ 79 h 314"/>
                  <a:gd name="T34" fmla="*/ 136 w 443"/>
                  <a:gd name="T35" fmla="*/ 0 h 314"/>
                  <a:gd name="T36" fmla="*/ 139 w 443"/>
                  <a:gd name="T37" fmla="*/ 59 h 314"/>
                  <a:gd name="T38" fmla="*/ 124 w 443"/>
                  <a:gd name="T39" fmla="*/ 107 h 314"/>
                  <a:gd name="T40" fmla="*/ 121 w 443"/>
                  <a:gd name="T41" fmla="*/ 133 h 314"/>
                  <a:gd name="T42" fmla="*/ 89 w 443"/>
                  <a:gd name="T43" fmla="*/ 142 h 314"/>
                  <a:gd name="T44" fmla="*/ 87 w 443"/>
                  <a:gd name="T45" fmla="*/ 129 h 314"/>
                  <a:gd name="T46" fmla="*/ 113 w 443"/>
                  <a:gd name="T47" fmla="*/ 113 h 314"/>
                  <a:gd name="T48" fmla="*/ 111 w 443"/>
                  <a:gd name="T49" fmla="*/ 100 h 314"/>
                  <a:gd name="T50" fmla="*/ 88 w 443"/>
                  <a:gd name="T51" fmla="*/ 103 h 314"/>
                  <a:gd name="T52" fmla="*/ 105 w 443"/>
                  <a:gd name="T53" fmla="*/ 88 h 314"/>
                  <a:gd name="T54" fmla="*/ 118 w 443"/>
                  <a:gd name="T55" fmla="*/ 77 h 314"/>
                  <a:gd name="T56" fmla="*/ 19 w 443"/>
                  <a:gd name="T57" fmla="*/ 15 h 314"/>
                  <a:gd name="T58" fmla="*/ 11 w 443"/>
                  <a:gd name="T59" fmla="*/ 32 h 314"/>
                  <a:gd name="T60" fmla="*/ 16 w 443"/>
                  <a:gd name="T61" fmla="*/ 68 h 314"/>
                  <a:gd name="T62" fmla="*/ 16 w 443"/>
                  <a:gd name="T63" fmla="*/ 68 h 3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3"/>
                  <a:gd name="T97" fmla="*/ 0 h 314"/>
                  <a:gd name="T98" fmla="*/ 443 w 443"/>
                  <a:gd name="T99" fmla="*/ 314 h 3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3" h="314">
                    <a:moveTo>
                      <a:pt x="16" y="68"/>
                    </a:moveTo>
                    <a:lnTo>
                      <a:pt x="11" y="155"/>
                    </a:lnTo>
                    <a:lnTo>
                      <a:pt x="21" y="155"/>
                    </a:lnTo>
                    <a:lnTo>
                      <a:pt x="15" y="173"/>
                    </a:lnTo>
                    <a:lnTo>
                      <a:pt x="7" y="163"/>
                    </a:lnTo>
                    <a:lnTo>
                      <a:pt x="0" y="185"/>
                    </a:lnTo>
                    <a:lnTo>
                      <a:pt x="31" y="202"/>
                    </a:lnTo>
                    <a:lnTo>
                      <a:pt x="32" y="210"/>
                    </a:lnTo>
                    <a:lnTo>
                      <a:pt x="41" y="211"/>
                    </a:lnTo>
                    <a:lnTo>
                      <a:pt x="81" y="275"/>
                    </a:lnTo>
                    <a:lnTo>
                      <a:pt x="126" y="272"/>
                    </a:lnTo>
                    <a:lnTo>
                      <a:pt x="159" y="287"/>
                    </a:lnTo>
                    <a:lnTo>
                      <a:pt x="176" y="285"/>
                    </a:lnTo>
                    <a:lnTo>
                      <a:pt x="277" y="287"/>
                    </a:lnTo>
                    <a:lnTo>
                      <a:pt x="392" y="314"/>
                    </a:lnTo>
                    <a:lnTo>
                      <a:pt x="395" y="279"/>
                    </a:lnTo>
                    <a:lnTo>
                      <a:pt x="443" y="79"/>
                    </a:lnTo>
                    <a:lnTo>
                      <a:pt x="136" y="0"/>
                    </a:lnTo>
                    <a:lnTo>
                      <a:pt x="139" y="59"/>
                    </a:lnTo>
                    <a:lnTo>
                      <a:pt x="124" y="107"/>
                    </a:lnTo>
                    <a:lnTo>
                      <a:pt x="121" y="133"/>
                    </a:lnTo>
                    <a:lnTo>
                      <a:pt x="89" y="142"/>
                    </a:lnTo>
                    <a:lnTo>
                      <a:pt x="87" y="129"/>
                    </a:lnTo>
                    <a:lnTo>
                      <a:pt x="113" y="113"/>
                    </a:lnTo>
                    <a:lnTo>
                      <a:pt x="111" y="100"/>
                    </a:lnTo>
                    <a:lnTo>
                      <a:pt x="88" y="103"/>
                    </a:lnTo>
                    <a:lnTo>
                      <a:pt x="105" y="88"/>
                    </a:lnTo>
                    <a:lnTo>
                      <a:pt x="118" y="77"/>
                    </a:lnTo>
                    <a:lnTo>
                      <a:pt x="19" y="15"/>
                    </a:lnTo>
                    <a:lnTo>
                      <a:pt x="11" y="32"/>
                    </a:lnTo>
                    <a:lnTo>
                      <a:pt x="16" y="68"/>
                    </a:lnTo>
                    <a:close/>
                  </a:path>
                </a:pathLst>
              </a:custGeom>
              <a:solidFill>
                <a:schemeClr val="bg1"/>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192" name="Washington - San Juans">
                <a:extLst>
                  <a:ext uri="{FF2B5EF4-FFF2-40B4-BE49-F238E27FC236}">
                    <a16:creationId xmlns:a16="http://schemas.microsoft.com/office/drawing/2014/main" id="{DB976211-1BE1-C376-144C-5317E0F9FFD8}"/>
                  </a:ext>
                </a:extLst>
              </p:cNvPr>
              <p:cNvSpPr>
                <a:spLocks/>
              </p:cNvSpPr>
              <p:nvPr/>
            </p:nvSpPr>
            <p:spPr bwMode="auto">
              <a:xfrm>
                <a:off x="1253334" y="1098633"/>
                <a:ext cx="48892" cy="53896"/>
              </a:xfrm>
              <a:custGeom>
                <a:avLst/>
                <a:gdLst>
                  <a:gd name="T0" fmla="*/ 0 w 21"/>
                  <a:gd name="T1" fmla="*/ 10 h 23"/>
                  <a:gd name="T2" fmla="*/ 16 w 21"/>
                  <a:gd name="T3" fmla="*/ 0 h 23"/>
                  <a:gd name="T4" fmla="*/ 21 w 21"/>
                  <a:gd name="T5" fmla="*/ 10 h 23"/>
                  <a:gd name="T6" fmla="*/ 17 w 21"/>
                  <a:gd name="T7" fmla="*/ 23 h 23"/>
                  <a:gd name="T8" fmla="*/ 0 w 21"/>
                  <a:gd name="T9" fmla="*/ 10 h 23"/>
                  <a:gd name="T10" fmla="*/ 0 w 21"/>
                  <a:gd name="T11" fmla="*/ 10 h 23"/>
                  <a:gd name="T12" fmla="*/ 0 w 21"/>
                  <a:gd name="T13" fmla="*/ 10 h 23"/>
                  <a:gd name="T14" fmla="*/ 0 60000 65536"/>
                  <a:gd name="T15" fmla="*/ 0 60000 65536"/>
                  <a:gd name="T16" fmla="*/ 0 60000 65536"/>
                  <a:gd name="T17" fmla="*/ 0 60000 65536"/>
                  <a:gd name="T18" fmla="*/ 0 60000 65536"/>
                  <a:gd name="T19" fmla="*/ 0 60000 65536"/>
                  <a:gd name="T20" fmla="*/ 0 60000 65536"/>
                  <a:gd name="T21" fmla="*/ 0 w 21"/>
                  <a:gd name="T22" fmla="*/ 0 h 23"/>
                  <a:gd name="T23" fmla="*/ 21 w 2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3">
                    <a:moveTo>
                      <a:pt x="0" y="10"/>
                    </a:moveTo>
                    <a:lnTo>
                      <a:pt x="16" y="0"/>
                    </a:lnTo>
                    <a:lnTo>
                      <a:pt x="21" y="10"/>
                    </a:lnTo>
                    <a:lnTo>
                      <a:pt x="17" y="23"/>
                    </a:lnTo>
                    <a:lnTo>
                      <a:pt x="0" y="10"/>
                    </a:lnTo>
                    <a:close/>
                  </a:path>
                </a:pathLst>
              </a:custGeom>
              <a:solidFill>
                <a:schemeClr val="accent6">
                  <a:lumMod val="20000"/>
                  <a:lumOff val="80000"/>
                </a:schemeClr>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193" name="Utah">
                <a:extLst>
                  <a:ext uri="{FF2B5EF4-FFF2-40B4-BE49-F238E27FC236}">
                    <a16:creationId xmlns:a16="http://schemas.microsoft.com/office/drawing/2014/main" id="{9C25A257-7C80-5181-A453-825BD6C11244}"/>
                  </a:ext>
                </a:extLst>
              </p:cNvPr>
              <p:cNvSpPr>
                <a:spLocks/>
              </p:cNvSpPr>
              <p:nvPr/>
            </p:nvSpPr>
            <p:spPr bwMode="auto">
              <a:xfrm>
                <a:off x="1965748" y="2617106"/>
                <a:ext cx="873056" cy="1070900"/>
              </a:xfrm>
              <a:custGeom>
                <a:avLst/>
                <a:gdLst>
                  <a:gd name="T0" fmla="*/ 82 w 375"/>
                  <a:gd name="T1" fmla="*/ 0 h 457"/>
                  <a:gd name="T2" fmla="*/ 263 w 375"/>
                  <a:gd name="T3" fmla="*/ 33 h 457"/>
                  <a:gd name="T4" fmla="*/ 249 w 375"/>
                  <a:gd name="T5" fmla="*/ 113 h 457"/>
                  <a:gd name="T6" fmla="*/ 375 w 375"/>
                  <a:gd name="T7" fmla="*/ 133 h 457"/>
                  <a:gd name="T8" fmla="*/ 326 w 375"/>
                  <a:gd name="T9" fmla="*/ 457 h 457"/>
                  <a:gd name="T10" fmla="*/ 0 w 375"/>
                  <a:gd name="T11" fmla="*/ 403 h 457"/>
                  <a:gd name="T12" fmla="*/ 82 w 375"/>
                  <a:gd name="T13" fmla="*/ 0 h 457"/>
                  <a:gd name="T14" fmla="*/ 82 w 375"/>
                  <a:gd name="T15" fmla="*/ 0 h 457"/>
                  <a:gd name="T16" fmla="*/ 0 60000 65536"/>
                  <a:gd name="T17" fmla="*/ 0 60000 65536"/>
                  <a:gd name="T18" fmla="*/ 0 60000 65536"/>
                  <a:gd name="T19" fmla="*/ 0 60000 65536"/>
                  <a:gd name="T20" fmla="*/ 0 60000 65536"/>
                  <a:gd name="T21" fmla="*/ 0 60000 65536"/>
                  <a:gd name="T22" fmla="*/ 0 60000 65536"/>
                  <a:gd name="T23" fmla="*/ 0 60000 65536"/>
                  <a:gd name="T24" fmla="*/ 0 w 375"/>
                  <a:gd name="T25" fmla="*/ 0 h 457"/>
                  <a:gd name="T26" fmla="*/ 375 w 375"/>
                  <a:gd name="T27" fmla="*/ 457 h 4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5" h="457">
                    <a:moveTo>
                      <a:pt x="82" y="0"/>
                    </a:moveTo>
                    <a:lnTo>
                      <a:pt x="263" y="33"/>
                    </a:lnTo>
                    <a:lnTo>
                      <a:pt x="249" y="113"/>
                    </a:lnTo>
                    <a:lnTo>
                      <a:pt x="375" y="133"/>
                    </a:lnTo>
                    <a:lnTo>
                      <a:pt x="326" y="457"/>
                    </a:lnTo>
                    <a:lnTo>
                      <a:pt x="0" y="403"/>
                    </a:lnTo>
                    <a:lnTo>
                      <a:pt x="82" y="0"/>
                    </a:lnTo>
                    <a:close/>
                  </a:path>
                </a:pathLst>
              </a:custGeom>
              <a:solidFill>
                <a:schemeClr val="bg1"/>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194" name="Oregon">
                <a:extLst>
                  <a:ext uri="{FF2B5EF4-FFF2-40B4-BE49-F238E27FC236}">
                    <a16:creationId xmlns:a16="http://schemas.microsoft.com/office/drawing/2014/main" id="{7636EACA-F07F-B7E4-B370-457264E779B8}"/>
                  </a:ext>
                </a:extLst>
              </p:cNvPr>
              <p:cNvSpPr>
                <a:spLocks/>
              </p:cNvSpPr>
              <p:nvPr/>
            </p:nvSpPr>
            <p:spPr bwMode="auto">
              <a:xfrm>
                <a:off x="741998" y="1503589"/>
                <a:ext cx="1229263" cy="1024033"/>
              </a:xfrm>
              <a:custGeom>
                <a:avLst/>
                <a:gdLst>
                  <a:gd name="T0" fmla="*/ 0 w 528"/>
                  <a:gd name="T1" fmla="*/ 326 h 437"/>
                  <a:gd name="T2" fmla="*/ 23 w 528"/>
                  <a:gd name="T3" fmla="*/ 215 h 437"/>
                  <a:gd name="T4" fmla="*/ 49 w 528"/>
                  <a:gd name="T5" fmla="*/ 183 h 437"/>
                  <a:gd name="T6" fmla="*/ 114 w 528"/>
                  <a:gd name="T7" fmla="*/ 0 h 437"/>
                  <a:gd name="T8" fmla="*/ 147 w 528"/>
                  <a:gd name="T9" fmla="*/ 9 h 437"/>
                  <a:gd name="T10" fmla="*/ 148 w 528"/>
                  <a:gd name="T11" fmla="*/ 17 h 437"/>
                  <a:gd name="T12" fmla="*/ 157 w 528"/>
                  <a:gd name="T13" fmla="*/ 18 h 437"/>
                  <a:gd name="T14" fmla="*/ 197 w 528"/>
                  <a:gd name="T15" fmla="*/ 82 h 437"/>
                  <a:gd name="T16" fmla="*/ 242 w 528"/>
                  <a:gd name="T17" fmla="*/ 80 h 437"/>
                  <a:gd name="T18" fmla="*/ 275 w 528"/>
                  <a:gd name="T19" fmla="*/ 95 h 437"/>
                  <a:gd name="T20" fmla="*/ 292 w 528"/>
                  <a:gd name="T21" fmla="*/ 92 h 437"/>
                  <a:gd name="T22" fmla="*/ 393 w 528"/>
                  <a:gd name="T23" fmla="*/ 95 h 437"/>
                  <a:gd name="T24" fmla="*/ 508 w 528"/>
                  <a:gd name="T25" fmla="*/ 121 h 437"/>
                  <a:gd name="T26" fmla="*/ 514 w 528"/>
                  <a:gd name="T27" fmla="*/ 136 h 437"/>
                  <a:gd name="T28" fmla="*/ 528 w 528"/>
                  <a:gd name="T29" fmla="*/ 155 h 437"/>
                  <a:gd name="T30" fmla="*/ 489 w 528"/>
                  <a:gd name="T31" fmla="*/ 214 h 437"/>
                  <a:gd name="T32" fmla="*/ 465 w 528"/>
                  <a:gd name="T33" fmla="*/ 236 h 437"/>
                  <a:gd name="T34" fmla="*/ 461 w 528"/>
                  <a:gd name="T35" fmla="*/ 252 h 437"/>
                  <a:gd name="T36" fmla="*/ 475 w 528"/>
                  <a:gd name="T37" fmla="*/ 270 h 437"/>
                  <a:gd name="T38" fmla="*/ 459 w 528"/>
                  <a:gd name="T39" fmla="*/ 305 h 437"/>
                  <a:gd name="T40" fmla="*/ 427 w 528"/>
                  <a:gd name="T41" fmla="*/ 437 h 437"/>
                  <a:gd name="T42" fmla="*/ 249 w 528"/>
                  <a:gd name="T43" fmla="*/ 394 h 437"/>
                  <a:gd name="T44" fmla="*/ 0 w 528"/>
                  <a:gd name="T45" fmla="*/ 326 h 437"/>
                  <a:gd name="T46" fmla="*/ 0 w 528"/>
                  <a:gd name="T47" fmla="*/ 326 h 4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8"/>
                  <a:gd name="T73" fmla="*/ 0 h 437"/>
                  <a:gd name="T74" fmla="*/ 528 w 528"/>
                  <a:gd name="T75" fmla="*/ 437 h 4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8" h="437">
                    <a:moveTo>
                      <a:pt x="0" y="326"/>
                    </a:moveTo>
                    <a:lnTo>
                      <a:pt x="23" y="215"/>
                    </a:lnTo>
                    <a:lnTo>
                      <a:pt x="49" y="183"/>
                    </a:lnTo>
                    <a:lnTo>
                      <a:pt x="114" y="0"/>
                    </a:lnTo>
                    <a:lnTo>
                      <a:pt x="147" y="9"/>
                    </a:lnTo>
                    <a:lnTo>
                      <a:pt x="148" y="17"/>
                    </a:lnTo>
                    <a:lnTo>
                      <a:pt x="157" y="18"/>
                    </a:lnTo>
                    <a:lnTo>
                      <a:pt x="197" y="82"/>
                    </a:lnTo>
                    <a:lnTo>
                      <a:pt x="242" y="80"/>
                    </a:lnTo>
                    <a:lnTo>
                      <a:pt x="275" y="95"/>
                    </a:lnTo>
                    <a:lnTo>
                      <a:pt x="292" y="92"/>
                    </a:lnTo>
                    <a:lnTo>
                      <a:pt x="393" y="95"/>
                    </a:lnTo>
                    <a:lnTo>
                      <a:pt x="508" y="121"/>
                    </a:lnTo>
                    <a:lnTo>
                      <a:pt x="514" y="136"/>
                    </a:lnTo>
                    <a:lnTo>
                      <a:pt x="528" y="155"/>
                    </a:lnTo>
                    <a:lnTo>
                      <a:pt x="489" y="214"/>
                    </a:lnTo>
                    <a:lnTo>
                      <a:pt x="465" y="236"/>
                    </a:lnTo>
                    <a:lnTo>
                      <a:pt x="461" y="252"/>
                    </a:lnTo>
                    <a:lnTo>
                      <a:pt x="475" y="270"/>
                    </a:lnTo>
                    <a:lnTo>
                      <a:pt x="459" y="305"/>
                    </a:lnTo>
                    <a:lnTo>
                      <a:pt x="427" y="437"/>
                    </a:lnTo>
                    <a:lnTo>
                      <a:pt x="249" y="394"/>
                    </a:lnTo>
                    <a:lnTo>
                      <a:pt x="0" y="326"/>
                    </a:lnTo>
                    <a:close/>
                  </a:path>
                </a:pathLst>
              </a:custGeom>
              <a:solidFill>
                <a:srgbClr val="FFE47A"/>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195" name="California">
                <a:extLst>
                  <a:ext uri="{FF2B5EF4-FFF2-40B4-BE49-F238E27FC236}">
                    <a16:creationId xmlns:a16="http://schemas.microsoft.com/office/drawing/2014/main" id="{89F6C587-96D3-2221-AE4F-8C09B46D0109}"/>
                  </a:ext>
                </a:extLst>
              </p:cNvPr>
              <p:cNvSpPr>
                <a:spLocks/>
              </p:cNvSpPr>
              <p:nvPr/>
            </p:nvSpPr>
            <p:spPr bwMode="auto">
              <a:xfrm>
                <a:off x="624732" y="2267952"/>
                <a:ext cx="1222279" cy="2052752"/>
              </a:xfrm>
              <a:custGeom>
                <a:avLst/>
                <a:gdLst>
                  <a:gd name="T0" fmla="*/ 17 w 525"/>
                  <a:gd name="T1" fmla="*/ 178 h 876"/>
                  <a:gd name="T2" fmla="*/ 2 w 525"/>
                  <a:gd name="T3" fmla="*/ 246 h 876"/>
                  <a:gd name="T4" fmla="*/ 53 w 525"/>
                  <a:gd name="T5" fmla="*/ 355 h 876"/>
                  <a:gd name="T6" fmla="*/ 62 w 525"/>
                  <a:gd name="T7" fmla="*/ 349 h 876"/>
                  <a:gd name="T8" fmla="*/ 78 w 525"/>
                  <a:gd name="T9" fmla="*/ 395 h 876"/>
                  <a:gd name="T10" fmla="*/ 53 w 525"/>
                  <a:gd name="T11" fmla="*/ 362 h 876"/>
                  <a:gd name="T12" fmla="*/ 47 w 525"/>
                  <a:gd name="T13" fmla="*/ 413 h 876"/>
                  <a:gd name="T14" fmla="*/ 76 w 525"/>
                  <a:gd name="T15" fmla="*/ 444 h 876"/>
                  <a:gd name="T16" fmla="*/ 57 w 525"/>
                  <a:gd name="T17" fmla="*/ 487 h 876"/>
                  <a:gd name="T18" fmla="*/ 112 w 525"/>
                  <a:gd name="T19" fmla="*/ 603 h 876"/>
                  <a:gd name="T20" fmla="*/ 99 w 525"/>
                  <a:gd name="T21" fmla="*/ 646 h 876"/>
                  <a:gd name="T22" fmla="*/ 172 w 525"/>
                  <a:gd name="T23" fmla="*/ 680 h 876"/>
                  <a:gd name="T24" fmla="*/ 198 w 525"/>
                  <a:gd name="T25" fmla="*/ 714 h 876"/>
                  <a:gd name="T26" fmla="*/ 230 w 525"/>
                  <a:gd name="T27" fmla="*/ 726 h 876"/>
                  <a:gd name="T28" fmla="*/ 230 w 525"/>
                  <a:gd name="T29" fmla="*/ 747 h 876"/>
                  <a:gd name="T30" fmla="*/ 249 w 525"/>
                  <a:gd name="T31" fmla="*/ 751 h 876"/>
                  <a:gd name="T32" fmla="*/ 292 w 525"/>
                  <a:gd name="T33" fmla="*/ 818 h 876"/>
                  <a:gd name="T34" fmla="*/ 292 w 525"/>
                  <a:gd name="T35" fmla="*/ 865 h 876"/>
                  <a:gd name="T36" fmla="*/ 479 w 525"/>
                  <a:gd name="T37" fmla="*/ 876 h 876"/>
                  <a:gd name="T38" fmla="*/ 467 w 525"/>
                  <a:gd name="T39" fmla="*/ 857 h 876"/>
                  <a:gd name="T40" fmla="*/ 473 w 525"/>
                  <a:gd name="T41" fmla="*/ 828 h 876"/>
                  <a:gd name="T42" fmla="*/ 503 w 525"/>
                  <a:gd name="T43" fmla="*/ 781 h 876"/>
                  <a:gd name="T44" fmla="*/ 525 w 525"/>
                  <a:gd name="T45" fmla="*/ 767 h 876"/>
                  <a:gd name="T46" fmla="*/ 512 w 525"/>
                  <a:gd name="T47" fmla="*/ 750 h 876"/>
                  <a:gd name="T48" fmla="*/ 504 w 525"/>
                  <a:gd name="T49" fmla="*/ 704 h 876"/>
                  <a:gd name="T50" fmla="*/ 235 w 525"/>
                  <a:gd name="T51" fmla="*/ 301 h 876"/>
                  <a:gd name="T52" fmla="*/ 299 w 525"/>
                  <a:gd name="T53" fmla="*/ 68 h 876"/>
                  <a:gd name="T54" fmla="*/ 50 w 525"/>
                  <a:gd name="T55" fmla="*/ 0 h 876"/>
                  <a:gd name="T56" fmla="*/ 43 w 525"/>
                  <a:gd name="T57" fmla="*/ 14 h 876"/>
                  <a:gd name="T58" fmla="*/ 0 w 525"/>
                  <a:gd name="T59" fmla="*/ 117 h 876"/>
                  <a:gd name="T60" fmla="*/ 17 w 525"/>
                  <a:gd name="T61" fmla="*/ 178 h 876"/>
                  <a:gd name="T62" fmla="*/ 17 w 525"/>
                  <a:gd name="T63" fmla="*/ 178 h 8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5"/>
                  <a:gd name="T97" fmla="*/ 0 h 876"/>
                  <a:gd name="T98" fmla="*/ 525 w 525"/>
                  <a:gd name="T99" fmla="*/ 876 h 8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5" h="876">
                    <a:moveTo>
                      <a:pt x="17" y="178"/>
                    </a:moveTo>
                    <a:lnTo>
                      <a:pt x="2" y="246"/>
                    </a:lnTo>
                    <a:lnTo>
                      <a:pt x="53" y="355"/>
                    </a:lnTo>
                    <a:lnTo>
                      <a:pt x="62" y="349"/>
                    </a:lnTo>
                    <a:lnTo>
                      <a:pt x="78" y="395"/>
                    </a:lnTo>
                    <a:lnTo>
                      <a:pt x="53" y="362"/>
                    </a:lnTo>
                    <a:lnTo>
                      <a:pt x="47" y="413"/>
                    </a:lnTo>
                    <a:lnTo>
                      <a:pt x="76" y="444"/>
                    </a:lnTo>
                    <a:lnTo>
                      <a:pt x="57" y="487"/>
                    </a:lnTo>
                    <a:lnTo>
                      <a:pt x="112" y="603"/>
                    </a:lnTo>
                    <a:lnTo>
                      <a:pt x="99" y="646"/>
                    </a:lnTo>
                    <a:lnTo>
                      <a:pt x="172" y="680"/>
                    </a:lnTo>
                    <a:lnTo>
                      <a:pt x="198" y="714"/>
                    </a:lnTo>
                    <a:lnTo>
                      <a:pt x="230" y="726"/>
                    </a:lnTo>
                    <a:lnTo>
                      <a:pt x="230" y="747"/>
                    </a:lnTo>
                    <a:lnTo>
                      <a:pt x="249" y="751"/>
                    </a:lnTo>
                    <a:lnTo>
                      <a:pt x="292" y="818"/>
                    </a:lnTo>
                    <a:lnTo>
                      <a:pt x="292" y="865"/>
                    </a:lnTo>
                    <a:lnTo>
                      <a:pt x="479" y="876"/>
                    </a:lnTo>
                    <a:lnTo>
                      <a:pt x="467" y="857"/>
                    </a:lnTo>
                    <a:lnTo>
                      <a:pt x="473" y="828"/>
                    </a:lnTo>
                    <a:lnTo>
                      <a:pt x="503" y="781"/>
                    </a:lnTo>
                    <a:lnTo>
                      <a:pt x="525" y="767"/>
                    </a:lnTo>
                    <a:lnTo>
                      <a:pt x="512" y="750"/>
                    </a:lnTo>
                    <a:lnTo>
                      <a:pt x="504" y="704"/>
                    </a:lnTo>
                    <a:lnTo>
                      <a:pt x="235" y="301"/>
                    </a:lnTo>
                    <a:lnTo>
                      <a:pt x="299" y="68"/>
                    </a:lnTo>
                    <a:lnTo>
                      <a:pt x="50" y="0"/>
                    </a:lnTo>
                    <a:lnTo>
                      <a:pt x="43" y="14"/>
                    </a:lnTo>
                    <a:lnTo>
                      <a:pt x="0" y="117"/>
                    </a:lnTo>
                    <a:lnTo>
                      <a:pt x="17" y="178"/>
                    </a:lnTo>
                    <a:close/>
                  </a:path>
                </a:pathLst>
              </a:custGeom>
              <a:grp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196" name="Nevada">
                <a:extLst>
                  <a:ext uri="{FF2B5EF4-FFF2-40B4-BE49-F238E27FC236}">
                    <a16:creationId xmlns:a16="http://schemas.microsoft.com/office/drawing/2014/main" id="{71404EB9-E512-1394-4A8E-FD68CB617FC4}"/>
                  </a:ext>
                </a:extLst>
              </p:cNvPr>
              <p:cNvSpPr>
                <a:spLocks/>
              </p:cNvSpPr>
              <p:nvPr/>
            </p:nvSpPr>
            <p:spPr bwMode="auto">
              <a:xfrm>
                <a:off x="1171848" y="2427297"/>
                <a:ext cx="984807" cy="1490355"/>
              </a:xfrm>
              <a:custGeom>
                <a:avLst/>
                <a:gdLst>
                  <a:gd name="T0" fmla="*/ 0 w 423"/>
                  <a:gd name="T1" fmla="*/ 233 h 636"/>
                  <a:gd name="T2" fmla="*/ 269 w 423"/>
                  <a:gd name="T3" fmla="*/ 636 h 636"/>
                  <a:gd name="T4" fmla="*/ 278 w 423"/>
                  <a:gd name="T5" fmla="*/ 549 h 636"/>
                  <a:gd name="T6" fmla="*/ 293 w 423"/>
                  <a:gd name="T7" fmla="*/ 545 h 636"/>
                  <a:gd name="T8" fmla="*/ 319 w 423"/>
                  <a:gd name="T9" fmla="*/ 560 h 636"/>
                  <a:gd name="T10" fmla="*/ 341 w 423"/>
                  <a:gd name="T11" fmla="*/ 484 h 636"/>
                  <a:gd name="T12" fmla="*/ 423 w 423"/>
                  <a:gd name="T13" fmla="*/ 81 h 636"/>
                  <a:gd name="T14" fmla="*/ 242 w 423"/>
                  <a:gd name="T15" fmla="*/ 43 h 636"/>
                  <a:gd name="T16" fmla="*/ 64 w 423"/>
                  <a:gd name="T17" fmla="*/ 0 h 636"/>
                  <a:gd name="T18" fmla="*/ 0 w 423"/>
                  <a:gd name="T19" fmla="*/ 233 h 636"/>
                  <a:gd name="T20" fmla="*/ 0 w 423"/>
                  <a:gd name="T21" fmla="*/ 233 h 6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3"/>
                  <a:gd name="T34" fmla="*/ 0 h 636"/>
                  <a:gd name="T35" fmla="*/ 423 w 423"/>
                  <a:gd name="T36" fmla="*/ 636 h 6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3" h="636">
                    <a:moveTo>
                      <a:pt x="0" y="233"/>
                    </a:moveTo>
                    <a:lnTo>
                      <a:pt x="269" y="636"/>
                    </a:lnTo>
                    <a:lnTo>
                      <a:pt x="278" y="549"/>
                    </a:lnTo>
                    <a:lnTo>
                      <a:pt x="293" y="545"/>
                    </a:lnTo>
                    <a:lnTo>
                      <a:pt x="319" y="560"/>
                    </a:lnTo>
                    <a:lnTo>
                      <a:pt x="341" y="484"/>
                    </a:lnTo>
                    <a:lnTo>
                      <a:pt x="423" y="81"/>
                    </a:lnTo>
                    <a:lnTo>
                      <a:pt x="242" y="43"/>
                    </a:lnTo>
                    <a:lnTo>
                      <a:pt x="64" y="0"/>
                    </a:lnTo>
                    <a:lnTo>
                      <a:pt x="0" y="233"/>
                    </a:lnTo>
                    <a:close/>
                  </a:path>
                </a:pathLst>
              </a:custGeom>
              <a:grp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197" name="Idaho">
                <a:extLst>
                  <a:ext uri="{FF2B5EF4-FFF2-40B4-BE49-F238E27FC236}">
                    <a16:creationId xmlns:a16="http://schemas.microsoft.com/office/drawing/2014/main" id="{4E08D6C5-4859-0885-7C09-87D764F925B5}"/>
                  </a:ext>
                </a:extLst>
              </p:cNvPr>
              <p:cNvSpPr>
                <a:spLocks/>
              </p:cNvSpPr>
              <p:nvPr/>
            </p:nvSpPr>
            <p:spPr bwMode="auto">
              <a:xfrm>
                <a:off x="1735261" y="1234545"/>
                <a:ext cx="921948" cy="1459891"/>
              </a:xfrm>
              <a:custGeom>
                <a:avLst/>
                <a:gdLst>
                  <a:gd name="T0" fmla="*/ 0 w 396"/>
                  <a:gd name="T1" fmla="*/ 552 h 623"/>
                  <a:gd name="T2" fmla="*/ 32 w 396"/>
                  <a:gd name="T3" fmla="*/ 420 h 623"/>
                  <a:gd name="T4" fmla="*/ 48 w 396"/>
                  <a:gd name="T5" fmla="*/ 385 h 623"/>
                  <a:gd name="T6" fmla="*/ 34 w 396"/>
                  <a:gd name="T7" fmla="*/ 367 h 623"/>
                  <a:gd name="T8" fmla="*/ 38 w 396"/>
                  <a:gd name="T9" fmla="*/ 351 h 623"/>
                  <a:gd name="T10" fmla="*/ 62 w 396"/>
                  <a:gd name="T11" fmla="*/ 329 h 623"/>
                  <a:gd name="T12" fmla="*/ 101 w 396"/>
                  <a:gd name="T13" fmla="*/ 270 h 623"/>
                  <a:gd name="T14" fmla="*/ 87 w 396"/>
                  <a:gd name="T15" fmla="*/ 251 h 623"/>
                  <a:gd name="T16" fmla="*/ 81 w 396"/>
                  <a:gd name="T17" fmla="*/ 236 h 623"/>
                  <a:gd name="T18" fmla="*/ 84 w 396"/>
                  <a:gd name="T19" fmla="*/ 202 h 623"/>
                  <a:gd name="T20" fmla="*/ 132 w 396"/>
                  <a:gd name="T21" fmla="*/ 0 h 623"/>
                  <a:gd name="T22" fmla="*/ 184 w 396"/>
                  <a:gd name="T23" fmla="*/ 12 h 623"/>
                  <a:gd name="T24" fmla="*/ 167 w 396"/>
                  <a:gd name="T25" fmla="*/ 90 h 623"/>
                  <a:gd name="T26" fmla="*/ 178 w 396"/>
                  <a:gd name="T27" fmla="*/ 118 h 623"/>
                  <a:gd name="T28" fmla="*/ 179 w 396"/>
                  <a:gd name="T29" fmla="*/ 135 h 623"/>
                  <a:gd name="T30" fmla="*/ 174 w 396"/>
                  <a:gd name="T31" fmla="*/ 139 h 623"/>
                  <a:gd name="T32" fmla="*/ 193 w 396"/>
                  <a:gd name="T33" fmla="*/ 157 h 623"/>
                  <a:gd name="T34" fmla="*/ 214 w 396"/>
                  <a:gd name="T35" fmla="*/ 208 h 623"/>
                  <a:gd name="T36" fmla="*/ 221 w 396"/>
                  <a:gd name="T37" fmla="*/ 253 h 623"/>
                  <a:gd name="T38" fmla="*/ 224 w 396"/>
                  <a:gd name="T39" fmla="*/ 277 h 623"/>
                  <a:gd name="T40" fmla="*/ 209 w 396"/>
                  <a:gd name="T41" fmla="*/ 300 h 623"/>
                  <a:gd name="T42" fmla="*/ 220 w 396"/>
                  <a:gd name="T43" fmla="*/ 311 h 623"/>
                  <a:gd name="T44" fmla="*/ 248 w 396"/>
                  <a:gd name="T45" fmla="*/ 296 h 623"/>
                  <a:gd name="T46" fmla="*/ 266 w 396"/>
                  <a:gd name="T47" fmla="*/ 375 h 623"/>
                  <a:gd name="T48" fmla="*/ 279 w 396"/>
                  <a:gd name="T49" fmla="*/ 380 h 623"/>
                  <a:gd name="T50" fmla="*/ 281 w 396"/>
                  <a:gd name="T51" fmla="*/ 403 h 623"/>
                  <a:gd name="T52" fmla="*/ 317 w 396"/>
                  <a:gd name="T53" fmla="*/ 412 h 623"/>
                  <a:gd name="T54" fmla="*/ 373 w 396"/>
                  <a:gd name="T55" fmla="*/ 412 h 623"/>
                  <a:gd name="T56" fmla="*/ 396 w 396"/>
                  <a:gd name="T57" fmla="*/ 423 h 623"/>
                  <a:gd name="T58" fmla="*/ 363 w 396"/>
                  <a:gd name="T59" fmla="*/ 623 h 623"/>
                  <a:gd name="T60" fmla="*/ 181 w 396"/>
                  <a:gd name="T61" fmla="*/ 590 h 623"/>
                  <a:gd name="T62" fmla="*/ 0 w 396"/>
                  <a:gd name="T63" fmla="*/ 552 h 623"/>
                  <a:gd name="T64" fmla="*/ 0 w 396"/>
                  <a:gd name="T65" fmla="*/ 552 h 6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6"/>
                  <a:gd name="T100" fmla="*/ 0 h 623"/>
                  <a:gd name="T101" fmla="*/ 396 w 396"/>
                  <a:gd name="T102" fmla="*/ 623 h 6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6" h="623">
                    <a:moveTo>
                      <a:pt x="0" y="552"/>
                    </a:moveTo>
                    <a:lnTo>
                      <a:pt x="32" y="420"/>
                    </a:lnTo>
                    <a:lnTo>
                      <a:pt x="48" y="385"/>
                    </a:lnTo>
                    <a:lnTo>
                      <a:pt x="34" y="367"/>
                    </a:lnTo>
                    <a:lnTo>
                      <a:pt x="38" y="351"/>
                    </a:lnTo>
                    <a:lnTo>
                      <a:pt x="62" y="329"/>
                    </a:lnTo>
                    <a:lnTo>
                      <a:pt x="101" y="270"/>
                    </a:lnTo>
                    <a:lnTo>
                      <a:pt x="87" y="251"/>
                    </a:lnTo>
                    <a:lnTo>
                      <a:pt x="81" y="236"/>
                    </a:lnTo>
                    <a:lnTo>
                      <a:pt x="84" y="202"/>
                    </a:lnTo>
                    <a:lnTo>
                      <a:pt x="132" y="0"/>
                    </a:lnTo>
                    <a:lnTo>
                      <a:pt x="184" y="12"/>
                    </a:lnTo>
                    <a:lnTo>
                      <a:pt x="167" y="90"/>
                    </a:lnTo>
                    <a:lnTo>
                      <a:pt x="178" y="118"/>
                    </a:lnTo>
                    <a:lnTo>
                      <a:pt x="179" y="135"/>
                    </a:lnTo>
                    <a:lnTo>
                      <a:pt x="174" y="139"/>
                    </a:lnTo>
                    <a:lnTo>
                      <a:pt x="193" y="157"/>
                    </a:lnTo>
                    <a:lnTo>
                      <a:pt x="214" y="208"/>
                    </a:lnTo>
                    <a:lnTo>
                      <a:pt x="221" y="253"/>
                    </a:lnTo>
                    <a:lnTo>
                      <a:pt x="224" y="277"/>
                    </a:lnTo>
                    <a:lnTo>
                      <a:pt x="209" y="300"/>
                    </a:lnTo>
                    <a:lnTo>
                      <a:pt x="220" y="311"/>
                    </a:lnTo>
                    <a:lnTo>
                      <a:pt x="248" y="296"/>
                    </a:lnTo>
                    <a:lnTo>
                      <a:pt x="266" y="375"/>
                    </a:lnTo>
                    <a:lnTo>
                      <a:pt x="279" y="380"/>
                    </a:lnTo>
                    <a:lnTo>
                      <a:pt x="281" y="403"/>
                    </a:lnTo>
                    <a:lnTo>
                      <a:pt x="317" y="412"/>
                    </a:lnTo>
                    <a:lnTo>
                      <a:pt x="373" y="412"/>
                    </a:lnTo>
                    <a:lnTo>
                      <a:pt x="396" y="423"/>
                    </a:lnTo>
                    <a:lnTo>
                      <a:pt x="363" y="623"/>
                    </a:lnTo>
                    <a:lnTo>
                      <a:pt x="181" y="590"/>
                    </a:lnTo>
                    <a:lnTo>
                      <a:pt x="0" y="552"/>
                    </a:lnTo>
                    <a:close/>
                  </a:path>
                </a:pathLst>
              </a:custGeom>
              <a:solidFill>
                <a:schemeClr val="bg1"/>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198" name="Montana">
                <a:extLst>
                  <a:ext uri="{FF2B5EF4-FFF2-40B4-BE49-F238E27FC236}">
                    <a16:creationId xmlns:a16="http://schemas.microsoft.com/office/drawing/2014/main" id="{F632EE23-7DEA-BF94-C04D-4F890D28E388}"/>
                  </a:ext>
                </a:extLst>
              </p:cNvPr>
              <p:cNvSpPr>
                <a:spLocks/>
              </p:cNvSpPr>
              <p:nvPr/>
            </p:nvSpPr>
            <p:spPr bwMode="auto">
              <a:xfrm>
                <a:off x="2124061" y="1262666"/>
                <a:ext cx="1578486" cy="984196"/>
              </a:xfrm>
              <a:custGeom>
                <a:avLst/>
                <a:gdLst>
                  <a:gd name="T0" fmla="*/ 11 w 678"/>
                  <a:gd name="T1" fmla="*/ 106 h 420"/>
                  <a:gd name="T2" fmla="*/ 12 w 678"/>
                  <a:gd name="T3" fmla="*/ 123 h 420"/>
                  <a:gd name="T4" fmla="*/ 7 w 678"/>
                  <a:gd name="T5" fmla="*/ 127 h 420"/>
                  <a:gd name="T6" fmla="*/ 26 w 678"/>
                  <a:gd name="T7" fmla="*/ 145 h 420"/>
                  <a:gd name="T8" fmla="*/ 47 w 678"/>
                  <a:gd name="T9" fmla="*/ 196 h 420"/>
                  <a:gd name="T10" fmla="*/ 54 w 678"/>
                  <a:gd name="T11" fmla="*/ 241 h 420"/>
                  <a:gd name="T12" fmla="*/ 57 w 678"/>
                  <a:gd name="T13" fmla="*/ 265 h 420"/>
                  <a:gd name="T14" fmla="*/ 42 w 678"/>
                  <a:gd name="T15" fmla="*/ 288 h 420"/>
                  <a:gd name="T16" fmla="*/ 53 w 678"/>
                  <a:gd name="T17" fmla="*/ 299 h 420"/>
                  <a:gd name="T18" fmla="*/ 81 w 678"/>
                  <a:gd name="T19" fmla="*/ 284 h 420"/>
                  <a:gd name="T20" fmla="*/ 99 w 678"/>
                  <a:gd name="T21" fmla="*/ 363 h 420"/>
                  <a:gd name="T22" fmla="*/ 112 w 678"/>
                  <a:gd name="T23" fmla="*/ 368 h 420"/>
                  <a:gd name="T24" fmla="*/ 114 w 678"/>
                  <a:gd name="T25" fmla="*/ 391 h 420"/>
                  <a:gd name="T26" fmla="*/ 124 w 678"/>
                  <a:gd name="T27" fmla="*/ 401 h 420"/>
                  <a:gd name="T28" fmla="*/ 150 w 678"/>
                  <a:gd name="T29" fmla="*/ 400 h 420"/>
                  <a:gd name="T30" fmla="*/ 206 w 678"/>
                  <a:gd name="T31" fmla="*/ 400 h 420"/>
                  <a:gd name="T32" fmla="*/ 229 w 678"/>
                  <a:gd name="T33" fmla="*/ 411 h 420"/>
                  <a:gd name="T34" fmla="*/ 236 w 678"/>
                  <a:gd name="T35" fmla="*/ 369 h 420"/>
                  <a:gd name="T36" fmla="*/ 421 w 678"/>
                  <a:gd name="T37" fmla="*/ 397 h 420"/>
                  <a:gd name="T38" fmla="*/ 648 w 678"/>
                  <a:gd name="T39" fmla="*/ 420 h 420"/>
                  <a:gd name="T40" fmla="*/ 655 w 678"/>
                  <a:gd name="T41" fmla="*/ 344 h 420"/>
                  <a:gd name="T42" fmla="*/ 678 w 678"/>
                  <a:gd name="T43" fmla="*/ 98 h 420"/>
                  <a:gd name="T44" fmla="*/ 377 w 678"/>
                  <a:gd name="T45" fmla="*/ 63 h 420"/>
                  <a:gd name="T46" fmla="*/ 228 w 678"/>
                  <a:gd name="T47" fmla="*/ 40 h 420"/>
                  <a:gd name="T48" fmla="*/ 17 w 678"/>
                  <a:gd name="T49" fmla="*/ 0 h 420"/>
                  <a:gd name="T50" fmla="*/ 0 w 678"/>
                  <a:gd name="T51" fmla="*/ 78 h 420"/>
                  <a:gd name="T52" fmla="*/ 11 w 678"/>
                  <a:gd name="T53" fmla="*/ 106 h 420"/>
                  <a:gd name="T54" fmla="*/ 11 w 678"/>
                  <a:gd name="T55" fmla="*/ 106 h 4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8"/>
                  <a:gd name="T85" fmla="*/ 0 h 420"/>
                  <a:gd name="T86" fmla="*/ 678 w 678"/>
                  <a:gd name="T87" fmla="*/ 420 h 4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8" h="420">
                    <a:moveTo>
                      <a:pt x="11" y="106"/>
                    </a:moveTo>
                    <a:lnTo>
                      <a:pt x="12" y="123"/>
                    </a:lnTo>
                    <a:lnTo>
                      <a:pt x="7" y="127"/>
                    </a:lnTo>
                    <a:lnTo>
                      <a:pt x="26" y="145"/>
                    </a:lnTo>
                    <a:lnTo>
                      <a:pt x="47" y="196"/>
                    </a:lnTo>
                    <a:lnTo>
                      <a:pt x="54" y="241"/>
                    </a:lnTo>
                    <a:lnTo>
                      <a:pt x="57" y="265"/>
                    </a:lnTo>
                    <a:lnTo>
                      <a:pt x="42" y="288"/>
                    </a:lnTo>
                    <a:lnTo>
                      <a:pt x="53" y="299"/>
                    </a:lnTo>
                    <a:lnTo>
                      <a:pt x="81" y="284"/>
                    </a:lnTo>
                    <a:lnTo>
                      <a:pt x="99" y="363"/>
                    </a:lnTo>
                    <a:lnTo>
                      <a:pt x="112" y="368"/>
                    </a:lnTo>
                    <a:lnTo>
                      <a:pt x="114" y="391"/>
                    </a:lnTo>
                    <a:lnTo>
                      <a:pt x="124" y="401"/>
                    </a:lnTo>
                    <a:lnTo>
                      <a:pt x="150" y="400"/>
                    </a:lnTo>
                    <a:lnTo>
                      <a:pt x="206" y="400"/>
                    </a:lnTo>
                    <a:lnTo>
                      <a:pt x="229" y="411"/>
                    </a:lnTo>
                    <a:lnTo>
                      <a:pt x="236" y="369"/>
                    </a:lnTo>
                    <a:lnTo>
                      <a:pt x="421" y="397"/>
                    </a:lnTo>
                    <a:lnTo>
                      <a:pt x="648" y="420"/>
                    </a:lnTo>
                    <a:lnTo>
                      <a:pt x="655" y="344"/>
                    </a:lnTo>
                    <a:lnTo>
                      <a:pt x="678" y="98"/>
                    </a:lnTo>
                    <a:lnTo>
                      <a:pt x="377" y="63"/>
                    </a:lnTo>
                    <a:lnTo>
                      <a:pt x="228" y="40"/>
                    </a:lnTo>
                    <a:lnTo>
                      <a:pt x="17" y="0"/>
                    </a:lnTo>
                    <a:lnTo>
                      <a:pt x="0" y="78"/>
                    </a:lnTo>
                    <a:lnTo>
                      <a:pt x="11" y="106"/>
                    </a:lnTo>
                    <a:close/>
                  </a:path>
                </a:pathLst>
              </a:custGeom>
              <a:solidFill>
                <a:schemeClr val="bg1"/>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199" name="Wyoming">
                <a:extLst>
                  <a:ext uri="{FF2B5EF4-FFF2-40B4-BE49-F238E27FC236}">
                    <a16:creationId xmlns:a16="http://schemas.microsoft.com/office/drawing/2014/main" id="{B0704995-79F0-5052-C141-9474B01E8D41}"/>
                  </a:ext>
                </a:extLst>
              </p:cNvPr>
              <p:cNvSpPr>
                <a:spLocks/>
              </p:cNvSpPr>
              <p:nvPr/>
            </p:nvSpPr>
            <p:spPr bwMode="auto">
              <a:xfrm>
                <a:off x="2545458" y="2127353"/>
                <a:ext cx="1087247" cy="881090"/>
              </a:xfrm>
              <a:custGeom>
                <a:avLst/>
                <a:gdLst>
                  <a:gd name="T0" fmla="*/ 0 w 467"/>
                  <a:gd name="T1" fmla="*/ 322 h 376"/>
                  <a:gd name="T2" fmla="*/ 55 w 467"/>
                  <a:gd name="T3" fmla="*/ 0 h 376"/>
                  <a:gd name="T4" fmla="*/ 240 w 467"/>
                  <a:gd name="T5" fmla="*/ 28 h 376"/>
                  <a:gd name="T6" fmla="*/ 467 w 467"/>
                  <a:gd name="T7" fmla="*/ 51 h 376"/>
                  <a:gd name="T8" fmla="*/ 451 w 467"/>
                  <a:gd name="T9" fmla="*/ 214 h 376"/>
                  <a:gd name="T10" fmla="*/ 436 w 467"/>
                  <a:gd name="T11" fmla="*/ 376 h 376"/>
                  <a:gd name="T12" fmla="*/ 126 w 467"/>
                  <a:gd name="T13" fmla="*/ 342 h 376"/>
                  <a:gd name="T14" fmla="*/ 0 w 467"/>
                  <a:gd name="T15" fmla="*/ 322 h 376"/>
                  <a:gd name="T16" fmla="*/ 0 w 467"/>
                  <a:gd name="T17" fmla="*/ 322 h 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7"/>
                  <a:gd name="T28" fmla="*/ 0 h 376"/>
                  <a:gd name="T29" fmla="*/ 467 w 467"/>
                  <a:gd name="T30" fmla="*/ 376 h 3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7" h="376">
                    <a:moveTo>
                      <a:pt x="0" y="322"/>
                    </a:moveTo>
                    <a:lnTo>
                      <a:pt x="55" y="0"/>
                    </a:lnTo>
                    <a:lnTo>
                      <a:pt x="240" y="28"/>
                    </a:lnTo>
                    <a:lnTo>
                      <a:pt x="467" y="51"/>
                    </a:lnTo>
                    <a:lnTo>
                      <a:pt x="451" y="214"/>
                    </a:lnTo>
                    <a:lnTo>
                      <a:pt x="436" y="376"/>
                    </a:lnTo>
                    <a:lnTo>
                      <a:pt x="126" y="342"/>
                    </a:lnTo>
                    <a:lnTo>
                      <a:pt x="0" y="322"/>
                    </a:lnTo>
                    <a:close/>
                  </a:path>
                </a:pathLst>
              </a:custGeom>
              <a:solidFill>
                <a:schemeClr val="bg1"/>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00" name="Colorado">
                <a:extLst>
                  <a:ext uri="{FF2B5EF4-FFF2-40B4-BE49-F238E27FC236}">
                    <a16:creationId xmlns:a16="http://schemas.microsoft.com/office/drawing/2014/main" id="{E45A593F-54DE-C547-F402-965F04258DCF}"/>
                  </a:ext>
                </a:extLst>
              </p:cNvPr>
              <p:cNvSpPr>
                <a:spLocks/>
              </p:cNvSpPr>
              <p:nvPr/>
            </p:nvSpPr>
            <p:spPr bwMode="auto">
              <a:xfrm>
                <a:off x="2725959" y="2927594"/>
                <a:ext cx="1126825" cy="869374"/>
              </a:xfrm>
              <a:custGeom>
                <a:avLst/>
                <a:gdLst>
                  <a:gd name="T0" fmla="*/ 49 w 484"/>
                  <a:gd name="T1" fmla="*/ 0 h 371"/>
                  <a:gd name="T2" fmla="*/ 359 w 484"/>
                  <a:gd name="T3" fmla="*/ 34 h 371"/>
                  <a:gd name="T4" fmla="*/ 484 w 484"/>
                  <a:gd name="T5" fmla="*/ 45 h 371"/>
                  <a:gd name="T6" fmla="*/ 479 w 484"/>
                  <a:gd name="T7" fmla="*/ 125 h 371"/>
                  <a:gd name="T8" fmla="*/ 462 w 484"/>
                  <a:gd name="T9" fmla="*/ 371 h 371"/>
                  <a:gd name="T10" fmla="*/ 398 w 484"/>
                  <a:gd name="T11" fmla="*/ 366 h 371"/>
                  <a:gd name="T12" fmla="*/ 201 w 484"/>
                  <a:gd name="T13" fmla="*/ 349 h 371"/>
                  <a:gd name="T14" fmla="*/ 0 w 484"/>
                  <a:gd name="T15" fmla="*/ 324 h 371"/>
                  <a:gd name="T16" fmla="*/ 49 w 484"/>
                  <a:gd name="T17" fmla="*/ 0 h 371"/>
                  <a:gd name="T18" fmla="*/ 49 w 484"/>
                  <a:gd name="T19" fmla="*/ 0 h 3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4"/>
                  <a:gd name="T31" fmla="*/ 0 h 371"/>
                  <a:gd name="T32" fmla="*/ 484 w 484"/>
                  <a:gd name="T33" fmla="*/ 371 h 3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4" h="371">
                    <a:moveTo>
                      <a:pt x="49" y="0"/>
                    </a:moveTo>
                    <a:lnTo>
                      <a:pt x="359" y="34"/>
                    </a:lnTo>
                    <a:lnTo>
                      <a:pt x="484" y="45"/>
                    </a:lnTo>
                    <a:lnTo>
                      <a:pt x="479" y="125"/>
                    </a:lnTo>
                    <a:lnTo>
                      <a:pt x="462" y="371"/>
                    </a:lnTo>
                    <a:lnTo>
                      <a:pt x="398" y="366"/>
                    </a:lnTo>
                    <a:lnTo>
                      <a:pt x="201" y="349"/>
                    </a:lnTo>
                    <a:lnTo>
                      <a:pt x="0" y="324"/>
                    </a:lnTo>
                    <a:lnTo>
                      <a:pt x="49" y="0"/>
                    </a:lnTo>
                    <a:close/>
                  </a:path>
                </a:pathLst>
              </a:custGeom>
              <a:grp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01" name="Hawaii">
                <a:extLst>
                  <a:ext uri="{FF2B5EF4-FFF2-40B4-BE49-F238E27FC236}">
                    <a16:creationId xmlns:a16="http://schemas.microsoft.com/office/drawing/2014/main" id="{24C706DA-582D-EC6B-465C-A7D7E73BD3DD}"/>
                  </a:ext>
                </a:extLst>
              </p:cNvPr>
              <p:cNvSpPr>
                <a:spLocks noChangeAspect="1" noEditPoints="1"/>
              </p:cNvSpPr>
              <p:nvPr/>
            </p:nvSpPr>
            <p:spPr bwMode="auto">
              <a:xfrm>
                <a:off x="2189934" y="5202830"/>
                <a:ext cx="988565" cy="609656"/>
              </a:xfrm>
              <a:custGeom>
                <a:avLst/>
                <a:gdLst>
                  <a:gd name="T0" fmla="*/ 12 w 3256"/>
                  <a:gd name="T1" fmla="*/ 6 h 2008"/>
                  <a:gd name="T2" fmla="*/ 0 w 3256"/>
                  <a:gd name="T3" fmla="*/ 6 h 2008"/>
                  <a:gd name="T4" fmla="*/ 2253 w 3256"/>
                  <a:gd name="T5" fmla="*/ 1076 h 2008"/>
                  <a:gd name="T6" fmla="*/ 2325 w 3256"/>
                  <a:gd name="T7" fmla="*/ 1118 h 2008"/>
                  <a:gd name="T8" fmla="*/ 823 w 3256"/>
                  <a:gd name="T9" fmla="*/ 535 h 2008"/>
                  <a:gd name="T10" fmla="*/ 787 w 3256"/>
                  <a:gd name="T11" fmla="*/ 619 h 2008"/>
                  <a:gd name="T12" fmla="*/ 841 w 3256"/>
                  <a:gd name="T13" fmla="*/ 571 h 2008"/>
                  <a:gd name="T14" fmla="*/ 2457 w 3256"/>
                  <a:gd name="T15" fmla="*/ 1202 h 2008"/>
                  <a:gd name="T16" fmla="*/ 2409 w 3256"/>
                  <a:gd name="T17" fmla="*/ 1244 h 2008"/>
                  <a:gd name="T18" fmla="*/ 1202 w 3256"/>
                  <a:gd name="T19" fmla="*/ 445 h 2008"/>
                  <a:gd name="T20" fmla="*/ 1154 w 3256"/>
                  <a:gd name="T21" fmla="*/ 409 h 2008"/>
                  <a:gd name="T22" fmla="*/ 1076 w 3256"/>
                  <a:gd name="T23" fmla="*/ 415 h 2008"/>
                  <a:gd name="T24" fmla="*/ 985 w 3256"/>
                  <a:gd name="T25" fmla="*/ 493 h 2008"/>
                  <a:gd name="T26" fmla="*/ 1027 w 3256"/>
                  <a:gd name="T27" fmla="*/ 541 h 2008"/>
                  <a:gd name="T28" fmla="*/ 1124 w 3256"/>
                  <a:gd name="T29" fmla="*/ 577 h 2008"/>
                  <a:gd name="T30" fmla="*/ 1190 w 3256"/>
                  <a:gd name="T31" fmla="*/ 517 h 2008"/>
                  <a:gd name="T32" fmla="*/ 1935 w 3256"/>
                  <a:gd name="T33" fmla="*/ 836 h 2008"/>
                  <a:gd name="T34" fmla="*/ 1905 w 3256"/>
                  <a:gd name="T35" fmla="*/ 782 h 2008"/>
                  <a:gd name="T36" fmla="*/ 1869 w 3256"/>
                  <a:gd name="T37" fmla="*/ 776 h 2008"/>
                  <a:gd name="T38" fmla="*/ 1845 w 3256"/>
                  <a:gd name="T39" fmla="*/ 715 h 2008"/>
                  <a:gd name="T40" fmla="*/ 1808 w 3256"/>
                  <a:gd name="T41" fmla="*/ 667 h 2008"/>
                  <a:gd name="T42" fmla="*/ 1742 w 3256"/>
                  <a:gd name="T43" fmla="*/ 715 h 2008"/>
                  <a:gd name="T44" fmla="*/ 1676 w 3256"/>
                  <a:gd name="T45" fmla="*/ 734 h 2008"/>
                  <a:gd name="T46" fmla="*/ 1724 w 3256"/>
                  <a:gd name="T47" fmla="*/ 818 h 2008"/>
                  <a:gd name="T48" fmla="*/ 1760 w 3256"/>
                  <a:gd name="T49" fmla="*/ 860 h 2008"/>
                  <a:gd name="T50" fmla="*/ 1790 w 3256"/>
                  <a:gd name="T51" fmla="*/ 824 h 2008"/>
                  <a:gd name="T52" fmla="*/ 1827 w 3256"/>
                  <a:gd name="T53" fmla="*/ 824 h 2008"/>
                  <a:gd name="T54" fmla="*/ 1851 w 3256"/>
                  <a:gd name="T55" fmla="*/ 848 h 2008"/>
                  <a:gd name="T56" fmla="*/ 1905 w 3256"/>
                  <a:gd name="T57" fmla="*/ 878 h 2008"/>
                  <a:gd name="T58" fmla="*/ 2716 w 3256"/>
                  <a:gd name="T59" fmla="*/ 1124 h 2008"/>
                  <a:gd name="T60" fmla="*/ 2620 w 3256"/>
                  <a:gd name="T61" fmla="*/ 1058 h 2008"/>
                  <a:gd name="T62" fmla="*/ 2578 w 3256"/>
                  <a:gd name="T63" fmla="*/ 1034 h 2008"/>
                  <a:gd name="T64" fmla="*/ 2505 w 3256"/>
                  <a:gd name="T65" fmla="*/ 1052 h 2008"/>
                  <a:gd name="T66" fmla="*/ 2433 w 3256"/>
                  <a:gd name="T67" fmla="*/ 986 h 2008"/>
                  <a:gd name="T68" fmla="*/ 2409 w 3256"/>
                  <a:gd name="T69" fmla="*/ 1004 h 2008"/>
                  <a:gd name="T70" fmla="*/ 2439 w 3256"/>
                  <a:gd name="T71" fmla="*/ 1100 h 2008"/>
                  <a:gd name="T72" fmla="*/ 2493 w 3256"/>
                  <a:gd name="T73" fmla="*/ 1118 h 2008"/>
                  <a:gd name="T74" fmla="*/ 2547 w 3256"/>
                  <a:gd name="T75" fmla="*/ 1202 h 2008"/>
                  <a:gd name="T76" fmla="*/ 2632 w 3256"/>
                  <a:gd name="T77" fmla="*/ 1184 h 2008"/>
                  <a:gd name="T78" fmla="*/ 2355 w 3256"/>
                  <a:gd name="T79" fmla="*/ 926 h 2008"/>
                  <a:gd name="T80" fmla="*/ 2277 w 3256"/>
                  <a:gd name="T81" fmla="*/ 914 h 2008"/>
                  <a:gd name="T82" fmla="*/ 2169 w 3256"/>
                  <a:gd name="T83" fmla="*/ 908 h 2008"/>
                  <a:gd name="T84" fmla="*/ 2139 w 3256"/>
                  <a:gd name="T85" fmla="*/ 914 h 2008"/>
                  <a:gd name="T86" fmla="*/ 2139 w 3256"/>
                  <a:gd name="T87" fmla="*/ 968 h 2008"/>
                  <a:gd name="T88" fmla="*/ 2331 w 3256"/>
                  <a:gd name="T89" fmla="*/ 980 h 2008"/>
                  <a:gd name="T90" fmla="*/ 3178 w 3256"/>
                  <a:gd name="T91" fmla="*/ 1653 h 2008"/>
                  <a:gd name="T92" fmla="*/ 3124 w 3256"/>
                  <a:gd name="T93" fmla="*/ 1557 h 2008"/>
                  <a:gd name="T94" fmla="*/ 2908 w 3256"/>
                  <a:gd name="T95" fmla="*/ 1425 h 2008"/>
                  <a:gd name="T96" fmla="*/ 2830 w 3256"/>
                  <a:gd name="T97" fmla="*/ 1389 h 2008"/>
                  <a:gd name="T98" fmla="*/ 2758 w 3256"/>
                  <a:gd name="T99" fmla="*/ 1389 h 2008"/>
                  <a:gd name="T100" fmla="*/ 2776 w 3256"/>
                  <a:gd name="T101" fmla="*/ 1503 h 2008"/>
                  <a:gd name="T102" fmla="*/ 2698 w 3256"/>
                  <a:gd name="T103" fmla="*/ 1587 h 2008"/>
                  <a:gd name="T104" fmla="*/ 2728 w 3256"/>
                  <a:gd name="T105" fmla="*/ 1701 h 2008"/>
                  <a:gd name="T106" fmla="*/ 2746 w 3256"/>
                  <a:gd name="T107" fmla="*/ 1743 h 2008"/>
                  <a:gd name="T108" fmla="*/ 2764 w 3256"/>
                  <a:gd name="T109" fmla="*/ 1942 h 2008"/>
                  <a:gd name="T110" fmla="*/ 2860 w 3256"/>
                  <a:gd name="T111" fmla="*/ 2002 h 2008"/>
                  <a:gd name="T112" fmla="*/ 2932 w 3256"/>
                  <a:gd name="T113" fmla="*/ 1906 h 2008"/>
                  <a:gd name="T114" fmla="*/ 3028 w 3256"/>
                  <a:gd name="T115" fmla="*/ 1846 h 2008"/>
                  <a:gd name="T116" fmla="*/ 3160 w 3256"/>
                  <a:gd name="T117" fmla="*/ 1816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6" h="2008">
                    <a:moveTo>
                      <a:pt x="12" y="6"/>
                    </a:moveTo>
                    <a:lnTo>
                      <a:pt x="12" y="0"/>
                    </a:lnTo>
                    <a:lnTo>
                      <a:pt x="6" y="0"/>
                    </a:lnTo>
                    <a:lnTo>
                      <a:pt x="12" y="6"/>
                    </a:lnTo>
                    <a:lnTo>
                      <a:pt x="12" y="6"/>
                    </a:lnTo>
                    <a:lnTo>
                      <a:pt x="12" y="6"/>
                    </a:lnTo>
                    <a:lnTo>
                      <a:pt x="12" y="6"/>
                    </a:lnTo>
                    <a:lnTo>
                      <a:pt x="18" y="6"/>
                    </a:lnTo>
                    <a:lnTo>
                      <a:pt x="12" y="6"/>
                    </a:lnTo>
                    <a:lnTo>
                      <a:pt x="12" y="6"/>
                    </a:lnTo>
                    <a:close/>
                    <a:moveTo>
                      <a:pt x="0" y="12"/>
                    </a:moveTo>
                    <a:lnTo>
                      <a:pt x="0" y="12"/>
                    </a:lnTo>
                    <a:lnTo>
                      <a:pt x="0" y="12"/>
                    </a:lnTo>
                    <a:lnTo>
                      <a:pt x="0" y="12"/>
                    </a:lnTo>
                    <a:lnTo>
                      <a:pt x="0" y="12"/>
                    </a:lnTo>
                    <a:lnTo>
                      <a:pt x="6" y="12"/>
                    </a:lnTo>
                    <a:lnTo>
                      <a:pt x="6" y="12"/>
                    </a:lnTo>
                    <a:lnTo>
                      <a:pt x="0" y="6"/>
                    </a:lnTo>
                    <a:lnTo>
                      <a:pt x="0" y="12"/>
                    </a:lnTo>
                    <a:close/>
                    <a:moveTo>
                      <a:pt x="2325" y="1070"/>
                    </a:moveTo>
                    <a:lnTo>
                      <a:pt x="2319" y="1070"/>
                    </a:lnTo>
                    <a:lnTo>
                      <a:pt x="2313" y="1064"/>
                    </a:lnTo>
                    <a:lnTo>
                      <a:pt x="2295" y="1040"/>
                    </a:lnTo>
                    <a:lnTo>
                      <a:pt x="2241" y="1046"/>
                    </a:lnTo>
                    <a:lnTo>
                      <a:pt x="2229" y="1052"/>
                    </a:lnTo>
                    <a:lnTo>
                      <a:pt x="2235" y="1070"/>
                    </a:lnTo>
                    <a:lnTo>
                      <a:pt x="2253" y="1076"/>
                    </a:lnTo>
                    <a:lnTo>
                      <a:pt x="2259" y="1082"/>
                    </a:lnTo>
                    <a:lnTo>
                      <a:pt x="2259" y="1094"/>
                    </a:lnTo>
                    <a:lnTo>
                      <a:pt x="2259" y="1106"/>
                    </a:lnTo>
                    <a:lnTo>
                      <a:pt x="2259" y="1118"/>
                    </a:lnTo>
                    <a:lnTo>
                      <a:pt x="2265" y="1124"/>
                    </a:lnTo>
                    <a:lnTo>
                      <a:pt x="2271" y="1130"/>
                    </a:lnTo>
                    <a:lnTo>
                      <a:pt x="2289" y="1136"/>
                    </a:lnTo>
                    <a:lnTo>
                      <a:pt x="2307" y="1130"/>
                    </a:lnTo>
                    <a:lnTo>
                      <a:pt x="2325" y="1118"/>
                    </a:lnTo>
                    <a:lnTo>
                      <a:pt x="2337" y="1100"/>
                    </a:lnTo>
                    <a:lnTo>
                      <a:pt x="2337" y="1094"/>
                    </a:lnTo>
                    <a:lnTo>
                      <a:pt x="2343" y="1088"/>
                    </a:lnTo>
                    <a:lnTo>
                      <a:pt x="2337" y="1082"/>
                    </a:lnTo>
                    <a:lnTo>
                      <a:pt x="2325" y="1070"/>
                    </a:lnTo>
                    <a:close/>
                    <a:moveTo>
                      <a:pt x="847" y="517"/>
                    </a:moveTo>
                    <a:lnTo>
                      <a:pt x="841" y="517"/>
                    </a:lnTo>
                    <a:lnTo>
                      <a:pt x="835" y="523"/>
                    </a:lnTo>
                    <a:lnTo>
                      <a:pt x="823" y="535"/>
                    </a:lnTo>
                    <a:lnTo>
                      <a:pt x="823" y="541"/>
                    </a:lnTo>
                    <a:lnTo>
                      <a:pt x="811" y="547"/>
                    </a:lnTo>
                    <a:lnTo>
                      <a:pt x="811" y="553"/>
                    </a:lnTo>
                    <a:lnTo>
                      <a:pt x="799" y="553"/>
                    </a:lnTo>
                    <a:lnTo>
                      <a:pt x="781" y="577"/>
                    </a:lnTo>
                    <a:lnTo>
                      <a:pt x="775" y="589"/>
                    </a:lnTo>
                    <a:lnTo>
                      <a:pt x="775" y="607"/>
                    </a:lnTo>
                    <a:lnTo>
                      <a:pt x="775" y="619"/>
                    </a:lnTo>
                    <a:lnTo>
                      <a:pt x="787" y="619"/>
                    </a:lnTo>
                    <a:lnTo>
                      <a:pt x="793" y="619"/>
                    </a:lnTo>
                    <a:lnTo>
                      <a:pt x="799" y="619"/>
                    </a:lnTo>
                    <a:lnTo>
                      <a:pt x="799" y="619"/>
                    </a:lnTo>
                    <a:lnTo>
                      <a:pt x="805" y="601"/>
                    </a:lnTo>
                    <a:lnTo>
                      <a:pt x="805" y="595"/>
                    </a:lnTo>
                    <a:lnTo>
                      <a:pt x="823" y="577"/>
                    </a:lnTo>
                    <a:lnTo>
                      <a:pt x="823" y="577"/>
                    </a:lnTo>
                    <a:lnTo>
                      <a:pt x="835" y="577"/>
                    </a:lnTo>
                    <a:lnTo>
                      <a:pt x="841" y="571"/>
                    </a:lnTo>
                    <a:lnTo>
                      <a:pt x="847" y="565"/>
                    </a:lnTo>
                    <a:lnTo>
                      <a:pt x="853" y="565"/>
                    </a:lnTo>
                    <a:lnTo>
                      <a:pt x="853" y="553"/>
                    </a:lnTo>
                    <a:lnTo>
                      <a:pt x="853" y="541"/>
                    </a:lnTo>
                    <a:lnTo>
                      <a:pt x="859" y="529"/>
                    </a:lnTo>
                    <a:lnTo>
                      <a:pt x="865" y="523"/>
                    </a:lnTo>
                    <a:lnTo>
                      <a:pt x="859" y="517"/>
                    </a:lnTo>
                    <a:lnTo>
                      <a:pt x="847" y="517"/>
                    </a:lnTo>
                    <a:close/>
                    <a:moveTo>
                      <a:pt x="2457" y="1202"/>
                    </a:moveTo>
                    <a:lnTo>
                      <a:pt x="2445" y="1196"/>
                    </a:lnTo>
                    <a:lnTo>
                      <a:pt x="2439" y="1196"/>
                    </a:lnTo>
                    <a:lnTo>
                      <a:pt x="2433" y="1202"/>
                    </a:lnTo>
                    <a:lnTo>
                      <a:pt x="2415" y="1214"/>
                    </a:lnTo>
                    <a:lnTo>
                      <a:pt x="2397" y="1220"/>
                    </a:lnTo>
                    <a:lnTo>
                      <a:pt x="2391" y="1226"/>
                    </a:lnTo>
                    <a:lnTo>
                      <a:pt x="2391" y="1232"/>
                    </a:lnTo>
                    <a:lnTo>
                      <a:pt x="2403" y="1244"/>
                    </a:lnTo>
                    <a:lnTo>
                      <a:pt x="2409" y="1244"/>
                    </a:lnTo>
                    <a:lnTo>
                      <a:pt x="2421" y="1238"/>
                    </a:lnTo>
                    <a:lnTo>
                      <a:pt x="2427" y="1238"/>
                    </a:lnTo>
                    <a:lnTo>
                      <a:pt x="2445" y="1238"/>
                    </a:lnTo>
                    <a:lnTo>
                      <a:pt x="2457" y="1238"/>
                    </a:lnTo>
                    <a:lnTo>
                      <a:pt x="2463" y="1232"/>
                    </a:lnTo>
                    <a:lnTo>
                      <a:pt x="2457" y="1226"/>
                    </a:lnTo>
                    <a:lnTo>
                      <a:pt x="2457" y="1202"/>
                    </a:lnTo>
                    <a:close/>
                    <a:moveTo>
                      <a:pt x="1202" y="445"/>
                    </a:moveTo>
                    <a:lnTo>
                      <a:pt x="1202" y="445"/>
                    </a:lnTo>
                    <a:lnTo>
                      <a:pt x="1196" y="439"/>
                    </a:lnTo>
                    <a:lnTo>
                      <a:pt x="1196" y="433"/>
                    </a:lnTo>
                    <a:lnTo>
                      <a:pt x="1196" y="427"/>
                    </a:lnTo>
                    <a:lnTo>
                      <a:pt x="1190" y="421"/>
                    </a:lnTo>
                    <a:lnTo>
                      <a:pt x="1178" y="415"/>
                    </a:lnTo>
                    <a:lnTo>
                      <a:pt x="1172" y="409"/>
                    </a:lnTo>
                    <a:lnTo>
                      <a:pt x="1166" y="409"/>
                    </a:lnTo>
                    <a:lnTo>
                      <a:pt x="1160" y="403"/>
                    </a:lnTo>
                    <a:lnTo>
                      <a:pt x="1154" y="409"/>
                    </a:lnTo>
                    <a:lnTo>
                      <a:pt x="1154" y="409"/>
                    </a:lnTo>
                    <a:lnTo>
                      <a:pt x="1148" y="409"/>
                    </a:lnTo>
                    <a:lnTo>
                      <a:pt x="1112" y="415"/>
                    </a:lnTo>
                    <a:lnTo>
                      <a:pt x="1106" y="415"/>
                    </a:lnTo>
                    <a:lnTo>
                      <a:pt x="1100" y="409"/>
                    </a:lnTo>
                    <a:lnTo>
                      <a:pt x="1094" y="409"/>
                    </a:lnTo>
                    <a:lnTo>
                      <a:pt x="1088" y="409"/>
                    </a:lnTo>
                    <a:lnTo>
                      <a:pt x="1082" y="409"/>
                    </a:lnTo>
                    <a:lnTo>
                      <a:pt x="1076" y="415"/>
                    </a:lnTo>
                    <a:lnTo>
                      <a:pt x="1045" y="427"/>
                    </a:lnTo>
                    <a:lnTo>
                      <a:pt x="1015" y="451"/>
                    </a:lnTo>
                    <a:lnTo>
                      <a:pt x="1009" y="451"/>
                    </a:lnTo>
                    <a:lnTo>
                      <a:pt x="1009" y="451"/>
                    </a:lnTo>
                    <a:lnTo>
                      <a:pt x="1009" y="457"/>
                    </a:lnTo>
                    <a:lnTo>
                      <a:pt x="1009" y="463"/>
                    </a:lnTo>
                    <a:lnTo>
                      <a:pt x="1009" y="463"/>
                    </a:lnTo>
                    <a:lnTo>
                      <a:pt x="991" y="487"/>
                    </a:lnTo>
                    <a:lnTo>
                      <a:pt x="985" y="493"/>
                    </a:lnTo>
                    <a:lnTo>
                      <a:pt x="979" y="499"/>
                    </a:lnTo>
                    <a:lnTo>
                      <a:pt x="985" y="505"/>
                    </a:lnTo>
                    <a:lnTo>
                      <a:pt x="991" y="517"/>
                    </a:lnTo>
                    <a:lnTo>
                      <a:pt x="991" y="517"/>
                    </a:lnTo>
                    <a:lnTo>
                      <a:pt x="997" y="529"/>
                    </a:lnTo>
                    <a:lnTo>
                      <a:pt x="1003" y="535"/>
                    </a:lnTo>
                    <a:lnTo>
                      <a:pt x="1009" y="535"/>
                    </a:lnTo>
                    <a:lnTo>
                      <a:pt x="1015" y="541"/>
                    </a:lnTo>
                    <a:lnTo>
                      <a:pt x="1027" y="541"/>
                    </a:lnTo>
                    <a:lnTo>
                      <a:pt x="1039" y="541"/>
                    </a:lnTo>
                    <a:lnTo>
                      <a:pt x="1045" y="541"/>
                    </a:lnTo>
                    <a:lnTo>
                      <a:pt x="1051" y="553"/>
                    </a:lnTo>
                    <a:lnTo>
                      <a:pt x="1063" y="565"/>
                    </a:lnTo>
                    <a:lnTo>
                      <a:pt x="1070" y="571"/>
                    </a:lnTo>
                    <a:lnTo>
                      <a:pt x="1070" y="571"/>
                    </a:lnTo>
                    <a:lnTo>
                      <a:pt x="1082" y="571"/>
                    </a:lnTo>
                    <a:lnTo>
                      <a:pt x="1106" y="571"/>
                    </a:lnTo>
                    <a:lnTo>
                      <a:pt x="1124" y="577"/>
                    </a:lnTo>
                    <a:lnTo>
                      <a:pt x="1136" y="583"/>
                    </a:lnTo>
                    <a:lnTo>
                      <a:pt x="1160" y="571"/>
                    </a:lnTo>
                    <a:lnTo>
                      <a:pt x="1184" y="547"/>
                    </a:lnTo>
                    <a:lnTo>
                      <a:pt x="1184" y="541"/>
                    </a:lnTo>
                    <a:lnTo>
                      <a:pt x="1184" y="535"/>
                    </a:lnTo>
                    <a:lnTo>
                      <a:pt x="1184" y="535"/>
                    </a:lnTo>
                    <a:lnTo>
                      <a:pt x="1190" y="541"/>
                    </a:lnTo>
                    <a:lnTo>
                      <a:pt x="1190" y="529"/>
                    </a:lnTo>
                    <a:lnTo>
                      <a:pt x="1190" y="517"/>
                    </a:lnTo>
                    <a:lnTo>
                      <a:pt x="1190" y="511"/>
                    </a:lnTo>
                    <a:lnTo>
                      <a:pt x="1190" y="505"/>
                    </a:lnTo>
                    <a:lnTo>
                      <a:pt x="1202" y="475"/>
                    </a:lnTo>
                    <a:lnTo>
                      <a:pt x="1208" y="457"/>
                    </a:lnTo>
                    <a:lnTo>
                      <a:pt x="1208" y="451"/>
                    </a:lnTo>
                    <a:lnTo>
                      <a:pt x="1208" y="445"/>
                    </a:lnTo>
                    <a:lnTo>
                      <a:pt x="1202" y="445"/>
                    </a:lnTo>
                    <a:close/>
                    <a:moveTo>
                      <a:pt x="1941" y="842"/>
                    </a:moveTo>
                    <a:lnTo>
                      <a:pt x="1935" y="836"/>
                    </a:lnTo>
                    <a:lnTo>
                      <a:pt x="1929" y="824"/>
                    </a:lnTo>
                    <a:lnTo>
                      <a:pt x="1929" y="818"/>
                    </a:lnTo>
                    <a:lnTo>
                      <a:pt x="1929" y="812"/>
                    </a:lnTo>
                    <a:lnTo>
                      <a:pt x="1923" y="806"/>
                    </a:lnTo>
                    <a:lnTo>
                      <a:pt x="1917" y="806"/>
                    </a:lnTo>
                    <a:lnTo>
                      <a:pt x="1917" y="794"/>
                    </a:lnTo>
                    <a:lnTo>
                      <a:pt x="1923" y="788"/>
                    </a:lnTo>
                    <a:lnTo>
                      <a:pt x="1923" y="782"/>
                    </a:lnTo>
                    <a:lnTo>
                      <a:pt x="1905" y="782"/>
                    </a:lnTo>
                    <a:lnTo>
                      <a:pt x="1899" y="788"/>
                    </a:lnTo>
                    <a:lnTo>
                      <a:pt x="1911" y="794"/>
                    </a:lnTo>
                    <a:lnTo>
                      <a:pt x="1899" y="800"/>
                    </a:lnTo>
                    <a:lnTo>
                      <a:pt x="1893" y="800"/>
                    </a:lnTo>
                    <a:lnTo>
                      <a:pt x="1893" y="800"/>
                    </a:lnTo>
                    <a:lnTo>
                      <a:pt x="1893" y="800"/>
                    </a:lnTo>
                    <a:lnTo>
                      <a:pt x="1881" y="788"/>
                    </a:lnTo>
                    <a:lnTo>
                      <a:pt x="1875" y="782"/>
                    </a:lnTo>
                    <a:lnTo>
                      <a:pt x="1869" y="776"/>
                    </a:lnTo>
                    <a:lnTo>
                      <a:pt x="1863" y="758"/>
                    </a:lnTo>
                    <a:lnTo>
                      <a:pt x="1863" y="758"/>
                    </a:lnTo>
                    <a:lnTo>
                      <a:pt x="1869" y="758"/>
                    </a:lnTo>
                    <a:lnTo>
                      <a:pt x="1869" y="758"/>
                    </a:lnTo>
                    <a:lnTo>
                      <a:pt x="1869" y="752"/>
                    </a:lnTo>
                    <a:lnTo>
                      <a:pt x="1869" y="740"/>
                    </a:lnTo>
                    <a:lnTo>
                      <a:pt x="1863" y="740"/>
                    </a:lnTo>
                    <a:lnTo>
                      <a:pt x="1851" y="727"/>
                    </a:lnTo>
                    <a:lnTo>
                      <a:pt x="1845" y="715"/>
                    </a:lnTo>
                    <a:lnTo>
                      <a:pt x="1839" y="703"/>
                    </a:lnTo>
                    <a:lnTo>
                      <a:pt x="1839" y="697"/>
                    </a:lnTo>
                    <a:lnTo>
                      <a:pt x="1833" y="685"/>
                    </a:lnTo>
                    <a:lnTo>
                      <a:pt x="1827" y="679"/>
                    </a:lnTo>
                    <a:lnTo>
                      <a:pt x="1821" y="673"/>
                    </a:lnTo>
                    <a:lnTo>
                      <a:pt x="1814" y="667"/>
                    </a:lnTo>
                    <a:lnTo>
                      <a:pt x="1808" y="667"/>
                    </a:lnTo>
                    <a:lnTo>
                      <a:pt x="1808" y="667"/>
                    </a:lnTo>
                    <a:lnTo>
                      <a:pt x="1808" y="667"/>
                    </a:lnTo>
                    <a:lnTo>
                      <a:pt x="1808" y="661"/>
                    </a:lnTo>
                    <a:lnTo>
                      <a:pt x="1778" y="673"/>
                    </a:lnTo>
                    <a:lnTo>
                      <a:pt x="1772" y="685"/>
                    </a:lnTo>
                    <a:lnTo>
                      <a:pt x="1772" y="691"/>
                    </a:lnTo>
                    <a:lnTo>
                      <a:pt x="1766" y="697"/>
                    </a:lnTo>
                    <a:lnTo>
                      <a:pt x="1760" y="697"/>
                    </a:lnTo>
                    <a:lnTo>
                      <a:pt x="1760" y="697"/>
                    </a:lnTo>
                    <a:lnTo>
                      <a:pt x="1748" y="709"/>
                    </a:lnTo>
                    <a:lnTo>
                      <a:pt x="1742" y="715"/>
                    </a:lnTo>
                    <a:lnTo>
                      <a:pt x="1742" y="715"/>
                    </a:lnTo>
                    <a:lnTo>
                      <a:pt x="1742" y="721"/>
                    </a:lnTo>
                    <a:lnTo>
                      <a:pt x="1736" y="721"/>
                    </a:lnTo>
                    <a:lnTo>
                      <a:pt x="1730" y="721"/>
                    </a:lnTo>
                    <a:lnTo>
                      <a:pt x="1724" y="721"/>
                    </a:lnTo>
                    <a:lnTo>
                      <a:pt x="1694" y="715"/>
                    </a:lnTo>
                    <a:lnTo>
                      <a:pt x="1688" y="721"/>
                    </a:lnTo>
                    <a:lnTo>
                      <a:pt x="1676" y="721"/>
                    </a:lnTo>
                    <a:lnTo>
                      <a:pt x="1676" y="734"/>
                    </a:lnTo>
                    <a:lnTo>
                      <a:pt x="1688" y="746"/>
                    </a:lnTo>
                    <a:lnTo>
                      <a:pt x="1688" y="752"/>
                    </a:lnTo>
                    <a:lnTo>
                      <a:pt x="1682" y="764"/>
                    </a:lnTo>
                    <a:lnTo>
                      <a:pt x="1688" y="776"/>
                    </a:lnTo>
                    <a:lnTo>
                      <a:pt x="1700" y="782"/>
                    </a:lnTo>
                    <a:lnTo>
                      <a:pt x="1700" y="788"/>
                    </a:lnTo>
                    <a:lnTo>
                      <a:pt x="1706" y="794"/>
                    </a:lnTo>
                    <a:lnTo>
                      <a:pt x="1718" y="806"/>
                    </a:lnTo>
                    <a:lnTo>
                      <a:pt x="1724" y="818"/>
                    </a:lnTo>
                    <a:lnTo>
                      <a:pt x="1724" y="818"/>
                    </a:lnTo>
                    <a:lnTo>
                      <a:pt x="1736" y="824"/>
                    </a:lnTo>
                    <a:lnTo>
                      <a:pt x="1736" y="824"/>
                    </a:lnTo>
                    <a:lnTo>
                      <a:pt x="1736" y="830"/>
                    </a:lnTo>
                    <a:lnTo>
                      <a:pt x="1748" y="860"/>
                    </a:lnTo>
                    <a:lnTo>
                      <a:pt x="1748" y="860"/>
                    </a:lnTo>
                    <a:lnTo>
                      <a:pt x="1754" y="866"/>
                    </a:lnTo>
                    <a:lnTo>
                      <a:pt x="1754" y="866"/>
                    </a:lnTo>
                    <a:lnTo>
                      <a:pt x="1760" y="860"/>
                    </a:lnTo>
                    <a:lnTo>
                      <a:pt x="1766" y="860"/>
                    </a:lnTo>
                    <a:lnTo>
                      <a:pt x="1784" y="854"/>
                    </a:lnTo>
                    <a:lnTo>
                      <a:pt x="1796" y="854"/>
                    </a:lnTo>
                    <a:lnTo>
                      <a:pt x="1808" y="860"/>
                    </a:lnTo>
                    <a:lnTo>
                      <a:pt x="1808" y="848"/>
                    </a:lnTo>
                    <a:lnTo>
                      <a:pt x="1802" y="836"/>
                    </a:lnTo>
                    <a:lnTo>
                      <a:pt x="1790" y="836"/>
                    </a:lnTo>
                    <a:lnTo>
                      <a:pt x="1784" y="824"/>
                    </a:lnTo>
                    <a:lnTo>
                      <a:pt x="1790" y="824"/>
                    </a:lnTo>
                    <a:lnTo>
                      <a:pt x="1802" y="830"/>
                    </a:lnTo>
                    <a:lnTo>
                      <a:pt x="1808" y="830"/>
                    </a:lnTo>
                    <a:lnTo>
                      <a:pt x="1802" y="818"/>
                    </a:lnTo>
                    <a:lnTo>
                      <a:pt x="1808" y="818"/>
                    </a:lnTo>
                    <a:lnTo>
                      <a:pt x="1814" y="824"/>
                    </a:lnTo>
                    <a:lnTo>
                      <a:pt x="1814" y="818"/>
                    </a:lnTo>
                    <a:lnTo>
                      <a:pt x="1821" y="818"/>
                    </a:lnTo>
                    <a:lnTo>
                      <a:pt x="1821" y="824"/>
                    </a:lnTo>
                    <a:lnTo>
                      <a:pt x="1827" y="824"/>
                    </a:lnTo>
                    <a:lnTo>
                      <a:pt x="1827" y="830"/>
                    </a:lnTo>
                    <a:lnTo>
                      <a:pt x="1821" y="836"/>
                    </a:lnTo>
                    <a:lnTo>
                      <a:pt x="1814" y="836"/>
                    </a:lnTo>
                    <a:lnTo>
                      <a:pt x="1814" y="842"/>
                    </a:lnTo>
                    <a:lnTo>
                      <a:pt x="1814" y="848"/>
                    </a:lnTo>
                    <a:lnTo>
                      <a:pt x="1821" y="854"/>
                    </a:lnTo>
                    <a:lnTo>
                      <a:pt x="1833" y="848"/>
                    </a:lnTo>
                    <a:lnTo>
                      <a:pt x="1839" y="842"/>
                    </a:lnTo>
                    <a:lnTo>
                      <a:pt x="1851" y="848"/>
                    </a:lnTo>
                    <a:lnTo>
                      <a:pt x="1857" y="854"/>
                    </a:lnTo>
                    <a:lnTo>
                      <a:pt x="1857" y="854"/>
                    </a:lnTo>
                    <a:lnTo>
                      <a:pt x="1857" y="860"/>
                    </a:lnTo>
                    <a:lnTo>
                      <a:pt x="1863" y="866"/>
                    </a:lnTo>
                    <a:lnTo>
                      <a:pt x="1875" y="872"/>
                    </a:lnTo>
                    <a:lnTo>
                      <a:pt x="1881" y="878"/>
                    </a:lnTo>
                    <a:lnTo>
                      <a:pt x="1881" y="878"/>
                    </a:lnTo>
                    <a:lnTo>
                      <a:pt x="1893" y="878"/>
                    </a:lnTo>
                    <a:lnTo>
                      <a:pt x="1905" y="878"/>
                    </a:lnTo>
                    <a:lnTo>
                      <a:pt x="1917" y="872"/>
                    </a:lnTo>
                    <a:lnTo>
                      <a:pt x="1923" y="872"/>
                    </a:lnTo>
                    <a:lnTo>
                      <a:pt x="1929" y="878"/>
                    </a:lnTo>
                    <a:lnTo>
                      <a:pt x="1935" y="872"/>
                    </a:lnTo>
                    <a:lnTo>
                      <a:pt x="1959" y="854"/>
                    </a:lnTo>
                    <a:lnTo>
                      <a:pt x="1953" y="848"/>
                    </a:lnTo>
                    <a:lnTo>
                      <a:pt x="1941" y="842"/>
                    </a:lnTo>
                    <a:close/>
                    <a:moveTo>
                      <a:pt x="2710" y="1142"/>
                    </a:moveTo>
                    <a:lnTo>
                      <a:pt x="2716" y="1124"/>
                    </a:lnTo>
                    <a:lnTo>
                      <a:pt x="2710" y="1106"/>
                    </a:lnTo>
                    <a:lnTo>
                      <a:pt x="2680" y="1088"/>
                    </a:lnTo>
                    <a:lnTo>
                      <a:pt x="2674" y="1088"/>
                    </a:lnTo>
                    <a:lnTo>
                      <a:pt x="2656" y="1088"/>
                    </a:lnTo>
                    <a:lnTo>
                      <a:pt x="2650" y="1082"/>
                    </a:lnTo>
                    <a:lnTo>
                      <a:pt x="2650" y="1070"/>
                    </a:lnTo>
                    <a:lnTo>
                      <a:pt x="2644" y="1064"/>
                    </a:lnTo>
                    <a:lnTo>
                      <a:pt x="2626" y="1064"/>
                    </a:lnTo>
                    <a:lnTo>
                      <a:pt x="2620" y="1058"/>
                    </a:lnTo>
                    <a:lnTo>
                      <a:pt x="2614" y="1052"/>
                    </a:lnTo>
                    <a:lnTo>
                      <a:pt x="2614" y="1046"/>
                    </a:lnTo>
                    <a:lnTo>
                      <a:pt x="2602" y="1040"/>
                    </a:lnTo>
                    <a:lnTo>
                      <a:pt x="2596" y="1034"/>
                    </a:lnTo>
                    <a:lnTo>
                      <a:pt x="2590" y="1040"/>
                    </a:lnTo>
                    <a:lnTo>
                      <a:pt x="2590" y="1034"/>
                    </a:lnTo>
                    <a:lnTo>
                      <a:pt x="2590" y="1034"/>
                    </a:lnTo>
                    <a:lnTo>
                      <a:pt x="2584" y="1034"/>
                    </a:lnTo>
                    <a:lnTo>
                      <a:pt x="2578" y="1034"/>
                    </a:lnTo>
                    <a:lnTo>
                      <a:pt x="2572" y="1034"/>
                    </a:lnTo>
                    <a:lnTo>
                      <a:pt x="2565" y="1034"/>
                    </a:lnTo>
                    <a:lnTo>
                      <a:pt x="2559" y="1034"/>
                    </a:lnTo>
                    <a:lnTo>
                      <a:pt x="2547" y="1034"/>
                    </a:lnTo>
                    <a:lnTo>
                      <a:pt x="2535" y="1046"/>
                    </a:lnTo>
                    <a:lnTo>
                      <a:pt x="2529" y="1046"/>
                    </a:lnTo>
                    <a:lnTo>
                      <a:pt x="2517" y="1046"/>
                    </a:lnTo>
                    <a:lnTo>
                      <a:pt x="2511" y="1046"/>
                    </a:lnTo>
                    <a:lnTo>
                      <a:pt x="2505" y="1052"/>
                    </a:lnTo>
                    <a:lnTo>
                      <a:pt x="2499" y="1058"/>
                    </a:lnTo>
                    <a:lnTo>
                      <a:pt x="2493" y="1058"/>
                    </a:lnTo>
                    <a:lnTo>
                      <a:pt x="2487" y="1052"/>
                    </a:lnTo>
                    <a:lnTo>
                      <a:pt x="2475" y="1022"/>
                    </a:lnTo>
                    <a:lnTo>
                      <a:pt x="2469" y="1016"/>
                    </a:lnTo>
                    <a:lnTo>
                      <a:pt x="2463" y="1010"/>
                    </a:lnTo>
                    <a:lnTo>
                      <a:pt x="2445" y="992"/>
                    </a:lnTo>
                    <a:lnTo>
                      <a:pt x="2439" y="986"/>
                    </a:lnTo>
                    <a:lnTo>
                      <a:pt x="2433" y="986"/>
                    </a:lnTo>
                    <a:lnTo>
                      <a:pt x="2433" y="980"/>
                    </a:lnTo>
                    <a:lnTo>
                      <a:pt x="2427" y="986"/>
                    </a:lnTo>
                    <a:lnTo>
                      <a:pt x="2427" y="992"/>
                    </a:lnTo>
                    <a:lnTo>
                      <a:pt x="2421" y="992"/>
                    </a:lnTo>
                    <a:lnTo>
                      <a:pt x="2415" y="986"/>
                    </a:lnTo>
                    <a:lnTo>
                      <a:pt x="2415" y="992"/>
                    </a:lnTo>
                    <a:lnTo>
                      <a:pt x="2415" y="998"/>
                    </a:lnTo>
                    <a:lnTo>
                      <a:pt x="2415" y="1004"/>
                    </a:lnTo>
                    <a:lnTo>
                      <a:pt x="2409" y="1004"/>
                    </a:lnTo>
                    <a:lnTo>
                      <a:pt x="2409" y="998"/>
                    </a:lnTo>
                    <a:lnTo>
                      <a:pt x="2403" y="998"/>
                    </a:lnTo>
                    <a:lnTo>
                      <a:pt x="2403" y="1010"/>
                    </a:lnTo>
                    <a:lnTo>
                      <a:pt x="2385" y="1046"/>
                    </a:lnTo>
                    <a:lnTo>
                      <a:pt x="2415" y="1088"/>
                    </a:lnTo>
                    <a:lnTo>
                      <a:pt x="2421" y="1094"/>
                    </a:lnTo>
                    <a:lnTo>
                      <a:pt x="2421" y="1094"/>
                    </a:lnTo>
                    <a:lnTo>
                      <a:pt x="2433" y="1100"/>
                    </a:lnTo>
                    <a:lnTo>
                      <a:pt x="2439" y="1100"/>
                    </a:lnTo>
                    <a:lnTo>
                      <a:pt x="2451" y="1106"/>
                    </a:lnTo>
                    <a:lnTo>
                      <a:pt x="2457" y="1106"/>
                    </a:lnTo>
                    <a:lnTo>
                      <a:pt x="2463" y="1106"/>
                    </a:lnTo>
                    <a:lnTo>
                      <a:pt x="2469" y="1106"/>
                    </a:lnTo>
                    <a:lnTo>
                      <a:pt x="2475" y="1106"/>
                    </a:lnTo>
                    <a:lnTo>
                      <a:pt x="2481" y="1106"/>
                    </a:lnTo>
                    <a:lnTo>
                      <a:pt x="2487" y="1106"/>
                    </a:lnTo>
                    <a:lnTo>
                      <a:pt x="2493" y="1112"/>
                    </a:lnTo>
                    <a:lnTo>
                      <a:pt x="2493" y="1118"/>
                    </a:lnTo>
                    <a:lnTo>
                      <a:pt x="2493" y="1124"/>
                    </a:lnTo>
                    <a:lnTo>
                      <a:pt x="2499" y="1130"/>
                    </a:lnTo>
                    <a:lnTo>
                      <a:pt x="2499" y="1130"/>
                    </a:lnTo>
                    <a:lnTo>
                      <a:pt x="2505" y="1142"/>
                    </a:lnTo>
                    <a:lnTo>
                      <a:pt x="2505" y="1184"/>
                    </a:lnTo>
                    <a:lnTo>
                      <a:pt x="2511" y="1196"/>
                    </a:lnTo>
                    <a:lnTo>
                      <a:pt x="2523" y="1208"/>
                    </a:lnTo>
                    <a:lnTo>
                      <a:pt x="2541" y="1208"/>
                    </a:lnTo>
                    <a:lnTo>
                      <a:pt x="2547" y="1202"/>
                    </a:lnTo>
                    <a:lnTo>
                      <a:pt x="2553" y="1202"/>
                    </a:lnTo>
                    <a:lnTo>
                      <a:pt x="2559" y="1202"/>
                    </a:lnTo>
                    <a:lnTo>
                      <a:pt x="2559" y="1208"/>
                    </a:lnTo>
                    <a:lnTo>
                      <a:pt x="2565" y="1208"/>
                    </a:lnTo>
                    <a:lnTo>
                      <a:pt x="2584" y="1202"/>
                    </a:lnTo>
                    <a:lnTo>
                      <a:pt x="2608" y="1184"/>
                    </a:lnTo>
                    <a:lnTo>
                      <a:pt x="2614" y="1184"/>
                    </a:lnTo>
                    <a:lnTo>
                      <a:pt x="2626" y="1184"/>
                    </a:lnTo>
                    <a:lnTo>
                      <a:pt x="2632" y="1184"/>
                    </a:lnTo>
                    <a:lnTo>
                      <a:pt x="2644" y="1190"/>
                    </a:lnTo>
                    <a:lnTo>
                      <a:pt x="2650" y="1184"/>
                    </a:lnTo>
                    <a:lnTo>
                      <a:pt x="2680" y="1166"/>
                    </a:lnTo>
                    <a:lnTo>
                      <a:pt x="2698" y="1154"/>
                    </a:lnTo>
                    <a:lnTo>
                      <a:pt x="2710" y="1142"/>
                    </a:lnTo>
                    <a:close/>
                    <a:moveTo>
                      <a:pt x="2379" y="932"/>
                    </a:moveTo>
                    <a:lnTo>
                      <a:pt x="2367" y="926"/>
                    </a:lnTo>
                    <a:lnTo>
                      <a:pt x="2355" y="926"/>
                    </a:lnTo>
                    <a:lnTo>
                      <a:pt x="2355" y="926"/>
                    </a:lnTo>
                    <a:lnTo>
                      <a:pt x="2349" y="920"/>
                    </a:lnTo>
                    <a:lnTo>
                      <a:pt x="2349" y="920"/>
                    </a:lnTo>
                    <a:lnTo>
                      <a:pt x="2343" y="920"/>
                    </a:lnTo>
                    <a:lnTo>
                      <a:pt x="2337" y="926"/>
                    </a:lnTo>
                    <a:lnTo>
                      <a:pt x="2337" y="932"/>
                    </a:lnTo>
                    <a:lnTo>
                      <a:pt x="2301" y="932"/>
                    </a:lnTo>
                    <a:lnTo>
                      <a:pt x="2295" y="926"/>
                    </a:lnTo>
                    <a:lnTo>
                      <a:pt x="2289" y="926"/>
                    </a:lnTo>
                    <a:lnTo>
                      <a:pt x="2277" y="914"/>
                    </a:lnTo>
                    <a:lnTo>
                      <a:pt x="2271" y="908"/>
                    </a:lnTo>
                    <a:lnTo>
                      <a:pt x="2265" y="908"/>
                    </a:lnTo>
                    <a:lnTo>
                      <a:pt x="2265" y="914"/>
                    </a:lnTo>
                    <a:lnTo>
                      <a:pt x="2265" y="920"/>
                    </a:lnTo>
                    <a:lnTo>
                      <a:pt x="2259" y="920"/>
                    </a:lnTo>
                    <a:lnTo>
                      <a:pt x="2241" y="914"/>
                    </a:lnTo>
                    <a:lnTo>
                      <a:pt x="2235" y="914"/>
                    </a:lnTo>
                    <a:lnTo>
                      <a:pt x="2175" y="908"/>
                    </a:lnTo>
                    <a:lnTo>
                      <a:pt x="2169" y="908"/>
                    </a:lnTo>
                    <a:lnTo>
                      <a:pt x="2163" y="902"/>
                    </a:lnTo>
                    <a:lnTo>
                      <a:pt x="2157" y="896"/>
                    </a:lnTo>
                    <a:lnTo>
                      <a:pt x="2151" y="896"/>
                    </a:lnTo>
                    <a:lnTo>
                      <a:pt x="2151" y="902"/>
                    </a:lnTo>
                    <a:lnTo>
                      <a:pt x="2145" y="902"/>
                    </a:lnTo>
                    <a:lnTo>
                      <a:pt x="2139" y="896"/>
                    </a:lnTo>
                    <a:lnTo>
                      <a:pt x="2139" y="896"/>
                    </a:lnTo>
                    <a:lnTo>
                      <a:pt x="2133" y="908"/>
                    </a:lnTo>
                    <a:lnTo>
                      <a:pt x="2139" y="914"/>
                    </a:lnTo>
                    <a:lnTo>
                      <a:pt x="2133" y="920"/>
                    </a:lnTo>
                    <a:lnTo>
                      <a:pt x="2127" y="932"/>
                    </a:lnTo>
                    <a:lnTo>
                      <a:pt x="2121" y="932"/>
                    </a:lnTo>
                    <a:lnTo>
                      <a:pt x="2115" y="938"/>
                    </a:lnTo>
                    <a:lnTo>
                      <a:pt x="2115" y="944"/>
                    </a:lnTo>
                    <a:lnTo>
                      <a:pt x="2115" y="956"/>
                    </a:lnTo>
                    <a:lnTo>
                      <a:pt x="2121" y="962"/>
                    </a:lnTo>
                    <a:lnTo>
                      <a:pt x="2127" y="968"/>
                    </a:lnTo>
                    <a:lnTo>
                      <a:pt x="2139" y="968"/>
                    </a:lnTo>
                    <a:lnTo>
                      <a:pt x="2145" y="962"/>
                    </a:lnTo>
                    <a:lnTo>
                      <a:pt x="2157" y="956"/>
                    </a:lnTo>
                    <a:lnTo>
                      <a:pt x="2181" y="956"/>
                    </a:lnTo>
                    <a:lnTo>
                      <a:pt x="2223" y="956"/>
                    </a:lnTo>
                    <a:lnTo>
                      <a:pt x="2229" y="956"/>
                    </a:lnTo>
                    <a:lnTo>
                      <a:pt x="2277" y="974"/>
                    </a:lnTo>
                    <a:lnTo>
                      <a:pt x="2295" y="980"/>
                    </a:lnTo>
                    <a:lnTo>
                      <a:pt x="2313" y="980"/>
                    </a:lnTo>
                    <a:lnTo>
                      <a:pt x="2331" y="980"/>
                    </a:lnTo>
                    <a:lnTo>
                      <a:pt x="2349" y="974"/>
                    </a:lnTo>
                    <a:lnTo>
                      <a:pt x="2361" y="962"/>
                    </a:lnTo>
                    <a:lnTo>
                      <a:pt x="2379" y="950"/>
                    </a:lnTo>
                    <a:lnTo>
                      <a:pt x="2385" y="932"/>
                    </a:lnTo>
                    <a:lnTo>
                      <a:pt x="2379" y="932"/>
                    </a:lnTo>
                    <a:close/>
                    <a:moveTo>
                      <a:pt x="3220" y="1689"/>
                    </a:moveTo>
                    <a:lnTo>
                      <a:pt x="3196" y="1677"/>
                    </a:lnTo>
                    <a:lnTo>
                      <a:pt x="3178" y="1659"/>
                    </a:lnTo>
                    <a:lnTo>
                      <a:pt x="3178" y="1653"/>
                    </a:lnTo>
                    <a:lnTo>
                      <a:pt x="3172" y="1629"/>
                    </a:lnTo>
                    <a:lnTo>
                      <a:pt x="3172" y="1617"/>
                    </a:lnTo>
                    <a:lnTo>
                      <a:pt x="3166" y="1617"/>
                    </a:lnTo>
                    <a:lnTo>
                      <a:pt x="3154" y="1611"/>
                    </a:lnTo>
                    <a:lnTo>
                      <a:pt x="3136" y="1617"/>
                    </a:lnTo>
                    <a:lnTo>
                      <a:pt x="3130" y="1617"/>
                    </a:lnTo>
                    <a:lnTo>
                      <a:pt x="3130" y="1605"/>
                    </a:lnTo>
                    <a:lnTo>
                      <a:pt x="3130" y="1569"/>
                    </a:lnTo>
                    <a:lnTo>
                      <a:pt x="3124" y="1557"/>
                    </a:lnTo>
                    <a:lnTo>
                      <a:pt x="3124" y="1545"/>
                    </a:lnTo>
                    <a:lnTo>
                      <a:pt x="3082" y="1503"/>
                    </a:lnTo>
                    <a:lnTo>
                      <a:pt x="3070" y="1491"/>
                    </a:lnTo>
                    <a:lnTo>
                      <a:pt x="3010" y="1461"/>
                    </a:lnTo>
                    <a:lnTo>
                      <a:pt x="2962" y="1443"/>
                    </a:lnTo>
                    <a:lnTo>
                      <a:pt x="2938" y="1437"/>
                    </a:lnTo>
                    <a:lnTo>
                      <a:pt x="2920" y="1425"/>
                    </a:lnTo>
                    <a:lnTo>
                      <a:pt x="2914" y="1425"/>
                    </a:lnTo>
                    <a:lnTo>
                      <a:pt x="2908" y="1425"/>
                    </a:lnTo>
                    <a:lnTo>
                      <a:pt x="2902" y="1425"/>
                    </a:lnTo>
                    <a:lnTo>
                      <a:pt x="2896" y="1431"/>
                    </a:lnTo>
                    <a:lnTo>
                      <a:pt x="2890" y="1425"/>
                    </a:lnTo>
                    <a:lnTo>
                      <a:pt x="2884" y="1419"/>
                    </a:lnTo>
                    <a:lnTo>
                      <a:pt x="2884" y="1419"/>
                    </a:lnTo>
                    <a:lnTo>
                      <a:pt x="2872" y="1413"/>
                    </a:lnTo>
                    <a:lnTo>
                      <a:pt x="2860" y="1401"/>
                    </a:lnTo>
                    <a:lnTo>
                      <a:pt x="2836" y="1395"/>
                    </a:lnTo>
                    <a:lnTo>
                      <a:pt x="2830" y="1389"/>
                    </a:lnTo>
                    <a:lnTo>
                      <a:pt x="2830" y="1383"/>
                    </a:lnTo>
                    <a:lnTo>
                      <a:pt x="2830" y="1383"/>
                    </a:lnTo>
                    <a:lnTo>
                      <a:pt x="2830" y="1377"/>
                    </a:lnTo>
                    <a:lnTo>
                      <a:pt x="2830" y="1377"/>
                    </a:lnTo>
                    <a:lnTo>
                      <a:pt x="2812" y="1371"/>
                    </a:lnTo>
                    <a:lnTo>
                      <a:pt x="2788" y="1359"/>
                    </a:lnTo>
                    <a:lnTo>
                      <a:pt x="2776" y="1359"/>
                    </a:lnTo>
                    <a:lnTo>
                      <a:pt x="2764" y="1371"/>
                    </a:lnTo>
                    <a:lnTo>
                      <a:pt x="2758" y="1389"/>
                    </a:lnTo>
                    <a:lnTo>
                      <a:pt x="2752" y="1401"/>
                    </a:lnTo>
                    <a:lnTo>
                      <a:pt x="2758" y="1419"/>
                    </a:lnTo>
                    <a:lnTo>
                      <a:pt x="2764" y="1437"/>
                    </a:lnTo>
                    <a:lnTo>
                      <a:pt x="2788" y="1467"/>
                    </a:lnTo>
                    <a:lnTo>
                      <a:pt x="2788" y="1467"/>
                    </a:lnTo>
                    <a:lnTo>
                      <a:pt x="2794" y="1479"/>
                    </a:lnTo>
                    <a:lnTo>
                      <a:pt x="2794" y="1485"/>
                    </a:lnTo>
                    <a:lnTo>
                      <a:pt x="2788" y="1491"/>
                    </a:lnTo>
                    <a:lnTo>
                      <a:pt x="2776" y="1503"/>
                    </a:lnTo>
                    <a:lnTo>
                      <a:pt x="2770" y="1509"/>
                    </a:lnTo>
                    <a:lnTo>
                      <a:pt x="2758" y="1533"/>
                    </a:lnTo>
                    <a:lnTo>
                      <a:pt x="2752" y="1539"/>
                    </a:lnTo>
                    <a:lnTo>
                      <a:pt x="2740" y="1557"/>
                    </a:lnTo>
                    <a:lnTo>
                      <a:pt x="2722" y="1563"/>
                    </a:lnTo>
                    <a:lnTo>
                      <a:pt x="2716" y="1569"/>
                    </a:lnTo>
                    <a:lnTo>
                      <a:pt x="2716" y="1575"/>
                    </a:lnTo>
                    <a:lnTo>
                      <a:pt x="2710" y="1581"/>
                    </a:lnTo>
                    <a:lnTo>
                      <a:pt x="2698" y="1587"/>
                    </a:lnTo>
                    <a:lnTo>
                      <a:pt x="2692" y="1599"/>
                    </a:lnTo>
                    <a:lnTo>
                      <a:pt x="2686" y="1605"/>
                    </a:lnTo>
                    <a:lnTo>
                      <a:pt x="2686" y="1629"/>
                    </a:lnTo>
                    <a:lnTo>
                      <a:pt x="2698" y="1641"/>
                    </a:lnTo>
                    <a:lnTo>
                      <a:pt x="2710" y="1659"/>
                    </a:lnTo>
                    <a:lnTo>
                      <a:pt x="2722" y="1671"/>
                    </a:lnTo>
                    <a:lnTo>
                      <a:pt x="2722" y="1683"/>
                    </a:lnTo>
                    <a:lnTo>
                      <a:pt x="2728" y="1695"/>
                    </a:lnTo>
                    <a:lnTo>
                      <a:pt x="2728" y="1701"/>
                    </a:lnTo>
                    <a:lnTo>
                      <a:pt x="2728" y="1713"/>
                    </a:lnTo>
                    <a:lnTo>
                      <a:pt x="2728" y="1719"/>
                    </a:lnTo>
                    <a:lnTo>
                      <a:pt x="2734" y="1737"/>
                    </a:lnTo>
                    <a:lnTo>
                      <a:pt x="2734" y="1737"/>
                    </a:lnTo>
                    <a:lnTo>
                      <a:pt x="2740" y="1737"/>
                    </a:lnTo>
                    <a:lnTo>
                      <a:pt x="2746" y="1737"/>
                    </a:lnTo>
                    <a:lnTo>
                      <a:pt x="2746" y="1737"/>
                    </a:lnTo>
                    <a:lnTo>
                      <a:pt x="2746" y="1743"/>
                    </a:lnTo>
                    <a:lnTo>
                      <a:pt x="2746" y="1743"/>
                    </a:lnTo>
                    <a:lnTo>
                      <a:pt x="2758" y="1786"/>
                    </a:lnTo>
                    <a:lnTo>
                      <a:pt x="2764" y="1798"/>
                    </a:lnTo>
                    <a:lnTo>
                      <a:pt x="2764" y="1804"/>
                    </a:lnTo>
                    <a:lnTo>
                      <a:pt x="2764" y="1804"/>
                    </a:lnTo>
                    <a:lnTo>
                      <a:pt x="2752" y="1882"/>
                    </a:lnTo>
                    <a:lnTo>
                      <a:pt x="2752" y="1924"/>
                    </a:lnTo>
                    <a:lnTo>
                      <a:pt x="2752" y="1936"/>
                    </a:lnTo>
                    <a:lnTo>
                      <a:pt x="2758" y="1936"/>
                    </a:lnTo>
                    <a:lnTo>
                      <a:pt x="2764" y="1942"/>
                    </a:lnTo>
                    <a:lnTo>
                      <a:pt x="2764" y="1948"/>
                    </a:lnTo>
                    <a:lnTo>
                      <a:pt x="2770" y="1954"/>
                    </a:lnTo>
                    <a:lnTo>
                      <a:pt x="2770" y="1960"/>
                    </a:lnTo>
                    <a:lnTo>
                      <a:pt x="2788" y="1960"/>
                    </a:lnTo>
                    <a:lnTo>
                      <a:pt x="2806" y="1960"/>
                    </a:lnTo>
                    <a:lnTo>
                      <a:pt x="2824" y="1972"/>
                    </a:lnTo>
                    <a:lnTo>
                      <a:pt x="2842" y="1978"/>
                    </a:lnTo>
                    <a:lnTo>
                      <a:pt x="2848" y="1990"/>
                    </a:lnTo>
                    <a:lnTo>
                      <a:pt x="2860" y="2002"/>
                    </a:lnTo>
                    <a:lnTo>
                      <a:pt x="2860" y="2008"/>
                    </a:lnTo>
                    <a:lnTo>
                      <a:pt x="2866" y="2002"/>
                    </a:lnTo>
                    <a:lnTo>
                      <a:pt x="2872" y="1996"/>
                    </a:lnTo>
                    <a:lnTo>
                      <a:pt x="2878" y="1990"/>
                    </a:lnTo>
                    <a:lnTo>
                      <a:pt x="2884" y="1990"/>
                    </a:lnTo>
                    <a:lnTo>
                      <a:pt x="2902" y="1960"/>
                    </a:lnTo>
                    <a:lnTo>
                      <a:pt x="2908" y="1936"/>
                    </a:lnTo>
                    <a:lnTo>
                      <a:pt x="2914" y="1924"/>
                    </a:lnTo>
                    <a:lnTo>
                      <a:pt x="2932" y="1906"/>
                    </a:lnTo>
                    <a:lnTo>
                      <a:pt x="2938" y="1906"/>
                    </a:lnTo>
                    <a:lnTo>
                      <a:pt x="2962" y="1894"/>
                    </a:lnTo>
                    <a:lnTo>
                      <a:pt x="2968" y="1888"/>
                    </a:lnTo>
                    <a:lnTo>
                      <a:pt x="2980" y="1876"/>
                    </a:lnTo>
                    <a:lnTo>
                      <a:pt x="2986" y="1870"/>
                    </a:lnTo>
                    <a:lnTo>
                      <a:pt x="2998" y="1870"/>
                    </a:lnTo>
                    <a:lnTo>
                      <a:pt x="3004" y="1864"/>
                    </a:lnTo>
                    <a:lnTo>
                      <a:pt x="3016" y="1852"/>
                    </a:lnTo>
                    <a:lnTo>
                      <a:pt x="3028" y="1846"/>
                    </a:lnTo>
                    <a:lnTo>
                      <a:pt x="3034" y="1840"/>
                    </a:lnTo>
                    <a:lnTo>
                      <a:pt x="3040" y="1840"/>
                    </a:lnTo>
                    <a:lnTo>
                      <a:pt x="3076" y="1840"/>
                    </a:lnTo>
                    <a:lnTo>
                      <a:pt x="3082" y="1834"/>
                    </a:lnTo>
                    <a:lnTo>
                      <a:pt x="3118" y="1828"/>
                    </a:lnTo>
                    <a:lnTo>
                      <a:pt x="3130" y="1822"/>
                    </a:lnTo>
                    <a:lnTo>
                      <a:pt x="3142" y="1816"/>
                    </a:lnTo>
                    <a:lnTo>
                      <a:pt x="3154" y="1816"/>
                    </a:lnTo>
                    <a:lnTo>
                      <a:pt x="3160" y="1816"/>
                    </a:lnTo>
                    <a:lnTo>
                      <a:pt x="3202" y="1780"/>
                    </a:lnTo>
                    <a:lnTo>
                      <a:pt x="3202" y="1773"/>
                    </a:lnTo>
                    <a:lnTo>
                      <a:pt x="3238" y="1749"/>
                    </a:lnTo>
                    <a:lnTo>
                      <a:pt x="3244" y="1743"/>
                    </a:lnTo>
                    <a:lnTo>
                      <a:pt x="3250" y="1731"/>
                    </a:lnTo>
                    <a:lnTo>
                      <a:pt x="3256" y="1719"/>
                    </a:lnTo>
                    <a:lnTo>
                      <a:pt x="3256" y="1713"/>
                    </a:lnTo>
                    <a:lnTo>
                      <a:pt x="3220" y="1689"/>
                    </a:lnTo>
                    <a:close/>
                  </a:path>
                </a:pathLst>
              </a:custGeom>
              <a:solidFill>
                <a:srgbClr val="FFE47A"/>
              </a:solidFill>
              <a:ln w="9525"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1200"/>
              </a:p>
            </p:txBody>
          </p:sp>
        </p:grpSp>
        <p:grpSp>
          <p:nvGrpSpPr>
            <p:cNvPr id="202" name="Southwest">
              <a:extLst>
                <a:ext uri="{FF2B5EF4-FFF2-40B4-BE49-F238E27FC236}">
                  <a16:creationId xmlns:a16="http://schemas.microsoft.com/office/drawing/2014/main" id="{275D3C2A-2D0C-64E5-6C89-44ADC1937834}"/>
                </a:ext>
              </a:extLst>
            </p:cNvPr>
            <p:cNvGrpSpPr/>
            <p:nvPr/>
          </p:nvGrpSpPr>
          <p:grpSpPr>
            <a:xfrm>
              <a:off x="5500014" y="3460378"/>
              <a:ext cx="3734767" cy="2079594"/>
              <a:chOff x="1672400" y="3565762"/>
              <a:chExt cx="4255400" cy="2369493"/>
            </a:xfrm>
            <a:solidFill>
              <a:srgbClr val="F0EFEB"/>
            </a:solidFill>
          </p:grpSpPr>
          <p:sp>
            <p:nvSpPr>
              <p:cNvPr id="203" name="Arizona">
                <a:extLst>
                  <a:ext uri="{FF2B5EF4-FFF2-40B4-BE49-F238E27FC236}">
                    <a16:creationId xmlns:a16="http://schemas.microsoft.com/office/drawing/2014/main" id="{856C9F05-555D-C402-C8E2-C632CB59D7EE}"/>
                  </a:ext>
                </a:extLst>
              </p:cNvPr>
              <p:cNvSpPr>
                <a:spLocks/>
              </p:cNvSpPr>
              <p:nvPr/>
            </p:nvSpPr>
            <p:spPr bwMode="auto">
              <a:xfrm>
                <a:off x="1672400" y="3565762"/>
                <a:ext cx="1052324" cy="1195095"/>
              </a:xfrm>
              <a:custGeom>
                <a:avLst/>
                <a:gdLst>
                  <a:gd name="T0" fmla="*/ 29 w 452"/>
                  <a:gd name="T1" fmla="*/ 324 h 510"/>
                  <a:gd name="T2" fmla="*/ 17 w 452"/>
                  <a:gd name="T3" fmla="*/ 305 h 510"/>
                  <a:gd name="T4" fmla="*/ 23 w 452"/>
                  <a:gd name="T5" fmla="*/ 276 h 510"/>
                  <a:gd name="T6" fmla="*/ 53 w 452"/>
                  <a:gd name="T7" fmla="*/ 229 h 510"/>
                  <a:gd name="T8" fmla="*/ 75 w 452"/>
                  <a:gd name="T9" fmla="*/ 215 h 510"/>
                  <a:gd name="T10" fmla="*/ 62 w 452"/>
                  <a:gd name="T11" fmla="*/ 198 h 510"/>
                  <a:gd name="T12" fmla="*/ 54 w 452"/>
                  <a:gd name="T13" fmla="*/ 152 h 510"/>
                  <a:gd name="T14" fmla="*/ 63 w 452"/>
                  <a:gd name="T15" fmla="*/ 65 h 510"/>
                  <a:gd name="T16" fmla="*/ 78 w 452"/>
                  <a:gd name="T17" fmla="*/ 61 h 510"/>
                  <a:gd name="T18" fmla="*/ 104 w 452"/>
                  <a:gd name="T19" fmla="*/ 76 h 510"/>
                  <a:gd name="T20" fmla="*/ 126 w 452"/>
                  <a:gd name="T21" fmla="*/ 0 h 510"/>
                  <a:gd name="T22" fmla="*/ 452 w 452"/>
                  <a:gd name="T23" fmla="*/ 54 h 510"/>
                  <a:gd name="T24" fmla="*/ 384 w 452"/>
                  <a:gd name="T25" fmla="*/ 510 h 510"/>
                  <a:gd name="T26" fmla="*/ 284 w 452"/>
                  <a:gd name="T27" fmla="*/ 496 h 510"/>
                  <a:gd name="T28" fmla="*/ 221 w 452"/>
                  <a:gd name="T29" fmla="*/ 478 h 510"/>
                  <a:gd name="T30" fmla="*/ 93 w 452"/>
                  <a:gd name="T31" fmla="*/ 428 h 510"/>
                  <a:gd name="T32" fmla="*/ 0 w 452"/>
                  <a:gd name="T33" fmla="*/ 349 h 510"/>
                  <a:gd name="T34" fmla="*/ 29 w 452"/>
                  <a:gd name="T35" fmla="*/ 324 h 510"/>
                  <a:gd name="T36" fmla="*/ 29 w 452"/>
                  <a:gd name="T37" fmla="*/ 324 h 5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2"/>
                  <a:gd name="T58" fmla="*/ 0 h 510"/>
                  <a:gd name="T59" fmla="*/ 452 w 452"/>
                  <a:gd name="T60" fmla="*/ 510 h 5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2" h="510">
                    <a:moveTo>
                      <a:pt x="29" y="324"/>
                    </a:moveTo>
                    <a:lnTo>
                      <a:pt x="17" y="305"/>
                    </a:lnTo>
                    <a:lnTo>
                      <a:pt x="23" y="276"/>
                    </a:lnTo>
                    <a:lnTo>
                      <a:pt x="53" y="229"/>
                    </a:lnTo>
                    <a:lnTo>
                      <a:pt x="75" y="215"/>
                    </a:lnTo>
                    <a:lnTo>
                      <a:pt x="62" y="198"/>
                    </a:lnTo>
                    <a:lnTo>
                      <a:pt x="54" y="152"/>
                    </a:lnTo>
                    <a:lnTo>
                      <a:pt x="63" y="65"/>
                    </a:lnTo>
                    <a:lnTo>
                      <a:pt x="78" y="61"/>
                    </a:lnTo>
                    <a:lnTo>
                      <a:pt x="104" y="76"/>
                    </a:lnTo>
                    <a:lnTo>
                      <a:pt x="126" y="0"/>
                    </a:lnTo>
                    <a:lnTo>
                      <a:pt x="452" y="54"/>
                    </a:lnTo>
                    <a:lnTo>
                      <a:pt x="384" y="510"/>
                    </a:lnTo>
                    <a:lnTo>
                      <a:pt x="284" y="496"/>
                    </a:lnTo>
                    <a:lnTo>
                      <a:pt x="221" y="478"/>
                    </a:lnTo>
                    <a:lnTo>
                      <a:pt x="93" y="428"/>
                    </a:lnTo>
                    <a:lnTo>
                      <a:pt x="0" y="349"/>
                    </a:lnTo>
                    <a:lnTo>
                      <a:pt x="29" y="324"/>
                    </a:lnTo>
                    <a:close/>
                  </a:path>
                </a:pathLst>
              </a:custGeom>
              <a:solidFill>
                <a:schemeClr val="bg1"/>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04" name="New Mexico">
                <a:extLst>
                  <a:ext uri="{FF2B5EF4-FFF2-40B4-BE49-F238E27FC236}">
                    <a16:creationId xmlns:a16="http://schemas.microsoft.com/office/drawing/2014/main" id="{23C7D360-C7E2-6490-5C6A-0BC438138738}"/>
                  </a:ext>
                </a:extLst>
              </p:cNvPr>
              <p:cNvSpPr>
                <a:spLocks/>
              </p:cNvSpPr>
              <p:nvPr/>
            </p:nvSpPr>
            <p:spPr bwMode="auto">
              <a:xfrm>
                <a:off x="2566412" y="3688007"/>
                <a:ext cx="1084919" cy="1087302"/>
              </a:xfrm>
              <a:custGeom>
                <a:avLst/>
                <a:gdLst>
                  <a:gd name="T0" fmla="*/ 59 w 466"/>
                  <a:gd name="T1" fmla="*/ 464 h 464"/>
                  <a:gd name="T2" fmla="*/ 65 w 466"/>
                  <a:gd name="T3" fmla="*/ 429 h 464"/>
                  <a:gd name="T4" fmla="*/ 181 w 466"/>
                  <a:gd name="T5" fmla="*/ 444 h 464"/>
                  <a:gd name="T6" fmla="*/ 177 w 466"/>
                  <a:gd name="T7" fmla="*/ 427 h 464"/>
                  <a:gd name="T8" fmla="*/ 428 w 466"/>
                  <a:gd name="T9" fmla="*/ 450 h 464"/>
                  <a:gd name="T10" fmla="*/ 466 w 466"/>
                  <a:gd name="T11" fmla="*/ 42 h 464"/>
                  <a:gd name="T12" fmla="*/ 269 w 466"/>
                  <a:gd name="T13" fmla="*/ 25 h 464"/>
                  <a:gd name="T14" fmla="*/ 68 w 466"/>
                  <a:gd name="T15" fmla="*/ 0 h 464"/>
                  <a:gd name="T16" fmla="*/ 0 w 466"/>
                  <a:gd name="T17" fmla="*/ 456 h 464"/>
                  <a:gd name="T18" fmla="*/ 59 w 466"/>
                  <a:gd name="T19" fmla="*/ 464 h 464"/>
                  <a:gd name="T20" fmla="*/ 59 w 466"/>
                  <a:gd name="T21" fmla="*/ 464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6"/>
                  <a:gd name="T34" fmla="*/ 0 h 464"/>
                  <a:gd name="T35" fmla="*/ 466 w 466"/>
                  <a:gd name="T36" fmla="*/ 464 h 4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6" h="464">
                    <a:moveTo>
                      <a:pt x="59" y="464"/>
                    </a:moveTo>
                    <a:lnTo>
                      <a:pt x="65" y="429"/>
                    </a:lnTo>
                    <a:lnTo>
                      <a:pt x="181" y="444"/>
                    </a:lnTo>
                    <a:lnTo>
                      <a:pt x="177" y="427"/>
                    </a:lnTo>
                    <a:lnTo>
                      <a:pt x="428" y="450"/>
                    </a:lnTo>
                    <a:lnTo>
                      <a:pt x="466" y="42"/>
                    </a:lnTo>
                    <a:lnTo>
                      <a:pt x="269" y="25"/>
                    </a:lnTo>
                    <a:lnTo>
                      <a:pt x="68" y="0"/>
                    </a:lnTo>
                    <a:lnTo>
                      <a:pt x="0" y="456"/>
                    </a:lnTo>
                    <a:lnTo>
                      <a:pt x="59" y="464"/>
                    </a:lnTo>
                    <a:close/>
                  </a:path>
                </a:pathLst>
              </a:custGeom>
              <a:solidFill>
                <a:schemeClr val="bg1"/>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05" name="Texas">
                <a:extLst>
                  <a:ext uri="{FF2B5EF4-FFF2-40B4-BE49-F238E27FC236}">
                    <a16:creationId xmlns:a16="http://schemas.microsoft.com/office/drawing/2014/main" id="{D01455EE-CF13-9162-4AED-862DCAAB883A}"/>
                  </a:ext>
                </a:extLst>
              </p:cNvPr>
              <p:cNvSpPr>
                <a:spLocks/>
              </p:cNvSpPr>
              <p:nvPr/>
            </p:nvSpPr>
            <p:spPr bwMode="auto">
              <a:xfrm>
                <a:off x="2978494" y="3887189"/>
                <a:ext cx="2155868" cy="2048066"/>
              </a:xfrm>
              <a:custGeom>
                <a:avLst/>
                <a:gdLst>
                  <a:gd name="T0" fmla="*/ 0 w 926"/>
                  <a:gd name="T1" fmla="*/ 342 h 874"/>
                  <a:gd name="T2" fmla="*/ 251 w 926"/>
                  <a:gd name="T3" fmla="*/ 365 h 874"/>
                  <a:gd name="T4" fmla="*/ 286 w 926"/>
                  <a:gd name="T5" fmla="*/ 0 h 874"/>
                  <a:gd name="T6" fmla="*/ 487 w 926"/>
                  <a:gd name="T7" fmla="*/ 12 h 874"/>
                  <a:gd name="T8" fmla="*/ 480 w 926"/>
                  <a:gd name="T9" fmla="*/ 169 h 874"/>
                  <a:gd name="T10" fmla="*/ 499 w 926"/>
                  <a:gd name="T11" fmla="*/ 185 h 874"/>
                  <a:gd name="T12" fmla="*/ 518 w 926"/>
                  <a:gd name="T13" fmla="*/ 185 h 874"/>
                  <a:gd name="T14" fmla="*/ 533 w 926"/>
                  <a:gd name="T15" fmla="*/ 200 h 874"/>
                  <a:gd name="T16" fmla="*/ 563 w 926"/>
                  <a:gd name="T17" fmla="*/ 207 h 874"/>
                  <a:gd name="T18" fmla="*/ 624 w 926"/>
                  <a:gd name="T19" fmla="*/ 233 h 874"/>
                  <a:gd name="T20" fmla="*/ 634 w 926"/>
                  <a:gd name="T21" fmla="*/ 222 h 874"/>
                  <a:gd name="T22" fmla="*/ 674 w 926"/>
                  <a:gd name="T23" fmla="*/ 245 h 874"/>
                  <a:gd name="T24" fmla="*/ 725 w 926"/>
                  <a:gd name="T25" fmla="*/ 244 h 874"/>
                  <a:gd name="T26" fmla="*/ 761 w 926"/>
                  <a:gd name="T27" fmla="*/ 233 h 874"/>
                  <a:gd name="T28" fmla="*/ 811 w 926"/>
                  <a:gd name="T29" fmla="*/ 224 h 874"/>
                  <a:gd name="T30" fmla="*/ 856 w 926"/>
                  <a:gd name="T31" fmla="*/ 248 h 874"/>
                  <a:gd name="T32" fmla="*/ 863 w 926"/>
                  <a:gd name="T33" fmla="*/ 256 h 874"/>
                  <a:gd name="T34" fmla="*/ 887 w 926"/>
                  <a:gd name="T35" fmla="*/ 256 h 874"/>
                  <a:gd name="T36" fmla="*/ 892 w 926"/>
                  <a:gd name="T37" fmla="*/ 386 h 874"/>
                  <a:gd name="T38" fmla="*/ 926 w 926"/>
                  <a:gd name="T39" fmla="*/ 449 h 874"/>
                  <a:gd name="T40" fmla="*/ 913 w 926"/>
                  <a:gd name="T41" fmla="*/ 499 h 874"/>
                  <a:gd name="T42" fmla="*/ 916 w 926"/>
                  <a:gd name="T43" fmla="*/ 540 h 874"/>
                  <a:gd name="T44" fmla="*/ 901 w 926"/>
                  <a:gd name="T45" fmla="*/ 561 h 874"/>
                  <a:gd name="T46" fmla="*/ 907 w 926"/>
                  <a:gd name="T47" fmla="*/ 568 h 874"/>
                  <a:gd name="T48" fmla="*/ 868 w 926"/>
                  <a:gd name="T49" fmla="*/ 579 h 874"/>
                  <a:gd name="T50" fmla="*/ 838 w 926"/>
                  <a:gd name="T51" fmla="*/ 583 h 874"/>
                  <a:gd name="T52" fmla="*/ 844 w 926"/>
                  <a:gd name="T53" fmla="*/ 561 h 874"/>
                  <a:gd name="T54" fmla="*/ 828 w 926"/>
                  <a:gd name="T55" fmla="*/ 574 h 874"/>
                  <a:gd name="T56" fmla="*/ 829 w 926"/>
                  <a:gd name="T57" fmla="*/ 599 h 874"/>
                  <a:gd name="T58" fmla="*/ 808 w 926"/>
                  <a:gd name="T59" fmla="*/ 625 h 874"/>
                  <a:gd name="T60" fmla="*/ 699 w 926"/>
                  <a:gd name="T61" fmla="*/ 681 h 874"/>
                  <a:gd name="T62" fmla="*/ 664 w 926"/>
                  <a:gd name="T63" fmla="*/ 717 h 874"/>
                  <a:gd name="T64" fmla="*/ 632 w 926"/>
                  <a:gd name="T65" fmla="*/ 794 h 874"/>
                  <a:gd name="T66" fmla="*/ 659 w 926"/>
                  <a:gd name="T67" fmla="*/ 874 h 874"/>
                  <a:gd name="T68" fmla="*/ 633 w 926"/>
                  <a:gd name="T69" fmla="*/ 874 h 874"/>
                  <a:gd name="T70" fmla="*/ 514 w 926"/>
                  <a:gd name="T71" fmla="*/ 832 h 874"/>
                  <a:gd name="T72" fmla="*/ 502 w 926"/>
                  <a:gd name="T73" fmla="*/ 797 h 874"/>
                  <a:gd name="T74" fmla="*/ 489 w 926"/>
                  <a:gd name="T75" fmla="*/ 782 h 874"/>
                  <a:gd name="T76" fmla="*/ 485 w 926"/>
                  <a:gd name="T77" fmla="*/ 736 h 874"/>
                  <a:gd name="T78" fmla="*/ 462 w 926"/>
                  <a:gd name="T79" fmla="*/ 720 h 874"/>
                  <a:gd name="T80" fmla="*/ 399 w 926"/>
                  <a:gd name="T81" fmla="*/ 598 h 874"/>
                  <a:gd name="T82" fmla="*/ 368 w 926"/>
                  <a:gd name="T83" fmla="*/ 575 h 874"/>
                  <a:gd name="T84" fmla="*/ 359 w 926"/>
                  <a:gd name="T85" fmla="*/ 555 h 874"/>
                  <a:gd name="T86" fmla="*/ 265 w 926"/>
                  <a:gd name="T87" fmla="*/ 551 h 874"/>
                  <a:gd name="T88" fmla="*/ 215 w 926"/>
                  <a:gd name="T89" fmla="*/ 608 h 874"/>
                  <a:gd name="T90" fmla="*/ 131 w 926"/>
                  <a:gd name="T91" fmla="*/ 548 h 874"/>
                  <a:gd name="T92" fmla="*/ 106 w 926"/>
                  <a:gd name="T93" fmla="*/ 465 h 874"/>
                  <a:gd name="T94" fmla="*/ 25 w 926"/>
                  <a:gd name="T95" fmla="*/ 388 h 874"/>
                  <a:gd name="T96" fmla="*/ 16 w 926"/>
                  <a:gd name="T97" fmla="*/ 362 h 874"/>
                  <a:gd name="T98" fmla="*/ 4 w 926"/>
                  <a:gd name="T99" fmla="*/ 359 h 874"/>
                  <a:gd name="T100" fmla="*/ 0 w 926"/>
                  <a:gd name="T101" fmla="*/ 342 h 874"/>
                  <a:gd name="T102" fmla="*/ 0 w 926"/>
                  <a:gd name="T103" fmla="*/ 342 h 8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26"/>
                  <a:gd name="T157" fmla="*/ 0 h 874"/>
                  <a:gd name="T158" fmla="*/ 926 w 926"/>
                  <a:gd name="T159" fmla="*/ 874 h 8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26" h="874">
                    <a:moveTo>
                      <a:pt x="0" y="342"/>
                    </a:moveTo>
                    <a:lnTo>
                      <a:pt x="251" y="365"/>
                    </a:lnTo>
                    <a:lnTo>
                      <a:pt x="286" y="0"/>
                    </a:lnTo>
                    <a:lnTo>
                      <a:pt x="487" y="12"/>
                    </a:lnTo>
                    <a:lnTo>
                      <a:pt x="480" y="169"/>
                    </a:lnTo>
                    <a:lnTo>
                      <a:pt x="499" y="185"/>
                    </a:lnTo>
                    <a:lnTo>
                      <a:pt x="518" y="185"/>
                    </a:lnTo>
                    <a:lnTo>
                      <a:pt x="533" y="200"/>
                    </a:lnTo>
                    <a:lnTo>
                      <a:pt x="563" y="207"/>
                    </a:lnTo>
                    <a:lnTo>
                      <a:pt x="624" y="233"/>
                    </a:lnTo>
                    <a:lnTo>
                      <a:pt x="634" y="222"/>
                    </a:lnTo>
                    <a:lnTo>
                      <a:pt x="674" y="245"/>
                    </a:lnTo>
                    <a:lnTo>
                      <a:pt x="725" y="244"/>
                    </a:lnTo>
                    <a:lnTo>
                      <a:pt x="761" y="233"/>
                    </a:lnTo>
                    <a:lnTo>
                      <a:pt x="811" y="224"/>
                    </a:lnTo>
                    <a:lnTo>
                      <a:pt x="856" y="248"/>
                    </a:lnTo>
                    <a:lnTo>
                      <a:pt x="863" y="256"/>
                    </a:lnTo>
                    <a:lnTo>
                      <a:pt x="887" y="256"/>
                    </a:lnTo>
                    <a:lnTo>
                      <a:pt x="892" y="386"/>
                    </a:lnTo>
                    <a:lnTo>
                      <a:pt x="926" y="449"/>
                    </a:lnTo>
                    <a:lnTo>
                      <a:pt x="913" y="499"/>
                    </a:lnTo>
                    <a:lnTo>
                      <a:pt x="916" y="540"/>
                    </a:lnTo>
                    <a:lnTo>
                      <a:pt x="901" y="561"/>
                    </a:lnTo>
                    <a:lnTo>
                      <a:pt x="907" y="568"/>
                    </a:lnTo>
                    <a:lnTo>
                      <a:pt x="868" y="579"/>
                    </a:lnTo>
                    <a:lnTo>
                      <a:pt x="838" y="583"/>
                    </a:lnTo>
                    <a:lnTo>
                      <a:pt x="844" y="561"/>
                    </a:lnTo>
                    <a:lnTo>
                      <a:pt x="828" y="574"/>
                    </a:lnTo>
                    <a:lnTo>
                      <a:pt x="829" y="599"/>
                    </a:lnTo>
                    <a:lnTo>
                      <a:pt x="808" y="625"/>
                    </a:lnTo>
                    <a:lnTo>
                      <a:pt x="699" y="681"/>
                    </a:lnTo>
                    <a:lnTo>
                      <a:pt x="664" y="717"/>
                    </a:lnTo>
                    <a:lnTo>
                      <a:pt x="632" y="794"/>
                    </a:lnTo>
                    <a:lnTo>
                      <a:pt x="659" y="874"/>
                    </a:lnTo>
                    <a:lnTo>
                      <a:pt x="633" y="874"/>
                    </a:lnTo>
                    <a:lnTo>
                      <a:pt x="514" y="832"/>
                    </a:lnTo>
                    <a:lnTo>
                      <a:pt x="502" y="797"/>
                    </a:lnTo>
                    <a:lnTo>
                      <a:pt x="489" y="782"/>
                    </a:lnTo>
                    <a:lnTo>
                      <a:pt x="485" y="736"/>
                    </a:lnTo>
                    <a:lnTo>
                      <a:pt x="462" y="720"/>
                    </a:lnTo>
                    <a:lnTo>
                      <a:pt x="399" y="598"/>
                    </a:lnTo>
                    <a:lnTo>
                      <a:pt x="368" y="575"/>
                    </a:lnTo>
                    <a:lnTo>
                      <a:pt x="359" y="555"/>
                    </a:lnTo>
                    <a:lnTo>
                      <a:pt x="265" y="551"/>
                    </a:lnTo>
                    <a:lnTo>
                      <a:pt x="215" y="608"/>
                    </a:lnTo>
                    <a:lnTo>
                      <a:pt x="131" y="548"/>
                    </a:lnTo>
                    <a:lnTo>
                      <a:pt x="106" y="465"/>
                    </a:lnTo>
                    <a:lnTo>
                      <a:pt x="25" y="388"/>
                    </a:lnTo>
                    <a:lnTo>
                      <a:pt x="16" y="362"/>
                    </a:lnTo>
                    <a:lnTo>
                      <a:pt x="4" y="359"/>
                    </a:lnTo>
                    <a:lnTo>
                      <a:pt x="0" y="342"/>
                    </a:lnTo>
                    <a:close/>
                  </a:path>
                </a:pathLst>
              </a:custGeom>
              <a:solidFill>
                <a:srgbClr val="FFE47A"/>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06" name="Oklahoma">
                <a:extLst>
                  <a:ext uri="{FF2B5EF4-FFF2-40B4-BE49-F238E27FC236}">
                    <a16:creationId xmlns:a16="http://schemas.microsoft.com/office/drawing/2014/main" id="{52857B38-458E-D7EA-DA51-FF3E6DC6DAD5}"/>
                  </a:ext>
                </a:extLst>
              </p:cNvPr>
              <p:cNvSpPr>
                <a:spLocks/>
              </p:cNvSpPr>
              <p:nvPr/>
            </p:nvSpPr>
            <p:spPr bwMode="auto">
              <a:xfrm>
                <a:off x="3644344" y="3786426"/>
                <a:ext cx="1331703" cy="681907"/>
              </a:xfrm>
              <a:custGeom>
                <a:avLst/>
                <a:gdLst>
                  <a:gd name="T0" fmla="*/ 3 w 572"/>
                  <a:gd name="T1" fmla="*/ 0 h 291"/>
                  <a:gd name="T2" fmla="*/ 67 w 572"/>
                  <a:gd name="T3" fmla="*/ 5 h 291"/>
                  <a:gd name="T4" fmla="*/ 348 w 572"/>
                  <a:gd name="T5" fmla="*/ 18 h 291"/>
                  <a:gd name="T6" fmla="*/ 557 w 572"/>
                  <a:gd name="T7" fmla="*/ 17 h 291"/>
                  <a:gd name="T8" fmla="*/ 559 w 572"/>
                  <a:gd name="T9" fmla="*/ 59 h 291"/>
                  <a:gd name="T10" fmla="*/ 572 w 572"/>
                  <a:gd name="T11" fmla="*/ 150 h 291"/>
                  <a:gd name="T12" fmla="*/ 570 w 572"/>
                  <a:gd name="T13" fmla="*/ 291 h 291"/>
                  <a:gd name="T14" fmla="*/ 525 w 572"/>
                  <a:gd name="T15" fmla="*/ 267 h 291"/>
                  <a:gd name="T16" fmla="*/ 475 w 572"/>
                  <a:gd name="T17" fmla="*/ 276 h 291"/>
                  <a:gd name="T18" fmla="*/ 439 w 572"/>
                  <a:gd name="T19" fmla="*/ 287 h 291"/>
                  <a:gd name="T20" fmla="*/ 388 w 572"/>
                  <a:gd name="T21" fmla="*/ 288 h 291"/>
                  <a:gd name="T22" fmla="*/ 348 w 572"/>
                  <a:gd name="T23" fmla="*/ 265 h 291"/>
                  <a:gd name="T24" fmla="*/ 338 w 572"/>
                  <a:gd name="T25" fmla="*/ 276 h 291"/>
                  <a:gd name="T26" fmla="*/ 277 w 572"/>
                  <a:gd name="T27" fmla="*/ 250 h 291"/>
                  <a:gd name="T28" fmla="*/ 247 w 572"/>
                  <a:gd name="T29" fmla="*/ 243 h 291"/>
                  <a:gd name="T30" fmla="*/ 232 w 572"/>
                  <a:gd name="T31" fmla="*/ 229 h 291"/>
                  <a:gd name="T32" fmla="*/ 213 w 572"/>
                  <a:gd name="T33" fmla="*/ 228 h 291"/>
                  <a:gd name="T34" fmla="*/ 194 w 572"/>
                  <a:gd name="T35" fmla="*/ 212 h 291"/>
                  <a:gd name="T36" fmla="*/ 201 w 572"/>
                  <a:gd name="T37" fmla="*/ 55 h 291"/>
                  <a:gd name="T38" fmla="*/ 0 w 572"/>
                  <a:gd name="T39" fmla="*/ 43 h 291"/>
                  <a:gd name="T40" fmla="*/ 3 w 572"/>
                  <a:gd name="T41" fmla="*/ 0 h 291"/>
                  <a:gd name="T42" fmla="*/ 3 w 572"/>
                  <a:gd name="T43" fmla="*/ 0 h 2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2"/>
                  <a:gd name="T67" fmla="*/ 0 h 291"/>
                  <a:gd name="T68" fmla="*/ 572 w 572"/>
                  <a:gd name="T69" fmla="*/ 291 h 2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2" h="291">
                    <a:moveTo>
                      <a:pt x="3" y="0"/>
                    </a:moveTo>
                    <a:lnTo>
                      <a:pt x="67" y="5"/>
                    </a:lnTo>
                    <a:lnTo>
                      <a:pt x="348" y="18"/>
                    </a:lnTo>
                    <a:lnTo>
                      <a:pt x="557" y="17"/>
                    </a:lnTo>
                    <a:lnTo>
                      <a:pt x="559" y="59"/>
                    </a:lnTo>
                    <a:lnTo>
                      <a:pt x="572" y="150"/>
                    </a:lnTo>
                    <a:lnTo>
                      <a:pt x="570" y="291"/>
                    </a:lnTo>
                    <a:lnTo>
                      <a:pt x="525" y="267"/>
                    </a:lnTo>
                    <a:lnTo>
                      <a:pt x="475" y="276"/>
                    </a:lnTo>
                    <a:lnTo>
                      <a:pt x="439" y="287"/>
                    </a:lnTo>
                    <a:lnTo>
                      <a:pt x="388" y="288"/>
                    </a:lnTo>
                    <a:lnTo>
                      <a:pt x="348" y="265"/>
                    </a:lnTo>
                    <a:lnTo>
                      <a:pt x="338" y="276"/>
                    </a:lnTo>
                    <a:lnTo>
                      <a:pt x="277" y="250"/>
                    </a:lnTo>
                    <a:lnTo>
                      <a:pt x="247" y="243"/>
                    </a:lnTo>
                    <a:lnTo>
                      <a:pt x="232" y="229"/>
                    </a:lnTo>
                    <a:lnTo>
                      <a:pt x="213" y="228"/>
                    </a:lnTo>
                    <a:lnTo>
                      <a:pt x="194" y="212"/>
                    </a:lnTo>
                    <a:lnTo>
                      <a:pt x="201" y="55"/>
                    </a:lnTo>
                    <a:lnTo>
                      <a:pt x="0" y="43"/>
                    </a:lnTo>
                    <a:lnTo>
                      <a:pt x="3" y="0"/>
                    </a:lnTo>
                    <a:close/>
                  </a:path>
                </a:pathLst>
              </a:custGeom>
              <a:solidFill>
                <a:schemeClr val="bg1"/>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07" name="Arkansas">
                <a:extLst>
                  <a:ext uri="{FF2B5EF4-FFF2-40B4-BE49-F238E27FC236}">
                    <a16:creationId xmlns:a16="http://schemas.microsoft.com/office/drawing/2014/main" id="{F8696212-EFE6-7165-C60F-CCF0DC3EEB58}"/>
                  </a:ext>
                </a:extLst>
              </p:cNvPr>
              <p:cNvSpPr>
                <a:spLocks/>
              </p:cNvSpPr>
              <p:nvPr/>
            </p:nvSpPr>
            <p:spPr bwMode="auto">
              <a:xfrm>
                <a:off x="4945781" y="3903593"/>
                <a:ext cx="779931" cy="684251"/>
              </a:xfrm>
              <a:custGeom>
                <a:avLst/>
                <a:gdLst>
                  <a:gd name="T0" fmla="*/ 13 w 335"/>
                  <a:gd name="T1" fmla="*/ 100 h 292"/>
                  <a:gd name="T2" fmla="*/ 11 w 335"/>
                  <a:gd name="T3" fmla="*/ 241 h 292"/>
                  <a:gd name="T4" fmla="*/ 18 w 335"/>
                  <a:gd name="T5" fmla="*/ 249 h 292"/>
                  <a:gd name="T6" fmla="*/ 42 w 335"/>
                  <a:gd name="T7" fmla="*/ 249 h 292"/>
                  <a:gd name="T8" fmla="*/ 43 w 335"/>
                  <a:gd name="T9" fmla="*/ 292 h 292"/>
                  <a:gd name="T10" fmla="*/ 242 w 335"/>
                  <a:gd name="T11" fmla="*/ 290 h 292"/>
                  <a:gd name="T12" fmla="*/ 238 w 335"/>
                  <a:gd name="T13" fmla="*/ 246 h 292"/>
                  <a:gd name="T14" fmla="*/ 254 w 335"/>
                  <a:gd name="T15" fmla="*/ 197 h 292"/>
                  <a:gd name="T16" fmla="*/ 280 w 335"/>
                  <a:gd name="T17" fmla="*/ 164 h 292"/>
                  <a:gd name="T18" fmla="*/ 277 w 335"/>
                  <a:gd name="T19" fmla="*/ 155 h 292"/>
                  <a:gd name="T20" fmla="*/ 296 w 335"/>
                  <a:gd name="T21" fmla="*/ 124 h 292"/>
                  <a:gd name="T22" fmla="*/ 306 w 335"/>
                  <a:gd name="T23" fmla="*/ 90 h 292"/>
                  <a:gd name="T24" fmla="*/ 303 w 335"/>
                  <a:gd name="T25" fmla="*/ 88 h 292"/>
                  <a:gd name="T26" fmla="*/ 319 w 335"/>
                  <a:gd name="T27" fmla="*/ 75 h 292"/>
                  <a:gd name="T28" fmla="*/ 335 w 335"/>
                  <a:gd name="T29" fmla="*/ 46 h 292"/>
                  <a:gd name="T30" fmla="*/ 329 w 335"/>
                  <a:gd name="T31" fmla="*/ 39 h 292"/>
                  <a:gd name="T32" fmla="*/ 284 w 335"/>
                  <a:gd name="T33" fmla="*/ 42 h 292"/>
                  <a:gd name="T34" fmla="*/ 297 w 335"/>
                  <a:gd name="T35" fmla="*/ 25 h 292"/>
                  <a:gd name="T36" fmla="*/ 293 w 335"/>
                  <a:gd name="T37" fmla="*/ 0 h 292"/>
                  <a:gd name="T38" fmla="*/ 0 w 335"/>
                  <a:gd name="T39" fmla="*/ 9 h 292"/>
                  <a:gd name="T40" fmla="*/ 13 w 335"/>
                  <a:gd name="T41" fmla="*/ 100 h 292"/>
                  <a:gd name="T42" fmla="*/ 13 w 335"/>
                  <a:gd name="T43" fmla="*/ 100 h 2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5"/>
                  <a:gd name="T67" fmla="*/ 0 h 292"/>
                  <a:gd name="T68" fmla="*/ 335 w 335"/>
                  <a:gd name="T69" fmla="*/ 292 h 2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5" h="292">
                    <a:moveTo>
                      <a:pt x="13" y="100"/>
                    </a:moveTo>
                    <a:lnTo>
                      <a:pt x="11" y="241"/>
                    </a:lnTo>
                    <a:lnTo>
                      <a:pt x="18" y="249"/>
                    </a:lnTo>
                    <a:lnTo>
                      <a:pt x="42" y="249"/>
                    </a:lnTo>
                    <a:lnTo>
                      <a:pt x="43" y="292"/>
                    </a:lnTo>
                    <a:lnTo>
                      <a:pt x="242" y="290"/>
                    </a:lnTo>
                    <a:lnTo>
                      <a:pt x="238" y="246"/>
                    </a:lnTo>
                    <a:lnTo>
                      <a:pt x="254" y="197"/>
                    </a:lnTo>
                    <a:lnTo>
                      <a:pt x="280" y="164"/>
                    </a:lnTo>
                    <a:lnTo>
                      <a:pt x="277" y="155"/>
                    </a:lnTo>
                    <a:lnTo>
                      <a:pt x="296" y="124"/>
                    </a:lnTo>
                    <a:lnTo>
                      <a:pt x="306" y="90"/>
                    </a:lnTo>
                    <a:lnTo>
                      <a:pt x="303" y="88"/>
                    </a:lnTo>
                    <a:lnTo>
                      <a:pt x="319" y="75"/>
                    </a:lnTo>
                    <a:lnTo>
                      <a:pt x="335" y="46"/>
                    </a:lnTo>
                    <a:lnTo>
                      <a:pt x="329" y="39"/>
                    </a:lnTo>
                    <a:lnTo>
                      <a:pt x="284" y="42"/>
                    </a:lnTo>
                    <a:lnTo>
                      <a:pt x="297" y="25"/>
                    </a:lnTo>
                    <a:lnTo>
                      <a:pt x="293" y="0"/>
                    </a:lnTo>
                    <a:lnTo>
                      <a:pt x="0" y="9"/>
                    </a:lnTo>
                    <a:lnTo>
                      <a:pt x="13" y="100"/>
                    </a:lnTo>
                    <a:close/>
                  </a:path>
                </a:pathLst>
              </a:custGeom>
              <a:solidFill>
                <a:srgbClr val="FFE47A"/>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08" name="Louisiana">
                <a:extLst>
                  <a:ext uri="{FF2B5EF4-FFF2-40B4-BE49-F238E27FC236}">
                    <a16:creationId xmlns:a16="http://schemas.microsoft.com/office/drawing/2014/main" id="{96001F12-E677-496F-B6FC-13E8B844E609}"/>
                  </a:ext>
                </a:extLst>
              </p:cNvPr>
              <p:cNvSpPr>
                <a:spLocks/>
              </p:cNvSpPr>
              <p:nvPr/>
            </p:nvSpPr>
            <p:spPr bwMode="auto">
              <a:xfrm>
                <a:off x="5045431" y="4583871"/>
                <a:ext cx="882369" cy="749864"/>
              </a:xfrm>
              <a:custGeom>
                <a:avLst/>
                <a:gdLst>
                  <a:gd name="T0" fmla="*/ 0 w 379"/>
                  <a:gd name="T1" fmla="*/ 2 h 320"/>
                  <a:gd name="T2" fmla="*/ 4 w 379"/>
                  <a:gd name="T3" fmla="*/ 89 h 320"/>
                  <a:gd name="T4" fmla="*/ 38 w 379"/>
                  <a:gd name="T5" fmla="*/ 152 h 320"/>
                  <a:gd name="T6" fmla="*/ 25 w 379"/>
                  <a:gd name="T7" fmla="*/ 202 h 320"/>
                  <a:gd name="T8" fmla="*/ 28 w 379"/>
                  <a:gd name="T9" fmla="*/ 243 h 320"/>
                  <a:gd name="T10" fmla="*/ 13 w 379"/>
                  <a:gd name="T11" fmla="*/ 264 h 320"/>
                  <a:gd name="T12" fmla="*/ 19 w 379"/>
                  <a:gd name="T13" fmla="*/ 271 h 320"/>
                  <a:gd name="T14" fmla="*/ 69 w 379"/>
                  <a:gd name="T15" fmla="*/ 265 h 320"/>
                  <a:gd name="T16" fmla="*/ 132 w 379"/>
                  <a:gd name="T17" fmla="*/ 281 h 320"/>
                  <a:gd name="T18" fmla="*/ 152 w 379"/>
                  <a:gd name="T19" fmla="*/ 265 h 320"/>
                  <a:gd name="T20" fmla="*/ 214 w 379"/>
                  <a:gd name="T21" fmla="*/ 290 h 320"/>
                  <a:gd name="T22" fmla="*/ 218 w 379"/>
                  <a:gd name="T23" fmla="*/ 304 h 320"/>
                  <a:gd name="T24" fmla="*/ 241 w 379"/>
                  <a:gd name="T25" fmla="*/ 315 h 320"/>
                  <a:gd name="T26" fmla="*/ 254 w 379"/>
                  <a:gd name="T27" fmla="*/ 302 h 320"/>
                  <a:gd name="T28" fmla="*/ 283 w 379"/>
                  <a:gd name="T29" fmla="*/ 313 h 320"/>
                  <a:gd name="T30" fmla="*/ 301 w 379"/>
                  <a:gd name="T31" fmla="*/ 304 h 320"/>
                  <a:gd name="T32" fmla="*/ 298 w 379"/>
                  <a:gd name="T33" fmla="*/ 286 h 320"/>
                  <a:gd name="T34" fmla="*/ 347 w 379"/>
                  <a:gd name="T35" fmla="*/ 302 h 320"/>
                  <a:gd name="T36" fmla="*/ 345 w 379"/>
                  <a:gd name="T37" fmla="*/ 320 h 320"/>
                  <a:gd name="T38" fmla="*/ 379 w 379"/>
                  <a:gd name="T39" fmla="*/ 297 h 320"/>
                  <a:gd name="T40" fmla="*/ 349 w 379"/>
                  <a:gd name="T41" fmla="*/ 294 h 320"/>
                  <a:gd name="T42" fmla="*/ 327 w 379"/>
                  <a:gd name="T43" fmla="*/ 270 h 320"/>
                  <a:gd name="T44" fmla="*/ 354 w 379"/>
                  <a:gd name="T45" fmla="*/ 240 h 320"/>
                  <a:gd name="T46" fmla="*/ 354 w 379"/>
                  <a:gd name="T47" fmla="*/ 222 h 320"/>
                  <a:gd name="T48" fmla="*/ 323 w 379"/>
                  <a:gd name="T49" fmla="*/ 248 h 320"/>
                  <a:gd name="T50" fmla="*/ 308 w 379"/>
                  <a:gd name="T51" fmla="*/ 240 h 320"/>
                  <a:gd name="T52" fmla="*/ 321 w 379"/>
                  <a:gd name="T53" fmla="*/ 226 h 320"/>
                  <a:gd name="T54" fmla="*/ 286 w 379"/>
                  <a:gd name="T55" fmla="*/ 236 h 320"/>
                  <a:gd name="T56" fmla="*/ 264 w 379"/>
                  <a:gd name="T57" fmla="*/ 227 h 320"/>
                  <a:gd name="T58" fmla="*/ 270 w 379"/>
                  <a:gd name="T59" fmla="*/ 212 h 320"/>
                  <a:gd name="T60" fmla="*/ 329 w 379"/>
                  <a:gd name="T61" fmla="*/ 222 h 320"/>
                  <a:gd name="T62" fmla="*/ 306 w 379"/>
                  <a:gd name="T63" fmla="*/ 184 h 320"/>
                  <a:gd name="T64" fmla="*/ 309 w 379"/>
                  <a:gd name="T65" fmla="*/ 157 h 320"/>
                  <a:gd name="T66" fmla="*/ 175 w 379"/>
                  <a:gd name="T67" fmla="*/ 162 h 320"/>
                  <a:gd name="T68" fmla="*/ 192 w 379"/>
                  <a:gd name="T69" fmla="*/ 102 h 320"/>
                  <a:gd name="T70" fmla="*/ 215 w 379"/>
                  <a:gd name="T71" fmla="*/ 72 h 320"/>
                  <a:gd name="T72" fmla="*/ 208 w 379"/>
                  <a:gd name="T73" fmla="*/ 64 h 320"/>
                  <a:gd name="T74" fmla="*/ 199 w 379"/>
                  <a:gd name="T75" fmla="*/ 0 h 320"/>
                  <a:gd name="T76" fmla="*/ 0 w 379"/>
                  <a:gd name="T77" fmla="*/ 2 h 320"/>
                  <a:gd name="T78" fmla="*/ 0 w 379"/>
                  <a:gd name="T79" fmla="*/ 2 h 320"/>
                  <a:gd name="T80" fmla="*/ 0 w 379"/>
                  <a:gd name="T81" fmla="*/ 2 h 3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9"/>
                  <a:gd name="T124" fmla="*/ 0 h 320"/>
                  <a:gd name="T125" fmla="*/ 379 w 379"/>
                  <a:gd name="T126" fmla="*/ 320 h 3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9" h="320">
                    <a:moveTo>
                      <a:pt x="0" y="2"/>
                    </a:moveTo>
                    <a:lnTo>
                      <a:pt x="4" y="89"/>
                    </a:lnTo>
                    <a:lnTo>
                      <a:pt x="38" y="152"/>
                    </a:lnTo>
                    <a:lnTo>
                      <a:pt x="25" y="202"/>
                    </a:lnTo>
                    <a:lnTo>
                      <a:pt x="28" y="243"/>
                    </a:lnTo>
                    <a:lnTo>
                      <a:pt x="13" y="264"/>
                    </a:lnTo>
                    <a:lnTo>
                      <a:pt x="19" y="271"/>
                    </a:lnTo>
                    <a:lnTo>
                      <a:pt x="69" y="265"/>
                    </a:lnTo>
                    <a:lnTo>
                      <a:pt x="132" y="281"/>
                    </a:lnTo>
                    <a:lnTo>
                      <a:pt x="152" y="265"/>
                    </a:lnTo>
                    <a:lnTo>
                      <a:pt x="214" y="290"/>
                    </a:lnTo>
                    <a:lnTo>
                      <a:pt x="218" y="304"/>
                    </a:lnTo>
                    <a:lnTo>
                      <a:pt x="241" y="315"/>
                    </a:lnTo>
                    <a:lnTo>
                      <a:pt x="254" y="302"/>
                    </a:lnTo>
                    <a:lnTo>
                      <a:pt x="283" y="313"/>
                    </a:lnTo>
                    <a:lnTo>
                      <a:pt x="301" y="304"/>
                    </a:lnTo>
                    <a:lnTo>
                      <a:pt x="298" y="286"/>
                    </a:lnTo>
                    <a:lnTo>
                      <a:pt x="347" y="302"/>
                    </a:lnTo>
                    <a:lnTo>
                      <a:pt x="345" y="320"/>
                    </a:lnTo>
                    <a:lnTo>
                      <a:pt x="379" y="297"/>
                    </a:lnTo>
                    <a:lnTo>
                      <a:pt x="349" y="294"/>
                    </a:lnTo>
                    <a:lnTo>
                      <a:pt x="327" y="270"/>
                    </a:lnTo>
                    <a:lnTo>
                      <a:pt x="354" y="240"/>
                    </a:lnTo>
                    <a:lnTo>
                      <a:pt x="354" y="222"/>
                    </a:lnTo>
                    <a:lnTo>
                      <a:pt x="323" y="248"/>
                    </a:lnTo>
                    <a:lnTo>
                      <a:pt x="308" y="240"/>
                    </a:lnTo>
                    <a:lnTo>
                      <a:pt x="321" y="226"/>
                    </a:lnTo>
                    <a:lnTo>
                      <a:pt x="286" y="236"/>
                    </a:lnTo>
                    <a:lnTo>
                      <a:pt x="264" y="227"/>
                    </a:lnTo>
                    <a:lnTo>
                      <a:pt x="270" y="212"/>
                    </a:lnTo>
                    <a:lnTo>
                      <a:pt x="329" y="222"/>
                    </a:lnTo>
                    <a:lnTo>
                      <a:pt x="306" y="184"/>
                    </a:lnTo>
                    <a:lnTo>
                      <a:pt x="309" y="157"/>
                    </a:lnTo>
                    <a:lnTo>
                      <a:pt x="175" y="162"/>
                    </a:lnTo>
                    <a:lnTo>
                      <a:pt x="192" y="102"/>
                    </a:lnTo>
                    <a:lnTo>
                      <a:pt x="215" y="72"/>
                    </a:lnTo>
                    <a:lnTo>
                      <a:pt x="208" y="64"/>
                    </a:lnTo>
                    <a:lnTo>
                      <a:pt x="199" y="0"/>
                    </a:lnTo>
                    <a:lnTo>
                      <a:pt x="0" y="2"/>
                    </a:lnTo>
                    <a:close/>
                  </a:path>
                </a:pathLst>
              </a:custGeom>
              <a:solidFill>
                <a:schemeClr val="bg1"/>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grpSp>
        <p:grpSp>
          <p:nvGrpSpPr>
            <p:cNvPr id="209" name="Midwest">
              <a:extLst>
                <a:ext uri="{FF2B5EF4-FFF2-40B4-BE49-F238E27FC236}">
                  <a16:creationId xmlns:a16="http://schemas.microsoft.com/office/drawing/2014/main" id="{28DC18E8-8965-C461-2338-965A2A76CD78}"/>
                </a:ext>
              </a:extLst>
            </p:cNvPr>
            <p:cNvGrpSpPr/>
            <p:nvPr/>
          </p:nvGrpSpPr>
          <p:grpSpPr>
            <a:xfrm>
              <a:off x="7155142" y="1638586"/>
              <a:ext cx="3017877" cy="2206761"/>
              <a:chOff x="3560637" y="1487625"/>
              <a:chExt cx="3438574" cy="2514387"/>
            </a:xfrm>
            <a:solidFill>
              <a:srgbClr val="F0EFEB"/>
            </a:solidFill>
          </p:grpSpPr>
          <p:sp>
            <p:nvSpPr>
              <p:cNvPr id="210" name="North Dakota">
                <a:extLst>
                  <a:ext uri="{FF2B5EF4-FFF2-40B4-BE49-F238E27FC236}">
                    <a16:creationId xmlns:a16="http://schemas.microsoft.com/office/drawing/2014/main" id="{CBA0A7C6-046F-06DC-5DA6-28D1BFD44CA8}"/>
                  </a:ext>
                </a:extLst>
              </p:cNvPr>
              <p:cNvSpPr>
                <a:spLocks/>
              </p:cNvSpPr>
              <p:nvPr/>
            </p:nvSpPr>
            <p:spPr bwMode="auto">
              <a:xfrm>
                <a:off x="3649000" y="1492311"/>
                <a:ext cx="1015074" cy="628011"/>
              </a:xfrm>
              <a:custGeom>
                <a:avLst/>
                <a:gdLst>
                  <a:gd name="T0" fmla="*/ 23 w 436"/>
                  <a:gd name="T1" fmla="*/ 0 h 268"/>
                  <a:gd name="T2" fmla="*/ 403 w 436"/>
                  <a:gd name="T3" fmla="*/ 20 h 268"/>
                  <a:gd name="T4" fmla="*/ 405 w 436"/>
                  <a:gd name="T5" fmla="*/ 87 h 268"/>
                  <a:gd name="T6" fmla="*/ 422 w 436"/>
                  <a:gd name="T7" fmla="*/ 142 h 268"/>
                  <a:gd name="T8" fmla="*/ 425 w 436"/>
                  <a:gd name="T9" fmla="*/ 211 h 268"/>
                  <a:gd name="T10" fmla="*/ 436 w 436"/>
                  <a:gd name="T11" fmla="*/ 268 h 268"/>
                  <a:gd name="T12" fmla="*/ 207 w 436"/>
                  <a:gd name="T13" fmla="*/ 261 h 268"/>
                  <a:gd name="T14" fmla="*/ 0 w 436"/>
                  <a:gd name="T15" fmla="*/ 246 h 268"/>
                  <a:gd name="T16" fmla="*/ 23 w 436"/>
                  <a:gd name="T17" fmla="*/ 0 h 268"/>
                  <a:gd name="T18" fmla="*/ 23 w 436"/>
                  <a:gd name="T19" fmla="*/ 0 h 2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6"/>
                  <a:gd name="T31" fmla="*/ 0 h 268"/>
                  <a:gd name="T32" fmla="*/ 436 w 436"/>
                  <a:gd name="T33" fmla="*/ 268 h 2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6" h="268">
                    <a:moveTo>
                      <a:pt x="23" y="0"/>
                    </a:moveTo>
                    <a:lnTo>
                      <a:pt x="403" y="20"/>
                    </a:lnTo>
                    <a:lnTo>
                      <a:pt x="405" y="87"/>
                    </a:lnTo>
                    <a:lnTo>
                      <a:pt x="422" y="142"/>
                    </a:lnTo>
                    <a:lnTo>
                      <a:pt x="425" y="211"/>
                    </a:lnTo>
                    <a:lnTo>
                      <a:pt x="436" y="268"/>
                    </a:lnTo>
                    <a:lnTo>
                      <a:pt x="207" y="261"/>
                    </a:lnTo>
                    <a:lnTo>
                      <a:pt x="0" y="246"/>
                    </a:lnTo>
                    <a:lnTo>
                      <a:pt x="23" y="0"/>
                    </a:lnTo>
                    <a:close/>
                  </a:path>
                </a:pathLst>
              </a:custGeom>
              <a:solidFill>
                <a:schemeClr val="bg1"/>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11" name="South Dakota">
                <a:extLst>
                  <a:ext uri="{FF2B5EF4-FFF2-40B4-BE49-F238E27FC236}">
                    <a16:creationId xmlns:a16="http://schemas.microsoft.com/office/drawing/2014/main" id="{CE9D868C-F184-2E6B-E4A7-2B551F9B6969}"/>
                  </a:ext>
                </a:extLst>
              </p:cNvPr>
              <p:cNvSpPr>
                <a:spLocks/>
              </p:cNvSpPr>
              <p:nvPr/>
            </p:nvSpPr>
            <p:spPr bwMode="auto">
              <a:xfrm>
                <a:off x="3595455" y="2068768"/>
                <a:ext cx="1084919" cy="712370"/>
              </a:xfrm>
              <a:custGeom>
                <a:avLst/>
                <a:gdLst>
                  <a:gd name="T0" fmla="*/ 23 w 466"/>
                  <a:gd name="T1" fmla="*/ 0 h 304"/>
                  <a:gd name="T2" fmla="*/ 230 w 466"/>
                  <a:gd name="T3" fmla="*/ 15 h 304"/>
                  <a:gd name="T4" fmla="*/ 459 w 466"/>
                  <a:gd name="T5" fmla="*/ 22 h 304"/>
                  <a:gd name="T6" fmla="*/ 444 w 466"/>
                  <a:gd name="T7" fmla="*/ 50 h 304"/>
                  <a:gd name="T8" fmla="*/ 466 w 466"/>
                  <a:gd name="T9" fmla="*/ 71 h 304"/>
                  <a:gd name="T10" fmla="*/ 465 w 466"/>
                  <a:gd name="T11" fmla="*/ 221 h 304"/>
                  <a:gd name="T12" fmla="*/ 456 w 466"/>
                  <a:gd name="T13" fmla="*/ 220 h 304"/>
                  <a:gd name="T14" fmla="*/ 457 w 466"/>
                  <a:gd name="T15" fmla="*/ 240 h 304"/>
                  <a:gd name="T16" fmla="*/ 464 w 466"/>
                  <a:gd name="T17" fmla="*/ 255 h 304"/>
                  <a:gd name="T18" fmla="*/ 459 w 466"/>
                  <a:gd name="T19" fmla="*/ 269 h 304"/>
                  <a:gd name="T20" fmla="*/ 464 w 466"/>
                  <a:gd name="T21" fmla="*/ 304 h 304"/>
                  <a:gd name="T22" fmla="*/ 454 w 466"/>
                  <a:gd name="T23" fmla="*/ 301 h 304"/>
                  <a:gd name="T24" fmla="*/ 442 w 466"/>
                  <a:gd name="T25" fmla="*/ 287 h 304"/>
                  <a:gd name="T26" fmla="*/ 400 w 466"/>
                  <a:gd name="T27" fmla="*/ 273 h 304"/>
                  <a:gd name="T28" fmla="*/ 360 w 466"/>
                  <a:gd name="T29" fmla="*/ 275 h 304"/>
                  <a:gd name="T30" fmla="*/ 337 w 466"/>
                  <a:gd name="T31" fmla="*/ 258 h 304"/>
                  <a:gd name="T32" fmla="*/ 0 w 466"/>
                  <a:gd name="T33" fmla="*/ 239 h 304"/>
                  <a:gd name="T34" fmla="*/ 23 w 466"/>
                  <a:gd name="T35" fmla="*/ 0 h 304"/>
                  <a:gd name="T36" fmla="*/ 23 w 466"/>
                  <a:gd name="T37" fmla="*/ 0 h 3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6"/>
                  <a:gd name="T58" fmla="*/ 0 h 304"/>
                  <a:gd name="T59" fmla="*/ 466 w 466"/>
                  <a:gd name="T60" fmla="*/ 304 h 3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6" h="304">
                    <a:moveTo>
                      <a:pt x="23" y="0"/>
                    </a:moveTo>
                    <a:lnTo>
                      <a:pt x="230" y="15"/>
                    </a:lnTo>
                    <a:lnTo>
                      <a:pt x="459" y="22"/>
                    </a:lnTo>
                    <a:lnTo>
                      <a:pt x="444" y="50"/>
                    </a:lnTo>
                    <a:lnTo>
                      <a:pt x="466" y="71"/>
                    </a:lnTo>
                    <a:lnTo>
                      <a:pt x="465" y="221"/>
                    </a:lnTo>
                    <a:lnTo>
                      <a:pt x="456" y="220"/>
                    </a:lnTo>
                    <a:lnTo>
                      <a:pt x="457" y="240"/>
                    </a:lnTo>
                    <a:lnTo>
                      <a:pt x="464" y="255"/>
                    </a:lnTo>
                    <a:lnTo>
                      <a:pt x="459" y="269"/>
                    </a:lnTo>
                    <a:lnTo>
                      <a:pt x="464" y="304"/>
                    </a:lnTo>
                    <a:lnTo>
                      <a:pt x="454" y="301"/>
                    </a:lnTo>
                    <a:lnTo>
                      <a:pt x="442" y="287"/>
                    </a:lnTo>
                    <a:lnTo>
                      <a:pt x="400" y="273"/>
                    </a:lnTo>
                    <a:lnTo>
                      <a:pt x="360" y="275"/>
                    </a:lnTo>
                    <a:lnTo>
                      <a:pt x="337" y="258"/>
                    </a:lnTo>
                    <a:lnTo>
                      <a:pt x="0" y="239"/>
                    </a:lnTo>
                    <a:lnTo>
                      <a:pt x="23" y="0"/>
                    </a:lnTo>
                    <a:close/>
                  </a:path>
                </a:pathLst>
              </a:custGeom>
              <a:solidFill>
                <a:schemeClr val="bg1"/>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12" name="Nebraska">
                <a:extLst>
                  <a:ext uri="{FF2B5EF4-FFF2-40B4-BE49-F238E27FC236}">
                    <a16:creationId xmlns:a16="http://schemas.microsoft.com/office/drawing/2014/main" id="{9F4AB23E-6AEC-2035-4000-D0A7C869F68A}"/>
                  </a:ext>
                </a:extLst>
              </p:cNvPr>
              <p:cNvSpPr>
                <a:spLocks/>
              </p:cNvSpPr>
              <p:nvPr/>
            </p:nvSpPr>
            <p:spPr bwMode="auto">
              <a:xfrm>
                <a:off x="3560637" y="2628324"/>
                <a:ext cx="1273499" cy="623324"/>
              </a:xfrm>
              <a:custGeom>
                <a:avLst/>
                <a:gdLst>
                  <a:gd name="T0" fmla="*/ 15 w 547"/>
                  <a:gd name="T1" fmla="*/ 0 h 266"/>
                  <a:gd name="T2" fmla="*/ 352 w 547"/>
                  <a:gd name="T3" fmla="*/ 19 h 266"/>
                  <a:gd name="T4" fmla="*/ 375 w 547"/>
                  <a:gd name="T5" fmla="*/ 36 h 266"/>
                  <a:gd name="T6" fmla="*/ 415 w 547"/>
                  <a:gd name="T7" fmla="*/ 34 h 266"/>
                  <a:gd name="T8" fmla="*/ 457 w 547"/>
                  <a:gd name="T9" fmla="*/ 48 h 266"/>
                  <a:gd name="T10" fmla="*/ 469 w 547"/>
                  <a:gd name="T11" fmla="*/ 62 h 266"/>
                  <a:gd name="T12" fmla="*/ 479 w 547"/>
                  <a:gd name="T13" fmla="*/ 65 h 266"/>
                  <a:gd name="T14" fmla="*/ 497 w 547"/>
                  <a:gd name="T15" fmla="*/ 116 h 266"/>
                  <a:gd name="T16" fmla="*/ 497 w 547"/>
                  <a:gd name="T17" fmla="*/ 131 h 266"/>
                  <a:gd name="T18" fmla="*/ 510 w 547"/>
                  <a:gd name="T19" fmla="*/ 155 h 266"/>
                  <a:gd name="T20" fmla="*/ 516 w 547"/>
                  <a:gd name="T21" fmla="*/ 193 h 266"/>
                  <a:gd name="T22" fmla="*/ 512 w 547"/>
                  <a:gd name="T23" fmla="*/ 205 h 266"/>
                  <a:gd name="T24" fmla="*/ 520 w 547"/>
                  <a:gd name="T25" fmla="*/ 218 h 266"/>
                  <a:gd name="T26" fmla="*/ 547 w 547"/>
                  <a:gd name="T27" fmla="*/ 266 h 266"/>
                  <a:gd name="T28" fmla="*/ 304 w 547"/>
                  <a:gd name="T29" fmla="*/ 264 h 266"/>
                  <a:gd name="T30" fmla="*/ 120 w 547"/>
                  <a:gd name="T31" fmla="*/ 253 h 266"/>
                  <a:gd name="T32" fmla="*/ 125 w 547"/>
                  <a:gd name="T33" fmla="*/ 173 h 266"/>
                  <a:gd name="T34" fmla="*/ 0 w 547"/>
                  <a:gd name="T35" fmla="*/ 162 h 266"/>
                  <a:gd name="T36" fmla="*/ 15 w 547"/>
                  <a:gd name="T37" fmla="*/ 0 h 266"/>
                  <a:gd name="T38" fmla="*/ 15 w 547"/>
                  <a:gd name="T39" fmla="*/ 0 h 2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7"/>
                  <a:gd name="T61" fmla="*/ 0 h 266"/>
                  <a:gd name="T62" fmla="*/ 547 w 547"/>
                  <a:gd name="T63" fmla="*/ 266 h 2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7" h="266">
                    <a:moveTo>
                      <a:pt x="15" y="0"/>
                    </a:moveTo>
                    <a:lnTo>
                      <a:pt x="352" y="19"/>
                    </a:lnTo>
                    <a:lnTo>
                      <a:pt x="375" y="36"/>
                    </a:lnTo>
                    <a:lnTo>
                      <a:pt x="415" y="34"/>
                    </a:lnTo>
                    <a:lnTo>
                      <a:pt x="457" y="48"/>
                    </a:lnTo>
                    <a:lnTo>
                      <a:pt x="469" y="62"/>
                    </a:lnTo>
                    <a:lnTo>
                      <a:pt x="479" y="65"/>
                    </a:lnTo>
                    <a:lnTo>
                      <a:pt x="497" y="116"/>
                    </a:lnTo>
                    <a:lnTo>
                      <a:pt x="497" y="131"/>
                    </a:lnTo>
                    <a:lnTo>
                      <a:pt x="510" y="155"/>
                    </a:lnTo>
                    <a:lnTo>
                      <a:pt x="516" y="193"/>
                    </a:lnTo>
                    <a:lnTo>
                      <a:pt x="512" y="205"/>
                    </a:lnTo>
                    <a:lnTo>
                      <a:pt x="520" y="218"/>
                    </a:lnTo>
                    <a:lnTo>
                      <a:pt x="547" y="266"/>
                    </a:lnTo>
                    <a:lnTo>
                      <a:pt x="304" y="264"/>
                    </a:lnTo>
                    <a:lnTo>
                      <a:pt x="120" y="253"/>
                    </a:lnTo>
                    <a:lnTo>
                      <a:pt x="125" y="173"/>
                    </a:lnTo>
                    <a:lnTo>
                      <a:pt x="0" y="162"/>
                    </a:lnTo>
                    <a:lnTo>
                      <a:pt x="15" y="0"/>
                    </a:lnTo>
                    <a:close/>
                  </a:path>
                </a:pathLst>
              </a:custGeom>
              <a:solidFill>
                <a:srgbClr val="FFE47A"/>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13" name="Minnesota">
                <a:extLst>
                  <a:ext uri="{FF2B5EF4-FFF2-40B4-BE49-F238E27FC236}">
                    <a16:creationId xmlns:a16="http://schemas.microsoft.com/office/drawing/2014/main" id="{B0425486-7A4F-8E48-355E-0ABB6B4D49D5}"/>
                  </a:ext>
                </a:extLst>
              </p:cNvPr>
              <p:cNvSpPr>
                <a:spLocks/>
              </p:cNvSpPr>
              <p:nvPr/>
            </p:nvSpPr>
            <p:spPr bwMode="auto">
              <a:xfrm>
                <a:off x="4587245" y="1487625"/>
                <a:ext cx="1003434" cy="1099019"/>
              </a:xfrm>
              <a:custGeom>
                <a:avLst/>
                <a:gdLst>
                  <a:gd name="T0" fmla="*/ 2 w 431"/>
                  <a:gd name="T1" fmla="*/ 89 h 469"/>
                  <a:gd name="T2" fmla="*/ 19 w 431"/>
                  <a:gd name="T3" fmla="*/ 144 h 469"/>
                  <a:gd name="T4" fmla="*/ 22 w 431"/>
                  <a:gd name="T5" fmla="*/ 213 h 469"/>
                  <a:gd name="T6" fmla="*/ 33 w 431"/>
                  <a:gd name="T7" fmla="*/ 270 h 469"/>
                  <a:gd name="T8" fmla="*/ 18 w 431"/>
                  <a:gd name="T9" fmla="*/ 298 h 469"/>
                  <a:gd name="T10" fmla="*/ 40 w 431"/>
                  <a:gd name="T11" fmla="*/ 319 h 469"/>
                  <a:gd name="T12" fmla="*/ 39 w 431"/>
                  <a:gd name="T13" fmla="*/ 469 h 469"/>
                  <a:gd name="T14" fmla="*/ 354 w 431"/>
                  <a:gd name="T15" fmla="*/ 463 h 469"/>
                  <a:gd name="T16" fmla="*/ 349 w 431"/>
                  <a:gd name="T17" fmla="*/ 433 h 469"/>
                  <a:gd name="T18" fmla="*/ 315 w 431"/>
                  <a:gd name="T19" fmla="*/ 408 h 469"/>
                  <a:gd name="T20" fmla="*/ 299 w 431"/>
                  <a:gd name="T21" fmla="*/ 390 h 469"/>
                  <a:gd name="T22" fmla="*/ 256 w 431"/>
                  <a:gd name="T23" fmla="*/ 363 h 469"/>
                  <a:gd name="T24" fmla="*/ 257 w 431"/>
                  <a:gd name="T25" fmla="*/ 320 h 469"/>
                  <a:gd name="T26" fmla="*/ 248 w 431"/>
                  <a:gd name="T27" fmla="*/ 292 h 469"/>
                  <a:gd name="T28" fmla="*/ 282 w 431"/>
                  <a:gd name="T29" fmla="*/ 250 h 469"/>
                  <a:gd name="T30" fmla="*/ 280 w 431"/>
                  <a:gd name="T31" fmla="*/ 208 h 469"/>
                  <a:gd name="T32" fmla="*/ 338 w 431"/>
                  <a:gd name="T33" fmla="*/ 166 h 469"/>
                  <a:gd name="T34" fmla="*/ 352 w 431"/>
                  <a:gd name="T35" fmla="*/ 142 h 469"/>
                  <a:gd name="T36" fmla="*/ 431 w 431"/>
                  <a:gd name="T37" fmla="*/ 100 h 469"/>
                  <a:gd name="T38" fmla="*/ 396 w 431"/>
                  <a:gd name="T39" fmla="*/ 85 h 469"/>
                  <a:gd name="T40" fmla="*/ 364 w 431"/>
                  <a:gd name="T41" fmla="*/ 89 h 469"/>
                  <a:gd name="T42" fmla="*/ 357 w 431"/>
                  <a:gd name="T43" fmla="*/ 77 h 469"/>
                  <a:gd name="T44" fmla="*/ 300 w 431"/>
                  <a:gd name="T45" fmla="*/ 76 h 469"/>
                  <a:gd name="T46" fmla="*/ 262 w 431"/>
                  <a:gd name="T47" fmla="*/ 64 h 469"/>
                  <a:gd name="T48" fmla="*/ 182 w 431"/>
                  <a:gd name="T49" fmla="*/ 56 h 469"/>
                  <a:gd name="T50" fmla="*/ 171 w 431"/>
                  <a:gd name="T51" fmla="*/ 42 h 469"/>
                  <a:gd name="T52" fmla="*/ 138 w 431"/>
                  <a:gd name="T53" fmla="*/ 30 h 469"/>
                  <a:gd name="T54" fmla="*/ 132 w 431"/>
                  <a:gd name="T55" fmla="*/ 0 h 469"/>
                  <a:gd name="T56" fmla="*/ 113 w 431"/>
                  <a:gd name="T57" fmla="*/ 0 h 469"/>
                  <a:gd name="T58" fmla="*/ 113 w 431"/>
                  <a:gd name="T59" fmla="*/ 22 h 469"/>
                  <a:gd name="T60" fmla="*/ 0 w 431"/>
                  <a:gd name="T61" fmla="*/ 22 h 469"/>
                  <a:gd name="T62" fmla="*/ 2 w 431"/>
                  <a:gd name="T63" fmla="*/ 89 h 469"/>
                  <a:gd name="T64" fmla="*/ 2 w 431"/>
                  <a:gd name="T65" fmla="*/ 89 h 4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1"/>
                  <a:gd name="T100" fmla="*/ 0 h 469"/>
                  <a:gd name="T101" fmla="*/ 431 w 431"/>
                  <a:gd name="T102" fmla="*/ 469 h 4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1" h="469">
                    <a:moveTo>
                      <a:pt x="2" y="89"/>
                    </a:moveTo>
                    <a:lnTo>
                      <a:pt x="19" y="144"/>
                    </a:lnTo>
                    <a:lnTo>
                      <a:pt x="22" y="213"/>
                    </a:lnTo>
                    <a:lnTo>
                      <a:pt x="33" y="270"/>
                    </a:lnTo>
                    <a:lnTo>
                      <a:pt x="18" y="298"/>
                    </a:lnTo>
                    <a:lnTo>
                      <a:pt x="40" y="319"/>
                    </a:lnTo>
                    <a:lnTo>
                      <a:pt x="39" y="469"/>
                    </a:lnTo>
                    <a:lnTo>
                      <a:pt x="354" y="463"/>
                    </a:lnTo>
                    <a:lnTo>
                      <a:pt x="349" y="433"/>
                    </a:lnTo>
                    <a:lnTo>
                      <a:pt x="315" y="408"/>
                    </a:lnTo>
                    <a:lnTo>
                      <a:pt x="299" y="390"/>
                    </a:lnTo>
                    <a:lnTo>
                      <a:pt x="256" y="363"/>
                    </a:lnTo>
                    <a:lnTo>
                      <a:pt x="257" y="320"/>
                    </a:lnTo>
                    <a:lnTo>
                      <a:pt x="248" y="292"/>
                    </a:lnTo>
                    <a:lnTo>
                      <a:pt x="282" y="250"/>
                    </a:lnTo>
                    <a:lnTo>
                      <a:pt x="280" y="208"/>
                    </a:lnTo>
                    <a:lnTo>
                      <a:pt x="338" y="166"/>
                    </a:lnTo>
                    <a:lnTo>
                      <a:pt x="352" y="142"/>
                    </a:lnTo>
                    <a:lnTo>
                      <a:pt x="431" y="100"/>
                    </a:lnTo>
                    <a:lnTo>
                      <a:pt x="396" y="85"/>
                    </a:lnTo>
                    <a:lnTo>
                      <a:pt x="364" y="89"/>
                    </a:lnTo>
                    <a:lnTo>
                      <a:pt x="357" y="77"/>
                    </a:lnTo>
                    <a:lnTo>
                      <a:pt x="300" y="76"/>
                    </a:lnTo>
                    <a:lnTo>
                      <a:pt x="262" y="64"/>
                    </a:lnTo>
                    <a:lnTo>
                      <a:pt x="182" y="56"/>
                    </a:lnTo>
                    <a:lnTo>
                      <a:pt x="171" y="42"/>
                    </a:lnTo>
                    <a:lnTo>
                      <a:pt x="138" y="30"/>
                    </a:lnTo>
                    <a:lnTo>
                      <a:pt x="132" y="0"/>
                    </a:lnTo>
                    <a:lnTo>
                      <a:pt x="113" y="0"/>
                    </a:lnTo>
                    <a:lnTo>
                      <a:pt x="113" y="22"/>
                    </a:lnTo>
                    <a:lnTo>
                      <a:pt x="0" y="22"/>
                    </a:lnTo>
                    <a:lnTo>
                      <a:pt x="2" y="89"/>
                    </a:lnTo>
                    <a:close/>
                  </a:path>
                </a:pathLst>
              </a:custGeom>
              <a:solidFill>
                <a:srgbClr val="FFE47A"/>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14" name="Iowa">
                <a:extLst>
                  <a:ext uri="{FF2B5EF4-FFF2-40B4-BE49-F238E27FC236}">
                    <a16:creationId xmlns:a16="http://schemas.microsoft.com/office/drawing/2014/main" id="{1988F523-EDD5-1375-F604-8E8B42D49EED}"/>
                  </a:ext>
                </a:extLst>
              </p:cNvPr>
              <p:cNvSpPr>
                <a:spLocks/>
              </p:cNvSpPr>
              <p:nvPr/>
            </p:nvSpPr>
            <p:spPr bwMode="auto">
              <a:xfrm>
                <a:off x="4657091" y="2572584"/>
                <a:ext cx="921948" cy="597548"/>
              </a:xfrm>
              <a:custGeom>
                <a:avLst/>
                <a:gdLst>
                  <a:gd name="T0" fmla="*/ 1 w 396"/>
                  <a:gd name="T1" fmla="*/ 25 h 255"/>
                  <a:gd name="T2" fmla="*/ 8 w 396"/>
                  <a:gd name="T3" fmla="*/ 40 h 255"/>
                  <a:gd name="T4" fmla="*/ 3 w 396"/>
                  <a:gd name="T5" fmla="*/ 54 h 255"/>
                  <a:gd name="T6" fmla="*/ 8 w 396"/>
                  <a:gd name="T7" fmla="*/ 89 h 255"/>
                  <a:gd name="T8" fmla="*/ 26 w 396"/>
                  <a:gd name="T9" fmla="*/ 140 h 255"/>
                  <a:gd name="T10" fmla="*/ 26 w 396"/>
                  <a:gd name="T11" fmla="*/ 155 h 255"/>
                  <a:gd name="T12" fmla="*/ 39 w 396"/>
                  <a:gd name="T13" fmla="*/ 179 h 255"/>
                  <a:gd name="T14" fmla="*/ 45 w 396"/>
                  <a:gd name="T15" fmla="*/ 217 h 255"/>
                  <a:gd name="T16" fmla="*/ 41 w 396"/>
                  <a:gd name="T17" fmla="*/ 229 h 255"/>
                  <a:gd name="T18" fmla="*/ 49 w 396"/>
                  <a:gd name="T19" fmla="*/ 242 h 255"/>
                  <a:gd name="T20" fmla="*/ 306 w 396"/>
                  <a:gd name="T21" fmla="*/ 236 h 255"/>
                  <a:gd name="T22" fmla="*/ 324 w 396"/>
                  <a:gd name="T23" fmla="*/ 255 h 255"/>
                  <a:gd name="T24" fmla="*/ 351 w 396"/>
                  <a:gd name="T25" fmla="*/ 198 h 255"/>
                  <a:gd name="T26" fmla="*/ 342 w 396"/>
                  <a:gd name="T27" fmla="*/ 176 h 255"/>
                  <a:gd name="T28" fmla="*/ 387 w 396"/>
                  <a:gd name="T29" fmla="*/ 141 h 255"/>
                  <a:gd name="T30" fmla="*/ 396 w 396"/>
                  <a:gd name="T31" fmla="*/ 116 h 255"/>
                  <a:gd name="T32" fmla="*/ 363 w 396"/>
                  <a:gd name="T33" fmla="*/ 79 h 255"/>
                  <a:gd name="T34" fmla="*/ 331 w 396"/>
                  <a:gd name="T35" fmla="*/ 41 h 255"/>
                  <a:gd name="T36" fmla="*/ 324 w 396"/>
                  <a:gd name="T37" fmla="*/ 0 h 255"/>
                  <a:gd name="T38" fmla="*/ 9 w 396"/>
                  <a:gd name="T39" fmla="*/ 6 h 255"/>
                  <a:gd name="T40" fmla="*/ 0 w 396"/>
                  <a:gd name="T41" fmla="*/ 5 h 255"/>
                  <a:gd name="T42" fmla="*/ 1 w 396"/>
                  <a:gd name="T43" fmla="*/ 25 h 255"/>
                  <a:gd name="T44" fmla="*/ 1 w 396"/>
                  <a:gd name="T45" fmla="*/ 25 h 2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6"/>
                  <a:gd name="T70" fmla="*/ 0 h 255"/>
                  <a:gd name="T71" fmla="*/ 396 w 396"/>
                  <a:gd name="T72" fmla="*/ 255 h 2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6" h="255">
                    <a:moveTo>
                      <a:pt x="1" y="25"/>
                    </a:moveTo>
                    <a:lnTo>
                      <a:pt x="8" y="40"/>
                    </a:lnTo>
                    <a:lnTo>
                      <a:pt x="3" y="54"/>
                    </a:lnTo>
                    <a:lnTo>
                      <a:pt x="8" y="89"/>
                    </a:lnTo>
                    <a:lnTo>
                      <a:pt x="26" y="140"/>
                    </a:lnTo>
                    <a:lnTo>
                      <a:pt x="26" y="155"/>
                    </a:lnTo>
                    <a:lnTo>
                      <a:pt x="39" y="179"/>
                    </a:lnTo>
                    <a:lnTo>
                      <a:pt x="45" y="217"/>
                    </a:lnTo>
                    <a:lnTo>
                      <a:pt x="41" y="229"/>
                    </a:lnTo>
                    <a:lnTo>
                      <a:pt x="49" y="242"/>
                    </a:lnTo>
                    <a:lnTo>
                      <a:pt x="306" y="236"/>
                    </a:lnTo>
                    <a:lnTo>
                      <a:pt x="324" y="255"/>
                    </a:lnTo>
                    <a:lnTo>
                      <a:pt x="351" y="198"/>
                    </a:lnTo>
                    <a:lnTo>
                      <a:pt x="342" y="176"/>
                    </a:lnTo>
                    <a:lnTo>
                      <a:pt x="387" y="141"/>
                    </a:lnTo>
                    <a:lnTo>
                      <a:pt x="396" y="116"/>
                    </a:lnTo>
                    <a:lnTo>
                      <a:pt x="363" y="79"/>
                    </a:lnTo>
                    <a:lnTo>
                      <a:pt x="331" y="41"/>
                    </a:lnTo>
                    <a:lnTo>
                      <a:pt x="324" y="0"/>
                    </a:lnTo>
                    <a:lnTo>
                      <a:pt x="9" y="6"/>
                    </a:lnTo>
                    <a:lnTo>
                      <a:pt x="0" y="5"/>
                    </a:lnTo>
                    <a:lnTo>
                      <a:pt x="1" y="25"/>
                    </a:lnTo>
                    <a:close/>
                  </a:path>
                </a:pathLst>
              </a:custGeom>
              <a:solidFill>
                <a:srgbClr val="FFE47A"/>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15" name="Missouri">
                <a:extLst>
                  <a:ext uri="{FF2B5EF4-FFF2-40B4-BE49-F238E27FC236}">
                    <a16:creationId xmlns:a16="http://schemas.microsoft.com/office/drawing/2014/main" id="{DB443C55-FF5F-9B06-5EA3-6F98E20604CF}"/>
                  </a:ext>
                </a:extLst>
              </p:cNvPr>
              <p:cNvSpPr>
                <a:spLocks/>
              </p:cNvSpPr>
              <p:nvPr/>
            </p:nvSpPr>
            <p:spPr bwMode="auto">
              <a:xfrm>
                <a:off x="4771169" y="3125609"/>
                <a:ext cx="1026715" cy="876403"/>
              </a:xfrm>
              <a:custGeom>
                <a:avLst/>
                <a:gdLst>
                  <a:gd name="T0" fmla="*/ 27 w 441"/>
                  <a:gd name="T1" fmla="*/ 54 h 374"/>
                  <a:gd name="T2" fmla="*/ 41 w 441"/>
                  <a:gd name="T3" fmla="*/ 66 h 374"/>
                  <a:gd name="T4" fmla="*/ 48 w 441"/>
                  <a:gd name="T5" fmla="*/ 63 h 374"/>
                  <a:gd name="T6" fmla="*/ 57 w 441"/>
                  <a:gd name="T7" fmla="*/ 76 h 374"/>
                  <a:gd name="T8" fmla="*/ 49 w 441"/>
                  <a:gd name="T9" fmla="*/ 76 h 374"/>
                  <a:gd name="T10" fmla="*/ 41 w 441"/>
                  <a:gd name="T11" fmla="*/ 93 h 374"/>
                  <a:gd name="T12" fmla="*/ 60 w 441"/>
                  <a:gd name="T13" fmla="*/ 121 h 374"/>
                  <a:gd name="T14" fmla="*/ 75 w 441"/>
                  <a:gd name="T15" fmla="*/ 124 h 374"/>
                  <a:gd name="T16" fmla="*/ 73 w 441"/>
                  <a:gd name="T17" fmla="*/ 299 h 374"/>
                  <a:gd name="T18" fmla="*/ 75 w 441"/>
                  <a:gd name="T19" fmla="*/ 341 h 374"/>
                  <a:gd name="T20" fmla="*/ 368 w 441"/>
                  <a:gd name="T21" fmla="*/ 332 h 374"/>
                  <a:gd name="T22" fmla="*/ 372 w 441"/>
                  <a:gd name="T23" fmla="*/ 357 h 374"/>
                  <a:gd name="T24" fmla="*/ 359 w 441"/>
                  <a:gd name="T25" fmla="*/ 374 h 374"/>
                  <a:gd name="T26" fmla="*/ 404 w 441"/>
                  <a:gd name="T27" fmla="*/ 371 h 374"/>
                  <a:gd name="T28" fmla="*/ 412 w 441"/>
                  <a:gd name="T29" fmla="*/ 357 h 374"/>
                  <a:gd name="T30" fmla="*/ 412 w 441"/>
                  <a:gd name="T31" fmla="*/ 341 h 374"/>
                  <a:gd name="T32" fmla="*/ 424 w 441"/>
                  <a:gd name="T33" fmla="*/ 330 h 374"/>
                  <a:gd name="T34" fmla="*/ 426 w 441"/>
                  <a:gd name="T35" fmla="*/ 317 h 374"/>
                  <a:gd name="T36" fmla="*/ 438 w 441"/>
                  <a:gd name="T37" fmla="*/ 316 h 374"/>
                  <a:gd name="T38" fmla="*/ 441 w 441"/>
                  <a:gd name="T39" fmla="*/ 291 h 374"/>
                  <a:gd name="T40" fmla="*/ 425 w 441"/>
                  <a:gd name="T41" fmla="*/ 287 h 374"/>
                  <a:gd name="T42" fmla="*/ 415 w 441"/>
                  <a:gd name="T43" fmla="*/ 269 h 374"/>
                  <a:gd name="T44" fmla="*/ 398 w 441"/>
                  <a:gd name="T45" fmla="*/ 224 h 374"/>
                  <a:gd name="T46" fmla="*/ 380 w 441"/>
                  <a:gd name="T47" fmla="*/ 218 h 374"/>
                  <a:gd name="T48" fmla="*/ 359 w 441"/>
                  <a:gd name="T49" fmla="*/ 201 h 374"/>
                  <a:gd name="T50" fmla="*/ 351 w 441"/>
                  <a:gd name="T51" fmla="*/ 178 h 374"/>
                  <a:gd name="T52" fmla="*/ 364 w 441"/>
                  <a:gd name="T53" fmla="*/ 142 h 374"/>
                  <a:gd name="T54" fmla="*/ 353 w 441"/>
                  <a:gd name="T55" fmla="*/ 135 h 374"/>
                  <a:gd name="T56" fmla="*/ 328 w 441"/>
                  <a:gd name="T57" fmla="*/ 135 h 374"/>
                  <a:gd name="T58" fmla="*/ 322 w 441"/>
                  <a:gd name="T59" fmla="*/ 113 h 374"/>
                  <a:gd name="T60" fmla="*/ 281 w 441"/>
                  <a:gd name="T61" fmla="*/ 69 h 374"/>
                  <a:gd name="T62" fmla="*/ 270 w 441"/>
                  <a:gd name="T63" fmla="*/ 33 h 374"/>
                  <a:gd name="T64" fmla="*/ 275 w 441"/>
                  <a:gd name="T65" fmla="*/ 19 h 374"/>
                  <a:gd name="T66" fmla="*/ 257 w 441"/>
                  <a:gd name="T67" fmla="*/ 0 h 374"/>
                  <a:gd name="T68" fmla="*/ 0 w 441"/>
                  <a:gd name="T69" fmla="*/ 6 h 374"/>
                  <a:gd name="T70" fmla="*/ 27 w 441"/>
                  <a:gd name="T71" fmla="*/ 54 h 374"/>
                  <a:gd name="T72" fmla="*/ 27 w 441"/>
                  <a:gd name="T73" fmla="*/ 54 h 3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374"/>
                  <a:gd name="T113" fmla="*/ 441 w 441"/>
                  <a:gd name="T114" fmla="*/ 374 h 3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374">
                    <a:moveTo>
                      <a:pt x="27" y="54"/>
                    </a:moveTo>
                    <a:lnTo>
                      <a:pt x="41" y="66"/>
                    </a:lnTo>
                    <a:lnTo>
                      <a:pt x="48" y="63"/>
                    </a:lnTo>
                    <a:lnTo>
                      <a:pt x="57" y="76"/>
                    </a:lnTo>
                    <a:lnTo>
                      <a:pt x="49" y="76"/>
                    </a:lnTo>
                    <a:lnTo>
                      <a:pt x="41" y="93"/>
                    </a:lnTo>
                    <a:lnTo>
                      <a:pt x="60" y="121"/>
                    </a:lnTo>
                    <a:lnTo>
                      <a:pt x="75" y="124"/>
                    </a:lnTo>
                    <a:lnTo>
                      <a:pt x="73" y="299"/>
                    </a:lnTo>
                    <a:lnTo>
                      <a:pt x="75" y="341"/>
                    </a:lnTo>
                    <a:lnTo>
                      <a:pt x="368" y="332"/>
                    </a:lnTo>
                    <a:lnTo>
                      <a:pt x="372" y="357"/>
                    </a:lnTo>
                    <a:lnTo>
                      <a:pt x="359" y="374"/>
                    </a:lnTo>
                    <a:lnTo>
                      <a:pt x="404" y="371"/>
                    </a:lnTo>
                    <a:lnTo>
                      <a:pt x="412" y="357"/>
                    </a:lnTo>
                    <a:lnTo>
                      <a:pt x="412" y="341"/>
                    </a:lnTo>
                    <a:lnTo>
                      <a:pt x="424" y="330"/>
                    </a:lnTo>
                    <a:lnTo>
                      <a:pt x="426" y="317"/>
                    </a:lnTo>
                    <a:lnTo>
                      <a:pt x="438" y="316"/>
                    </a:lnTo>
                    <a:lnTo>
                      <a:pt x="441" y="291"/>
                    </a:lnTo>
                    <a:lnTo>
                      <a:pt x="425" y="287"/>
                    </a:lnTo>
                    <a:lnTo>
                      <a:pt x="415" y="269"/>
                    </a:lnTo>
                    <a:lnTo>
                      <a:pt x="398" y="224"/>
                    </a:lnTo>
                    <a:lnTo>
                      <a:pt x="380" y="218"/>
                    </a:lnTo>
                    <a:lnTo>
                      <a:pt x="359" y="201"/>
                    </a:lnTo>
                    <a:lnTo>
                      <a:pt x="351" y="178"/>
                    </a:lnTo>
                    <a:lnTo>
                      <a:pt x="364" y="142"/>
                    </a:lnTo>
                    <a:lnTo>
                      <a:pt x="353" y="135"/>
                    </a:lnTo>
                    <a:lnTo>
                      <a:pt x="328" y="135"/>
                    </a:lnTo>
                    <a:lnTo>
                      <a:pt x="322" y="113"/>
                    </a:lnTo>
                    <a:lnTo>
                      <a:pt x="281" y="69"/>
                    </a:lnTo>
                    <a:lnTo>
                      <a:pt x="270" y="33"/>
                    </a:lnTo>
                    <a:lnTo>
                      <a:pt x="275" y="19"/>
                    </a:lnTo>
                    <a:lnTo>
                      <a:pt x="257" y="0"/>
                    </a:lnTo>
                    <a:lnTo>
                      <a:pt x="0" y="6"/>
                    </a:lnTo>
                    <a:lnTo>
                      <a:pt x="27" y="54"/>
                    </a:lnTo>
                    <a:close/>
                  </a:path>
                </a:pathLst>
              </a:custGeom>
              <a:solidFill>
                <a:srgbClr val="FFE47A"/>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16" name="Michigan - Canada part">
                <a:extLst>
                  <a:ext uri="{FF2B5EF4-FFF2-40B4-BE49-F238E27FC236}">
                    <a16:creationId xmlns:a16="http://schemas.microsoft.com/office/drawing/2014/main" id="{FE25DF54-1FB4-E367-2B31-F0369DD6FD30}"/>
                  </a:ext>
                </a:extLst>
              </p:cNvPr>
              <p:cNvSpPr>
                <a:spLocks/>
              </p:cNvSpPr>
              <p:nvPr/>
            </p:nvSpPr>
            <p:spPr bwMode="auto">
              <a:xfrm>
                <a:off x="5495225" y="1794599"/>
                <a:ext cx="877713" cy="440546"/>
              </a:xfrm>
              <a:custGeom>
                <a:avLst/>
                <a:gdLst>
                  <a:gd name="T0" fmla="*/ 136 w 377"/>
                  <a:gd name="T1" fmla="*/ 124 h 188"/>
                  <a:gd name="T2" fmla="*/ 141 w 377"/>
                  <a:gd name="T3" fmla="*/ 135 h 188"/>
                  <a:gd name="T4" fmla="*/ 153 w 377"/>
                  <a:gd name="T5" fmla="*/ 139 h 188"/>
                  <a:gd name="T6" fmla="*/ 172 w 377"/>
                  <a:gd name="T7" fmla="*/ 188 h 188"/>
                  <a:gd name="T8" fmla="*/ 205 w 377"/>
                  <a:gd name="T9" fmla="*/ 120 h 188"/>
                  <a:gd name="T10" fmla="*/ 222 w 377"/>
                  <a:gd name="T11" fmla="*/ 122 h 188"/>
                  <a:gd name="T12" fmla="*/ 244 w 377"/>
                  <a:gd name="T13" fmla="*/ 112 h 188"/>
                  <a:gd name="T14" fmla="*/ 280 w 377"/>
                  <a:gd name="T15" fmla="*/ 112 h 188"/>
                  <a:gd name="T16" fmla="*/ 293 w 377"/>
                  <a:gd name="T17" fmla="*/ 96 h 188"/>
                  <a:gd name="T18" fmla="*/ 363 w 377"/>
                  <a:gd name="T19" fmla="*/ 98 h 188"/>
                  <a:gd name="T20" fmla="*/ 377 w 377"/>
                  <a:gd name="T21" fmla="*/ 88 h 188"/>
                  <a:gd name="T22" fmla="*/ 354 w 377"/>
                  <a:gd name="T23" fmla="*/ 61 h 188"/>
                  <a:gd name="T24" fmla="*/ 311 w 377"/>
                  <a:gd name="T25" fmla="*/ 62 h 188"/>
                  <a:gd name="T26" fmla="*/ 277 w 377"/>
                  <a:gd name="T27" fmla="*/ 58 h 188"/>
                  <a:gd name="T28" fmla="*/ 233 w 377"/>
                  <a:gd name="T29" fmla="*/ 58 h 188"/>
                  <a:gd name="T30" fmla="*/ 218 w 377"/>
                  <a:gd name="T31" fmla="*/ 80 h 188"/>
                  <a:gd name="T32" fmla="*/ 196 w 377"/>
                  <a:gd name="T33" fmla="*/ 67 h 188"/>
                  <a:gd name="T34" fmla="*/ 173 w 377"/>
                  <a:gd name="T35" fmla="*/ 69 h 188"/>
                  <a:gd name="T36" fmla="*/ 165 w 377"/>
                  <a:gd name="T37" fmla="*/ 46 h 188"/>
                  <a:gd name="T38" fmla="*/ 115 w 377"/>
                  <a:gd name="T39" fmla="*/ 43 h 188"/>
                  <a:gd name="T40" fmla="*/ 109 w 377"/>
                  <a:gd name="T41" fmla="*/ 35 h 188"/>
                  <a:gd name="T42" fmla="*/ 131 w 377"/>
                  <a:gd name="T43" fmla="*/ 11 h 188"/>
                  <a:gd name="T44" fmla="*/ 150 w 377"/>
                  <a:gd name="T45" fmla="*/ 9 h 188"/>
                  <a:gd name="T46" fmla="*/ 131 w 377"/>
                  <a:gd name="T47" fmla="*/ 0 h 188"/>
                  <a:gd name="T48" fmla="*/ 104 w 377"/>
                  <a:gd name="T49" fmla="*/ 7 h 188"/>
                  <a:gd name="T50" fmla="*/ 57 w 377"/>
                  <a:gd name="T51" fmla="*/ 53 h 188"/>
                  <a:gd name="T52" fmla="*/ 34 w 377"/>
                  <a:gd name="T53" fmla="*/ 58 h 188"/>
                  <a:gd name="T54" fmla="*/ 0 w 377"/>
                  <a:gd name="T55" fmla="*/ 81 h 188"/>
                  <a:gd name="T56" fmla="*/ 136 w 377"/>
                  <a:gd name="T57" fmla="*/ 124 h 188"/>
                  <a:gd name="T58" fmla="*/ 136 w 377"/>
                  <a:gd name="T59" fmla="*/ 124 h 1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7"/>
                  <a:gd name="T91" fmla="*/ 0 h 188"/>
                  <a:gd name="T92" fmla="*/ 377 w 377"/>
                  <a:gd name="T93" fmla="*/ 188 h 1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7" h="188">
                    <a:moveTo>
                      <a:pt x="136" y="124"/>
                    </a:moveTo>
                    <a:lnTo>
                      <a:pt x="141" y="135"/>
                    </a:lnTo>
                    <a:lnTo>
                      <a:pt x="153" y="139"/>
                    </a:lnTo>
                    <a:lnTo>
                      <a:pt x="172" y="188"/>
                    </a:lnTo>
                    <a:lnTo>
                      <a:pt x="205" y="120"/>
                    </a:lnTo>
                    <a:lnTo>
                      <a:pt x="222" y="122"/>
                    </a:lnTo>
                    <a:lnTo>
                      <a:pt x="244" y="112"/>
                    </a:lnTo>
                    <a:lnTo>
                      <a:pt x="280" y="112"/>
                    </a:lnTo>
                    <a:lnTo>
                      <a:pt x="293" y="96"/>
                    </a:lnTo>
                    <a:lnTo>
                      <a:pt x="363" y="98"/>
                    </a:lnTo>
                    <a:lnTo>
                      <a:pt x="377" y="88"/>
                    </a:lnTo>
                    <a:lnTo>
                      <a:pt x="354" y="61"/>
                    </a:lnTo>
                    <a:lnTo>
                      <a:pt x="311" y="62"/>
                    </a:lnTo>
                    <a:lnTo>
                      <a:pt x="277" y="58"/>
                    </a:lnTo>
                    <a:lnTo>
                      <a:pt x="233" y="58"/>
                    </a:lnTo>
                    <a:lnTo>
                      <a:pt x="218" y="80"/>
                    </a:lnTo>
                    <a:lnTo>
                      <a:pt x="196" y="67"/>
                    </a:lnTo>
                    <a:lnTo>
                      <a:pt x="173" y="69"/>
                    </a:lnTo>
                    <a:lnTo>
                      <a:pt x="165" y="46"/>
                    </a:lnTo>
                    <a:lnTo>
                      <a:pt x="115" y="43"/>
                    </a:lnTo>
                    <a:lnTo>
                      <a:pt x="109" y="35"/>
                    </a:lnTo>
                    <a:lnTo>
                      <a:pt x="131" y="11"/>
                    </a:lnTo>
                    <a:lnTo>
                      <a:pt x="150" y="9"/>
                    </a:lnTo>
                    <a:lnTo>
                      <a:pt x="131" y="0"/>
                    </a:lnTo>
                    <a:lnTo>
                      <a:pt x="104" y="7"/>
                    </a:lnTo>
                    <a:lnTo>
                      <a:pt x="57" y="53"/>
                    </a:lnTo>
                    <a:lnTo>
                      <a:pt x="34" y="58"/>
                    </a:lnTo>
                    <a:lnTo>
                      <a:pt x="0" y="81"/>
                    </a:lnTo>
                    <a:lnTo>
                      <a:pt x="136" y="124"/>
                    </a:lnTo>
                    <a:close/>
                  </a:path>
                </a:pathLst>
              </a:custGeom>
              <a:solidFill>
                <a:srgbClr val="FFE47A"/>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17" name="Michigan">
                <a:extLst>
                  <a:ext uri="{FF2B5EF4-FFF2-40B4-BE49-F238E27FC236}">
                    <a16:creationId xmlns:a16="http://schemas.microsoft.com/office/drawing/2014/main" id="{1F0D2EDD-0238-FC23-8BFE-CE5D6AE9D192}"/>
                  </a:ext>
                </a:extLst>
              </p:cNvPr>
              <p:cNvSpPr>
                <a:spLocks/>
              </p:cNvSpPr>
              <p:nvPr/>
            </p:nvSpPr>
            <p:spPr bwMode="auto">
              <a:xfrm>
                <a:off x="6060966" y="2068770"/>
                <a:ext cx="596007" cy="794387"/>
              </a:xfrm>
              <a:custGeom>
                <a:avLst/>
                <a:gdLst>
                  <a:gd name="T0" fmla="*/ 29 w 256"/>
                  <a:gd name="T1" fmla="*/ 281 h 339"/>
                  <a:gd name="T2" fmla="*/ 26 w 256"/>
                  <a:gd name="T3" fmla="*/ 225 h 339"/>
                  <a:gd name="T4" fmla="*/ 4 w 256"/>
                  <a:gd name="T5" fmla="*/ 183 h 339"/>
                  <a:gd name="T6" fmla="*/ 13 w 256"/>
                  <a:gd name="T7" fmla="*/ 97 h 339"/>
                  <a:gd name="T8" fmla="*/ 50 w 256"/>
                  <a:gd name="T9" fmla="*/ 52 h 339"/>
                  <a:gd name="T10" fmla="*/ 48 w 256"/>
                  <a:gd name="T11" fmla="*/ 85 h 339"/>
                  <a:gd name="T12" fmla="*/ 59 w 256"/>
                  <a:gd name="T13" fmla="*/ 78 h 339"/>
                  <a:gd name="T14" fmla="*/ 59 w 256"/>
                  <a:gd name="T15" fmla="*/ 50 h 339"/>
                  <a:gd name="T16" fmla="*/ 73 w 256"/>
                  <a:gd name="T17" fmla="*/ 34 h 339"/>
                  <a:gd name="T18" fmla="*/ 78 w 256"/>
                  <a:gd name="T19" fmla="*/ 4 h 339"/>
                  <a:gd name="T20" fmla="*/ 90 w 256"/>
                  <a:gd name="T21" fmla="*/ 0 h 339"/>
                  <a:gd name="T22" fmla="*/ 168 w 256"/>
                  <a:gd name="T23" fmla="*/ 26 h 339"/>
                  <a:gd name="T24" fmla="*/ 174 w 256"/>
                  <a:gd name="T25" fmla="*/ 48 h 339"/>
                  <a:gd name="T26" fmla="*/ 185 w 256"/>
                  <a:gd name="T27" fmla="*/ 69 h 339"/>
                  <a:gd name="T28" fmla="*/ 187 w 256"/>
                  <a:gd name="T29" fmla="*/ 106 h 339"/>
                  <a:gd name="T30" fmla="*/ 161 w 256"/>
                  <a:gd name="T31" fmla="*/ 138 h 339"/>
                  <a:gd name="T32" fmla="*/ 159 w 256"/>
                  <a:gd name="T33" fmla="*/ 162 h 339"/>
                  <a:gd name="T34" fmla="*/ 174 w 256"/>
                  <a:gd name="T35" fmla="*/ 170 h 339"/>
                  <a:gd name="T36" fmla="*/ 195 w 256"/>
                  <a:gd name="T37" fmla="*/ 137 h 339"/>
                  <a:gd name="T38" fmla="*/ 216 w 256"/>
                  <a:gd name="T39" fmla="*/ 125 h 339"/>
                  <a:gd name="T40" fmla="*/ 230 w 256"/>
                  <a:gd name="T41" fmla="*/ 132 h 339"/>
                  <a:gd name="T42" fmla="*/ 256 w 256"/>
                  <a:gd name="T43" fmla="*/ 207 h 339"/>
                  <a:gd name="T44" fmla="*/ 238 w 256"/>
                  <a:gd name="T45" fmla="*/ 240 h 339"/>
                  <a:gd name="T46" fmla="*/ 233 w 256"/>
                  <a:gd name="T47" fmla="*/ 263 h 339"/>
                  <a:gd name="T48" fmla="*/ 223 w 256"/>
                  <a:gd name="T49" fmla="*/ 270 h 339"/>
                  <a:gd name="T50" fmla="*/ 223 w 256"/>
                  <a:gd name="T51" fmla="*/ 290 h 339"/>
                  <a:gd name="T52" fmla="*/ 209 w 256"/>
                  <a:gd name="T53" fmla="*/ 318 h 339"/>
                  <a:gd name="T54" fmla="*/ 125 w 256"/>
                  <a:gd name="T55" fmla="*/ 330 h 339"/>
                  <a:gd name="T56" fmla="*/ 123 w 256"/>
                  <a:gd name="T57" fmla="*/ 325 h 339"/>
                  <a:gd name="T58" fmla="*/ 0 w 256"/>
                  <a:gd name="T59" fmla="*/ 339 h 339"/>
                  <a:gd name="T60" fmla="*/ 29 w 256"/>
                  <a:gd name="T61" fmla="*/ 281 h 339"/>
                  <a:gd name="T62" fmla="*/ 29 w 256"/>
                  <a:gd name="T63" fmla="*/ 281 h 3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6"/>
                  <a:gd name="T97" fmla="*/ 0 h 339"/>
                  <a:gd name="T98" fmla="*/ 256 w 256"/>
                  <a:gd name="T99" fmla="*/ 339 h 3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6" h="339">
                    <a:moveTo>
                      <a:pt x="29" y="281"/>
                    </a:moveTo>
                    <a:lnTo>
                      <a:pt x="26" y="225"/>
                    </a:lnTo>
                    <a:lnTo>
                      <a:pt x="4" y="183"/>
                    </a:lnTo>
                    <a:lnTo>
                      <a:pt x="13" y="97"/>
                    </a:lnTo>
                    <a:lnTo>
                      <a:pt x="50" y="52"/>
                    </a:lnTo>
                    <a:lnTo>
                      <a:pt x="48" y="85"/>
                    </a:lnTo>
                    <a:lnTo>
                      <a:pt x="59" y="78"/>
                    </a:lnTo>
                    <a:lnTo>
                      <a:pt x="59" y="50"/>
                    </a:lnTo>
                    <a:lnTo>
                      <a:pt x="73" y="34"/>
                    </a:lnTo>
                    <a:lnTo>
                      <a:pt x="78" y="4"/>
                    </a:lnTo>
                    <a:lnTo>
                      <a:pt x="90" y="0"/>
                    </a:lnTo>
                    <a:lnTo>
                      <a:pt x="168" y="26"/>
                    </a:lnTo>
                    <a:lnTo>
                      <a:pt x="174" y="48"/>
                    </a:lnTo>
                    <a:lnTo>
                      <a:pt x="185" y="69"/>
                    </a:lnTo>
                    <a:lnTo>
                      <a:pt x="187" y="106"/>
                    </a:lnTo>
                    <a:lnTo>
                      <a:pt x="161" y="138"/>
                    </a:lnTo>
                    <a:lnTo>
                      <a:pt x="159" y="162"/>
                    </a:lnTo>
                    <a:lnTo>
                      <a:pt x="174" y="170"/>
                    </a:lnTo>
                    <a:lnTo>
                      <a:pt x="195" y="137"/>
                    </a:lnTo>
                    <a:lnTo>
                      <a:pt x="216" y="125"/>
                    </a:lnTo>
                    <a:lnTo>
                      <a:pt x="230" y="132"/>
                    </a:lnTo>
                    <a:lnTo>
                      <a:pt x="256" y="207"/>
                    </a:lnTo>
                    <a:lnTo>
                      <a:pt x="238" y="240"/>
                    </a:lnTo>
                    <a:lnTo>
                      <a:pt x="233" y="263"/>
                    </a:lnTo>
                    <a:lnTo>
                      <a:pt x="223" y="270"/>
                    </a:lnTo>
                    <a:lnTo>
                      <a:pt x="223" y="290"/>
                    </a:lnTo>
                    <a:lnTo>
                      <a:pt x="209" y="318"/>
                    </a:lnTo>
                    <a:lnTo>
                      <a:pt x="125" y="330"/>
                    </a:lnTo>
                    <a:lnTo>
                      <a:pt x="123" y="325"/>
                    </a:lnTo>
                    <a:lnTo>
                      <a:pt x="0" y="339"/>
                    </a:lnTo>
                    <a:lnTo>
                      <a:pt x="29" y="281"/>
                    </a:lnTo>
                    <a:close/>
                  </a:path>
                </a:pathLst>
              </a:custGeom>
              <a:solidFill>
                <a:srgbClr val="FFE47A"/>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18" name="Wisconsin">
                <a:extLst>
                  <a:ext uri="{FF2B5EF4-FFF2-40B4-BE49-F238E27FC236}">
                    <a16:creationId xmlns:a16="http://schemas.microsoft.com/office/drawing/2014/main" id="{ADEDA810-2671-CEC9-CF09-BD2458D4BBFF}"/>
                  </a:ext>
                </a:extLst>
              </p:cNvPr>
              <p:cNvSpPr>
                <a:spLocks/>
              </p:cNvSpPr>
              <p:nvPr/>
            </p:nvSpPr>
            <p:spPr bwMode="auto">
              <a:xfrm>
                <a:off x="5164627" y="1916452"/>
                <a:ext cx="817182" cy="841254"/>
              </a:xfrm>
              <a:custGeom>
                <a:avLst/>
                <a:gdLst>
                  <a:gd name="T0" fmla="*/ 9 w 351"/>
                  <a:gd name="T1" fmla="*/ 137 h 359"/>
                  <a:gd name="T2" fmla="*/ 8 w 351"/>
                  <a:gd name="T3" fmla="*/ 180 h 359"/>
                  <a:gd name="T4" fmla="*/ 51 w 351"/>
                  <a:gd name="T5" fmla="*/ 207 h 359"/>
                  <a:gd name="T6" fmla="*/ 67 w 351"/>
                  <a:gd name="T7" fmla="*/ 225 h 359"/>
                  <a:gd name="T8" fmla="*/ 101 w 351"/>
                  <a:gd name="T9" fmla="*/ 250 h 359"/>
                  <a:gd name="T10" fmla="*/ 106 w 351"/>
                  <a:gd name="T11" fmla="*/ 280 h 359"/>
                  <a:gd name="T12" fmla="*/ 113 w 351"/>
                  <a:gd name="T13" fmla="*/ 321 h 359"/>
                  <a:gd name="T14" fmla="*/ 145 w 351"/>
                  <a:gd name="T15" fmla="*/ 359 h 359"/>
                  <a:gd name="T16" fmla="*/ 319 w 351"/>
                  <a:gd name="T17" fmla="*/ 349 h 359"/>
                  <a:gd name="T18" fmla="*/ 310 w 351"/>
                  <a:gd name="T19" fmla="*/ 293 h 359"/>
                  <a:gd name="T20" fmla="*/ 325 w 351"/>
                  <a:gd name="T21" fmla="*/ 209 h 359"/>
                  <a:gd name="T22" fmla="*/ 325 w 351"/>
                  <a:gd name="T23" fmla="*/ 186 h 359"/>
                  <a:gd name="T24" fmla="*/ 351 w 351"/>
                  <a:gd name="T25" fmla="*/ 120 h 359"/>
                  <a:gd name="T26" fmla="*/ 344 w 351"/>
                  <a:gd name="T27" fmla="*/ 118 h 359"/>
                  <a:gd name="T28" fmla="*/ 328 w 351"/>
                  <a:gd name="T29" fmla="*/ 156 h 359"/>
                  <a:gd name="T30" fmla="*/ 314 w 351"/>
                  <a:gd name="T31" fmla="*/ 158 h 359"/>
                  <a:gd name="T32" fmla="*/ 308 w 351"/>
                  <a:gd name="T33" fmla="*/ 174 h 359"/>
                  <a:gd name="T34" fmla="*/ 293 w 351"/>
                  <a:gd name="T35" fmla="*/ 185 h 359"/>
                  <a:gd name="T36" fmla="*/ 303 w 351"/>
                  <a:gd name="T37" fmla="*/ 150 h 359"/>
                  <a:gd name="T38" fmla="*/ 314 w 351"/>
                  <a:gd name="T39" fmla="*/ 136 h 359"/>
                  <a:gd name="T40" fmla="*/ 295 w 351"/>
                  <a:gd name="T41" fmla="*/ 87 h 359"/>
                  <a:gd name="T42" fmla="*/ 283 w 351"/>
                  <a:gd name="T43" fmla="*/ 83 h 359"/>
                  <a:gd name="T44" fmla="*/ 278 w 351"/>
                  <a:gd name="T45" fmla="*/ 72 h 359"/>
                  <a:gd name="T46" fmla="*/ 142 w 351"/>
                  <a:gd name="T47" fmla="*/ 29 h 359"/>
                  <a:gd name="T48" fmla="*/ 124 w 351"/>
                  <a:gd name="T49" fmla="*/ 21 h 359"/>
                  <a:gd name="T50" fmla="*/ 115 w 351"/>
                  <a:gd name="T51" fmla="*/ 29 h 359"/>
                  <a:gd name="T52" fmla="*/ 112 w 351"/>
                  <a:gd name="T53" fmla="*/ 27 h 359"/>
                  <a:gd name="T54" fmla="*/ 116 w 351"/>
                  <a:gd name="T55" fmla="*/ 12 h 359"/>
                  <a:gd name="T56" fmla="*/ 120 w 351"/>
                  <a:gd name="T57" fmla="*/ 2 h 359"/>
                  <a:gd name="T58" fmla="*/ 115 w 351"/>
                  <a:gd name="T59" fmla="*/ 0 h 359"/>
                  <a:gd name="T60" fmla="*/ 60 w 351"/>
                  <a:gd name="T61" fmla="*/ 23 h 359"/>
                  <a:gd name="T62" fmla="*/ 54 w 351"/>
                  <a:gd name="T63" fmla="*/ 24 h 359"/>
                  <a:gd name="T64" fmla="*/ 43 w 351"/>
                  <a:gd name="T65" fmla="*/ 19 h 359"/>
                  <a:gd name="T66" fmla="*/ 32 w 351"/>
                  <a:gd name="T67" fmla="*/ 25 h 359"/>
                  <a:gd name="T68" fmla="*/ 34 w 351"/>
                  <a:gd name="T69" fmla="*/ 67 h 359"/>
                  <a:gd name="T70" fmla="*/ 0 w 351"/>
                  <a:gd name="T71" fmla="*/ 109 h 359"/>
                  <a:gd name="T72" fmla="*/ 9 w 351"/>
                  <a:gd name="T73" fmla="*/ 137 h 359"/>
                  <a:gd name="T74" fmla="*/ 9 w 351"/>
                  <a:gd name="T75" fmla="*/ 137 h 3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1"/>
                  <a:gd name="T115" fmla="*/ 0 h 359"/>
                  <a:gd name="T116" fmla="*/ 351 w 351"/>
                  <a:gd name="T117" fmla="*/ 359 h 3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1" h="359">
                    <a:moveTo>
                      <a:pt x="9" y="137"/>
                    </a:moveTo>
                    <a:lnTo>
                      <a:pt x="8" y="180"/>
                    </a:lnTo>
                    <a:lnTo>
                      <a:pt x="51" y="207"/>
                    </a:lnTo>
                    <a:lnTo>
                      <a:pt x="67" y="225"/>
                    </a:lnTo>
                    <a:lnTo>
                      <a:pt x="101" y="250"/>
                    </a:lnTo>
                    <a:lnTo>
                      <a:pt x="106" y="280"/>
                    </a:lnTo>
                    <a:lnTo>
                      <a:pt x="113" y="321"/>
                    </a:lnTo>
                    <a:lnTo>
                      <a:pt x="145" y="359"/>
                    </a:lnTo>
                    <a:lnTo>
                      <a:pt x="319" y="349"/>
                    </a:lnTo>
                    <a:lnTo>
                      <a:pt x="310" y="293"/>
                    </a:lnTo>
                    <a:lnTo>
                      <a:pt x="325" y="209"/>
                    </a:lnTo>
                    <a:lnTo>
                      <a:pt x="325" y="186"/>
                    </a:lnTo>
                    <a:lnTo>
                      <a:pt x="351" y="120"/>
                    </a:lnTo>
                    <a:lnTo>
                      <a:pt x="344" y="118"/>
                    </a:lnTo>
                    <a:lnTo>
                      <a:pt x="328" y="156"/>
                    </a:lnTo>
                    <a:lnTo>
                      <a:pt x="314" y="158"/>
                    </a:lnTo>
                    <a:lnTo>
                      <a:pt x="308" y="174"/>
                    </a:lnTo>
                    <a:lnTo>
                      <a:pt x="293" y="185"/>
                    </a:lnTo>
                    <a:lnTo>
                      <a:pt x="303" y="150"/>
                    </a:lnTo>
                    <a:lnTo>
                      <a:pt x="314" y="136"/>
                    </a:lnTo>
                    <a:lnTo>
                      <a:pt x="295" y="87"/>
                    </a:lnTo>
                    <a:lnTo>
                      <a:pt x="283" y="83"/>
                    </a:lnTo>
                    <a:lnTo>
                      <a:pt x="278" y="72"/>
                    </a:lnTo>
                    <a:lnTo>
                      <a:pt x="142" y="29"/>
                    </a:lnTo>
                    <a:lnTo>
                      <a:pt x="124" y="21"/>
                    </a:lnTo>
                    <a:lnTo>
                      <a:pt x="115" y="29"/>
                    </a:lnTo>
                    <a:lnTo>
                      <a:pt x="112" y="27"/>
                    </a:lnTo>
                    <a:lnTo>
                      <a:pt x="116" y="12"/>
                    </a:lnTo>
                    <a:lnTo>
                      <a:pt x="120" y="2"/>
                    </a:lnTo>
                    <a:lnTo>
                      <a:pt x="115" y="0"/>
                    </a:lnTo>
                    <a:lnTo>
                      <a:pt x="60" y="23"/>
                    </a:lnTo>
                    <a:lnTo>
                      <a:pt x="54" y="24"/>
                    </a:lnTo>
                    <a:lnTo>
                      <a:pt x="43" y="19"/>
                    </a:lnTo>
                    <a:lnTo>
                      <a:pt x="32" y="25"/>
                    </a:lnTo>
                    <a:lnTo>
                      <a:pt x="34" y="67"/>
                    </a:lnTo>
                    <a:lnTo>
                      <a:pt x="0" y="109"/>
                    </a:lnTo>
                    <a:lnTo>
                      <a:pt x="9" y="137"/>
                    </a:lnTo>
                    <a:close/>
                  </a:path>
                </a:pathLst>
              </a:custGeom>
              <a:solidFill>
                <a:schemeClr val="bg1"/>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19" name="Illinois">
                <a:extLst>
                  <a:ext uri="{FF2B5EF4-FFF2-40B4-BE49-F238E27FC236}">
                    <a16:creationId xmlns:a16="http://schemas.microsoft.com/office/drawing/2014/main" id="{9E35D31F-2E56-91EA-831F-F3817304735B}"/>
                  </a:ext>
                </a:extLst>
              </p:cNvPr>
              <p:cNvSpPr>
                <a:spLocks/>
              </p:cNvSpPr>
              <p:nvPr/>
            </p:nvSpPr>
            <p:spPr bwMode="auto">
              <a:xfrm>
                <a:off x="5399772" y="2734272"/>
                <a:ext cx="607647" cy="1068556"/>
              </a:xfrm>
              <a:custGeom>
                <a:avLst/>
                <a:gdLst>
                  <a:gd name="T0" fmla="*/ 5 w 261"/>
                  <a:gd name="T1" fmla="*/ 186 h 456"/>
                  <a:gd name="T2" fmla="*/ 32 w 261"/>
                  <a:gd name="T3" fmla="*/ 129 h 456"/>
                  <a:gd name="T4" fmla="*/ 23 w 261"/>
                  <a:gd name="T5" fmla="*/ 107 h 456"/>
                  <a:gd name="T6" fmla="*/ 68 w 261"/>
                  <a:gd name="T7" fmla="*/ 72 h 456"/>
                  <a:gd name="T8" fmla="*/ 77 w 261"/>
                  <a:gd name="T9" fmla="*/ 47 h 456"/>
                  <a:gd name="T10" fmla="*/ 44 w 261"/>
                  <a:gd name="T11" fmla="*/ 10 h 456"/>
                  <a:gd name="T12" fmla="*/ 218 w 261"/>
                  <a:gd name="T13" fmla="*/ 0 h 456"/>
                  <a:gd name="T14" fmla="*/ 223 w 261"/>
                  <a:gd name="T15" fmla="*/ 26 h 456"/>
                  <a:gd name="T16" fmla="*/ 240 w 261"/>
                  <a:gd name="T17" fmla="*/ 61 h 456"/>
                  <a:gd name="T18" fmla="*/ 255 w 261"/>
                  <a:gd name="T19" fmla="*/ 235 h 456"/>
                  <a:gd name="T20" fmla="*/ 252 w 261"/>
                  <a:gd name="T21" fmla="*/ 271 h 456"/>
                  <a:gd name="T22" fmla="*/ 261 w 261"/>
                  <a:gd name="T23" fmla="*/ 291 h 456"/>
                  <a:gd name="T24" fmla="*/ 251 w 261"/>
                  <a:gd name="T25" fmla="*/ 331 h 456"/>
                  <a:gd name="T26" fmla="*/ 237 w 261"/>
                  <a:gd name="T27" fmla="*/ 348 h 456"/>
                  <a:gd name="T28" fmla="*/ 230 w 261"/>
                  <a:gd name="T29" fmla="*/ 377 h 456"/>
                  <a:gd name="T30" fmla="*/ 238 w 261"/>
                  <a:gd name="T31" fmla="*/ 386 h 456"/>
                  <a:gd name="T32" fmla="*/ 231 w 261"/>
                  <a:gd name="T33" fmla="*/ 402 h 456"/>
                  <a:gd name="T34" fmla="*/ 235 w 261"/>
                  <a:gd name="T35" fmla="*/ 408 h 456"/>
                  <a:gd name="T36" fmla="*/ 214 w 261"/>
                  <a:gd name="T37" fmla="*/ 416 h 456"/>
                  <a:gd name="T38" fmla="*/ 209 w 261"/>
                  <a:gd name="T39" fmla="*/ 445 h 456"/>
                  <a:gd name="T40" fmla="*/ 179 w 261"/>
                  <a:gd name="T41" fmla="*/ 436 h 456"/>
                  <a:gd name="T42" fmla="*/ 164 w 261"/>
                  <a:gd name="T43" fmla="*/ 456 h 456"/>
                  <a:gd name="T44" fmla="*/ 155 w 261"/>
                  <a:gd name="T45" fmla="*/ 454 h 456"/>
                  <a:gd name="T46" fmla="*/ 145 w 261"/>
                  <a:gd name="T47" fmla="*/ 436 h 456"/>
                  <a:gd name="T48" fmla="*/ 128 w 261"/>
                  <a:gd name="T49" fmla="*/ 391 h 456"/>
                  <a:gd name="T50" fmla="*/ 89 w 261"/>
                  <a:gd name="T51" fmla="*/ 368 h 456"/>
                  <a:gd name="T52" fmla="*/ 81 w 261"/>
                  <a:gd name="T53" fmla="*/ 345 h 456"/>
                  <a:gd name="T54" fmla="*/ 94 w 261"/>
                  <a:gd name="T55" fmla="*/ 309 h 456"/>
                  <a:gd name="T56" fmla="*/ 83 w 261"/>
                  <a:gd name="T57" fmla="*/ 302 h 456"/>
                  <a:gd name="T58" fmla="*/ 58 w 261"/>
                  <a:gd name="T59" fmla="*/ 302 h 456"/>
                  <a:gd name="T60" fmla="*/ 52 w 261"/>
                  <a:gd name="T61" fmla="*/ 280 h 456"/>
                  <a:gd name="T62" fmla="*/ 11 w 261"/>
                  <a:gd name="T63" fmla="*/ 236 h 456"/>
                  <a:gd name="T64" fmla="*/ 0 w 261"/>
                  <a:gd name="T65" fmla="*/ 200 h 456"/>
                  <a:gd name="T66" fmla="*/ 5 w 261"/>
                  <a:gd name="T67" fmla="*/ 186 h 456"/>
                  <a:gd name="T68" fmla="*/ 5 w 261"/>
                  <a:gd name="T69" fmla="*/ 186 h 4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1"/>
                  <a:gd name="T106" fmla="*/ 0 h 456"/>
                  <a:gd name="T107" fmla="*/ 261 w 261"/>
                  <a:gd name="T108" fmla="*/ 456 h 4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1" h="456">
                    <a:moveTo>
                      <a:pt x="5" y="186"/>
                    </a:moveTo>
                    <a:lnTo>
                      <a:pt x="32" y="129"/>
                    </a:lnTo>
                    <a:lnTo>
                      <a:pt x="23" y="107"/>
                    </a:lnTo>
                    <a:lnTo>
                      <a:pt x="68" y="72"/>
                    </a:lnTo>
                    <a:lnTo>
                      <a:pt x="77" y="47"/>
                    </a:lnTo>
                    <a:lnTo>
                      <a:pt x="44" y="10"/>
                    </a:lnTo>
                    <a:lnTo>
                      <a:pt x="218" y="0"/>
                    </a:lnTo>
                    <a:lnTo>
                      <a:pt x="223" y="26"/>
                    </a:lnTo>
                    <a:lnTo>
                      <a:pt x="240" y="61"/>
                    </a:lnTo>
                    <a:lnTo>
                      <a:pt x="255" y="235"/>
                    </a:lnTo>
                    <a:lnTo>
                      <a:pt x="252" y="271"/>
                    </a:lnTo>
                    <a:lnTo>
                      <a:pt x="261" y="291"/>
                    </a:lnTo>
                    <a:lnTo>
                      <a:pt x="251" y="331"/>
                    </a:lnTo>
                    <a:lnTo>
                      <a:pt x="237" y="348"/>
                    </a:lnTo>
                    <a:lnTo>
                      <a:pt x="230" y="377"/>
                    </a:lnTo>
                    <a:lnTo>
                      <a:pt x="238" y="386"/>
                    </a:lnTo>
                    <a:lnTo>
                      <a:pt x="231" y="402"/>
                    </a:lnTo>
                    <a:lnTo>
                      <a:pt x="235" y="408"/>
                    </a:lnTo>
                    <a:lnTo>
                      <a:pt x="214" y="416"/>
                    </a:lnTo>
                    <a:lnTo>
                      <a:pt x="209" y="445"/>
                    </a:lnTo>
                    <a:lnTo>
                      <a:pt x="179" y="436"/>
                    </a:lnTo>
                    <a:lnTo>
                      <a:pt x="164" y="456"/>
                    </a:lnTo>
                    <a:lnTo>
                      <a:pt x="155" y="454"/>
                    </a:lnTo>
                    <a:lnTo>
                      <a:pt x="145" y="436"/>
                    </a:lnTo>
                    <a:lnTo>
                      <a:pt x="128" y="391"/>
                    </a:lnTo>
                    <a:lnTo>
                      <a:pt x="89" y="368"/>
                    </a:lnTo>
                    <a:lnTo>
                      <a:pt x="81" y="345"/>
                    </a:lnTo>
                    <a:lnTo>
                      <a:pt x="94" y="309"/>
                    </a:lnTo>
                    <a:lnTo>
                      <a:pt x="83" y="302"/>
                    </a:lnTo>
                    <a:lnTo>
                      <a:pt x="58" y="302"/>
                    </a:lnTo>
                    <a:lnTo>
                      <a:pt x="52" y="280"/>
                    </a:lnTo>
                    <a:lnTo>
                      <a:pt x="11" y="236"/>
                    </a:lnTo>
                    <a:lnTo>
                      <a:pt x="0" y="200"/>
                    </a:lnTo>
                    <a:lnTo>
                      <a:pt x="5" y="186"/>
                    </a:lnTo>
                    <a:close/>
                  </a:path>
                </a:pathLst>
              </a:custGeom>
              <a:solidFill>
                <a:srgbClr val="FFE47A"/>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20" name="Indiana">
                <a:extLst>
                  <a:ext uri="{FF2B5EF4-FFF2-40B4-BE49-F238E27FC236}">
                    <a16:creationId xmlns:a16="http://schemas.microsoft.com/office/drawing/2014/main" id="{749CAD74-D5E1-33B6-640A-0B02AF3F3627}"/>
                  </a:ext>
                </a:extLst>
              </p:cNvPr>
              <p:cNvSpPr>
                <a:spLocks/>
              </p:cNvSpPr>
              <p:nvPr/>
            </p:nvSpPr>
            <p:spPr bwMode="auto">
              <a:xfrm>
                <a:off x="5935245" y="2830350"/>
                <a:ext cx="477272" cy="806104"/>
              </a:xfrm>
              <a:custGeom>
                <a:avLst/>
                <a:gdLst>
                  <a:gd name="T0" fmla="*/ 7 w 205"/>
                  <a:gd name="T1" fmla="*/ 344 h 344"/>
                  <a:gd name="T2" fmla="*/ 13 w 205"/>
                  <a:gd name="T3" fmla="*/ 333 h 344"/>
                  <a:gd name="T4" fmla="*/ 52 w 205"/>
                  <a:gd name="T5" fmla="*/ 331 h 344"/>
                  <a:gd name="T6" fmla="*/ 84 w 205"/>
                  <a:gd name="T7" fmla="*/ 321 h 344"/>
                  <a:gd name="T8" fmla="*/ 117 w 205"/>
                  <a:gd name="T9" fmla="*/ 301 h 344"/>
                  <a:gd name="T10" fmla="*/ 143 w 205"/>
                  <a:gd name="T11" fmla="*/ 300 h 344"/>
                  <a:gd name="T12" fmla="*/ 173 w 205"/>
                  <a:gd name="T13" fmla="*/ 250 h 344"/>
                  <a:gd name="T14" fmla="*/ 182 w 205"/>
                  <a:gd name="T15" fmla="*/ 254 h 344"/>
                  <a:gd name="T16" fmla="*/ 205 w 205"/>
                  <a:gd name="T17" fmla="*/ 237 h 344"/>
                  <a:gd name="T18" fmla="*/ 200 w 205"/>
                  <a:gd name="T19" fmla="*/ 224 h 344"/>
                  <a:gd name="T20" fmla="*/ 202 w 205"/>
                  <a:gd name="T21" fmla="*/ 217 h 344"/>
                  <a:gd name="T22" fmla="*/ 179 w 205"/>
                  <a:gd name="T23" fmla="*/ 5 h 344"/>
                  <a:gd name="T24" fmla="*/ 177 w 205"/>
                  <a:gd name="T25" fmla="*/ 0 h 344"/>
                  <a:gd name="T26" fmla="*/ 54 w 205"/>
                  <a:gd name="T27" fmla="*/ 14 h 344"/>
                  <a:gd name="T28" fmla="*/ 31 w 205"/>
                  <a:gd name="T29" fmla="*/ 25 h 344"/>
                  <a:gd name="T30" fmla="*/ 10 w 205"/>
                  <a:gd name="T31" fmla="*/ 20 h 344"/>
                  <a:gd name="T32" fmla="*/ 25 w 205"/>
                  <a:gd name="T33" fmla="*/ 194 h 344"/>
                  <a:gd name="T34" fmla="*/ 22 w 205"/>
                  <a:gd name="T35" fmla="*/ 230 h 344"/>
                  <a:gd name="T36" fmla="*/ 31 w 205"/>
                  <a:gd name="T37" fmla="*/ 250 h 344"/>
                  <a:gd name="T38" fmla="*/ 21 w 205"/>
                  <a:gd name="T39" fmla="*/ 290 h 344"/>
                  <a:gd name="T40" fmla="*/ 7 w 205"/>
                  <a:gd name="T41" fmla="*/ 307 h 344"/>
                  <a:gd name="T42" fmla="*/ 0 w 205"/>
                  <a:gd name="T43" fmla="*/ 336 h 344"/>
                  <a:gd name="T44" fmla="*/ 7 w 205"/>
                  <a:gd name="T45" fmla="*/ 344 h 344"/>
                  <a:gd name="T46" fmla="*/ 7 w 205"/>
                  <a:gd name="T47" fmla="*/ 344 h 3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
                  <a:gd name="T73" fmla="*/ 0 h 344"/>
                  <a:gd name="T74" fmla="*/ 205 w 205"/>
                  <a:gd name="T75" fmla="*/ 344 h 3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 h="344">
                    <a:moveTo>
                      <a:pt x="7" y="344"/>
                    </a:moveTo>
                    <a:lnTo>
                      <a:pt x="13" y="333"/>
                    </a:lnTo>
                    <a:lnTo>
                      <a:pt x="52" y="331"/>
                    </a:lnTo>
                    <a:lnTo>
                      <a:pt x="84" y="321"/>
                    </a:lnTo>
                    <a:lnTo>
                      <a:pt x="117" y="301"/>
                    </a:lnTo>
                    <a:lnTo>
                      <a:pt x="143" y="300"/>
                    </a:lnTo>
                    <a:lnTo>
                      <a:pt x="173" y="250"/>
                    </a:lnTo>
                    <a:lnTo>
                      <a:pt x="182" y="254"/>
                    </a:lnTo>
                    <a:lnTo>
                      <a:pt x="205" y="237"/>
                    </a:lnTo>
                    <a:lnTo>
                      <a:pt x="200" y="224"/>
                    </a:lnTo>
                    <a:lnTo>
                      <a:pt x="202" y="217"/>
                    </a:lnTo>
                    <a:lnTo>
                      <a:pt x="179" y="5"/>
                    </a:lnTo>
                    <a:lnTo>
                      <a:pt x="177" y="0"/>
                    </a:lnTo>
                    <a:lnTo>
                      <a:pt x="54" y="14"/>
                    </a:lnTo>
                    <a:lnTo>
                      <a:pt x="31" y="25"/>
                    </a:lnTo>
                    <a:lnTo>
                      <a:pt x="10" y="20"/>
                    </a:lnTo>
                    <a:lnTo>
                      <a:pt x="25" y="194"/>
                    </a:lnTo>
                    <a:lnTo>
                      <a:pt x="22" y="230"/>
                    </a:lnTo>
                    <a:lnTo>
                      <a:pt x="31" y="250"/>
                    </a:lnTo>
                    <a:lnTo>
                      <a:pt x="21" y="290"/>
                    </a:lnTo>
                    <a:lnTo>
                      <a:pt x="7" y="307"/>
                    </a:lnTo>
                    <a:lnTo>
                      <a:pt x="0" y="336"/>
                    </a:lnTo>
                    <a:lnTo>
                      <a:pt x="7" y="344"/>
                    </a:lnTo>
                    <a:close/>
                  </a:path>
                </a:pathLst>
              </a:custGeom>
              <a:solidFill>
                <a:schemeClr val="bg1"/>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21" name="Kentucky">
                <a:extLst>
                  <a:ext uri="{FF2B5EF4-FFF2-40B4-BE49-F238E27FC236}">
                    <a16:creationId xmlns:a16="http://schemas.microsoft.com/office/drawing/2014/main" id="{F3B30200-A0D7-70C4-2AC7-6C367E217D68}"/>
                  </a:ext>
                </a:extLst>
              </p:cNvPr>
              <p:cNvSpPr>
                <a:spLocks/>
              </p:cNvSpPr>
              <p:nvPr/>
            </p:nvSpPr>
            <p:spPr bwMode="auto">
              <a:xfrm>
                <a:off x="5758307" y="3336508"/>
                <a:ext cx="1117513" cy="562398"/>
              </a:xfrm>
              <a:custGeom>
                <a:avLst/>
                <a:gdLst>
                  <a:gd name="T0" fmla="*/ 2 w 480"/>
                  <a:gd name="T1" fmla="*/ 227 h 240"/>
                  <a:gd name="T2" fmla="*/ 14 w 480"/>
                  <a:gd name="T3" fmla="*/ 226 h 240"/>
                  <a:gd name="T4" fmla="*/ 17 w 480"/>
                  <a:gd name="T5" fmla="*/ 201 h 240"/>
                  <a:gd name="T6" fmla="*/ 10 w 480"/>
                  <a:gd name="T7" fmla="*/ 199 h 240"/>
                  <a:gd name="T8" fmla="*/ 25 w 480"/>
                  <a:gd name="T9" fmla="*/ 179 h 240"/>
                  <a:gd name="T10" fmla="*/ 55 w 480"/>
                  <a:gd name="T11" fmla="*/ 188 h 240"/>
                  <a:gd name="T12" fmla="*/ 60 w 480"/>
                  <a:gd name="T13" fmla="*/ 159 h 240"/>
                  <a:gd name="T14" fmla="*/ 81 w 480"/>
                  <a:gd name="T15" fmla="*/ 151 h 240"/>
                  <a:gd name="T16" fmla="*/ 77 w 480"/>
                  <a:gd name="T17" fmla="*/ 145 h 240"/>
                  <a:gd name="T18" fmla="*/ 89 w 480"/>
                  <a:gd name="T19" fmla="*/ 117 h 240"/>
                  <a:gd name="T20" fmla="*/ 128 w 480"/>
                  <a:gd name="T21" fmla="*/ 115 h 240"/>
                  <a:gd name="T22" fmla="*/ 160 w 480"/>
                  <a:gd name="T23" fmla="*/ 105 h 240"/>
                  <a:gd name="T24" fmla="*/ 181 w 480"/>
                  <a:gd name="T25" fmla="*/ 91 h 240"/>
                  <a:gd name="T26" fmla="*/ 193 w 480"/>
                  <a:gd name="T27" fmla="*/ 85 h 240"/>
                  <a:gd name="T28" fmla="*/ 219 w 480"/>
                  <a:gd name="T29" fmla="*/ 84 h 240"/>
                  <a:gd name="T30" fmla="*/ 249 w 480"/>
                  <a:gd name="T31" fmla="*/ 34 h 240"/>
                  <a:gd name="T32" fmla="*/ 258 w 480"/>
                  <a:gd name="T33" fmla="*/ 38 h 240"/>
                  <a:gd name="T34" fmla="*/ 281 w 480"/>
                  <a:gd name="T35" fmla="*/ 21 h 240"/>
                  <a:gd name="T36" fmla="*/ 276 w 480"/>
                  <a:gd name="T37" fmla="*/ 8 h 240"/>
                  <a:gd name="T38" fmla="*/ 278 w 480"/>
                  <a:gd name="T39" fmla="*/ 1 h 240"/>
                  <a:gd name="T40" fmla="*/ 299 w 480"/>
                  <a:gd name="T41" fmla="*/ 0 h 240"/>
                  <a:gd name="T42" fmla="*/ 313 w 480"/>
                  <a:gd name="T43" fmla="*/ 4 h 240"/>
                  <a:gd name="T44" fmla="*/ 354 w 480"/>
                  <a:gd name="T45" fmla="*/ 29 h 240"/>
                  <a:gd name="T46" fmla="*/ 384 w 480"/>
                  <a:gd name="T47" fmla="*/ 28 h 240"/>
                  <a:gd name="T48" fmla="*/ 398 w 480"/>
                  <a:gd name="T49" fmla="*/ 18 h 240"/>
                  <a:gd name="T50" fmla="*/ 431 w 480"/>
                  <a:gd name="T51" fmla="*/ 39 h 240"/>
                  <a:gd name="T52" fmla="*/ 442 w 480"/>
                  <a:gd name="T53" fmla="*/ 78 h 240"/>
                  <a:gd name="T54" fmla="*/ 480 w 480"/>
                  <a:gd name="T55" fmla="*/ 106 h 240"/>
                  <a:gd name="T56" fmla="*/ 461 w 480"/>
                  <a:gd name="T57" fmla="*/ 128 h 240"/>
                  <a:gd name="T58" fmla="*/ 429 w 480"/>
                  <a:gd name="T59" fmla="*/ 159 h 240"/>
                  <a:gd name="T60" fmla="*/ 428 w 480"/>
                  <a:gd name="T61" fmla="*/ 166 h 240"/>
                  <a:gd name="T62" fmla="*/ 381 w 480"/>
                  <a:gd name="T63" fmla="*/ 196 h 240"/>
                  <a:gd name="T64" fmla="*/ 115 w 480"/>
                  <a:gd name="T65" fmla="*/ 221 h 240"/>
                  <a:gd name="T66" fmla="*/ 86 w 480"/>
                  <a:gd name="T67" fmla="*/ 219 h 240"/>
                  <a:gd name="T68" fmla="*/ 88 w 480"/>
                  <a:gd name="T69" fmla="*/ 233 h 240"/>
                  <a:gd name="T70" fmla="*/ 0 w 480"/>
                  <a:gd name="T71" fmla="*/ 240 h 240"/>
                  <a:gd name="T72" fmla="*/ 2 w 480"/>
                  <a:gd name="T73" fmla="*/ 227 h 240"/>
                  <a:gd name="T74" fmla="*/ 2 w 480"/>
                  <a:gd name="T75" fmla="*/ 227 h 2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0"/>
                  <a:gd name="T115" fmla="*/ 0 h 240"/>
                  <a:gd name="T116" fmla="*/ 480 w 480"/>
                  <a:gd name="T117" fmla="*/ 240 h 2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0" h="240">
                    <a:moveTo>
                      <a:pt x="2" y="227"/>
                    </a:moveTo>
                    <a:lnTo>
                      <a:pt x="14" y="226"/>
                    </a:lnTo>
                    <a:lnTo>
                      <a:pt x="17" y="201"/>
                    </a:lnTo>
                    <a:lnTo>
                      <a:pt x="10" y="199"/>
                    </a:lnTo>
                    <a:lnTo>
                      <a:pt x="25" y="179"/>
                    </a:lnTo>
                    <a:lnTo>
                      <a:pt x="55" y="188"/>
                    </a:lnTo>
                    <a:lnTo>
                      <a:pt x="60" y="159"/>
                    </a:lnTo>
                    <a:lnTo>
                      <a:pt x="81" y="151"/>
                    </a:lnTo>
                    <a:lnTo>
                      <a:pt x="77" y="145"/>
                    </a:lnTo>
                    <a:lnTo>
                      <a:pt x="89" y="117"/>
                    </a:lnTo>
                    <a:lnTo>
                      <a:pt x="128" y="115"/>
                    </a:lnTo>
                    <a:lnTo>
                      <a:pt x="160" y="105"/>
                    </a:lnTo>
                    <a:lnTo>
                      <a:pt x="181" y="91"/>
                    </a:lnTo>
                    <a:lnTo>
                      <a:pt x="193" y="85"/>
                    </a:lnTo>
                    <a:lnTo>
                      <a:pt x="219" y="84"/>
                    </a:lnTo>
                    <a:lnTo>
                      <a:pt x="249" y="34"/>
                    </a:lnTo>
                    <a:lnTo>
                      <a:pt x="258" y="38"/>
                    </a:lnTo>
                    <a:lnTo>
                      <a:pt x="281" y="21"/>
                    </a:lnTo>
                    <a:lnTo>
                      <a:pt x="276" y="8"/>
                    </a:lnTo>
                    <a:lnTo>
                      <a:pt x="278" y="1"/>
                    </a:lnTo>
                    <a:lnTo>
                      <a:pt x="299" y="0"/>
                    </a:lnTo>
                    <a:lnTo>
                      <a:pt x="313" y="4"/>
                    </a:lnTo>
                    <a:lnTo>
                      <a:pt x="354" y="29"/>
                    </a:lnTo>
                    <a:lnTo>
                      <a:pt x="384" y="28"/>
                    </a:lnTo>
                    <a:lnTo>
                      <a:pt x="398" y="18"/>
                    </a:lnTo>
                    <a:lnTo>
                      <a:pt x="431" y="39"/>
                    </a:lnTo>
                    <a:lnTo>
                      <a:pt x="442" y="78"/>
                    </a:lnTo>
                    <a:lnTo>
                      <a:pt x="480" y="106"/>
                    </a:lnTo>
                    <a:lnTo>
                      <a:pt x="461" y="128"/>
                    </a:lnTo>
                    <a:lnTo>
                      <a:pt x="429" y="159"/>
                    </a:lnTo>
                    <a:lnTo>
                      <a:pt x="428" y="166"/>
                    </a:lnTo>
                    <a:lnTo>
                      <a:pt x="381" y="196"/>
                    </a:lnTo>
                    <a:lnTo>
                      <a:pt x="115" y="221"/>
                    </a:lnTo>
                    <a:lnTo>
                      <a:pt x="86" y="219"/>
                    </a:lnTo>
                    <a:lnTo>
                      <a:pt x="88" y="233"/>
                    </a:lnTo>
                    <a:lnTo>
                      <a:pt x="0" y="240"/>
                    </a:lnTo>
                    <a:lnTo>
                      <a:pt x="2" y="227"/>
                    </a:lnTo>
                    <a:close/>
                  </a:path>
                </a:pathLst>
              </a:custGeom>
              <a:solidFill>
                <a:srgbClr val="FFE47A"/>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22" name="Ohio">
                <a:extLst>
                  <a:ext uri="{FF2B5EF4-FFF2-40B4-BE49-F238E27FC236}">
                    <a16:creationId xmlns:a16="http://schemas.microsoft.com/office/drawing/2014/main" id="{A4D6F412-ED5A-41CE-9218-60C231204A31}"/>
                  </a:ext>
                </a:extLst>
              </p:cNvPr>
              <p:cNvSpPr>
                <a:spLocks/>
              </p:cNvSpPr>
              <p:nvPr/>
            </p:nvSpPr>
            <p:spPr bwMode="auto">
              <a:xfrm>
                <a:off x="6351984" y="2710840"/>
                <a:ext cx="647227" cy="717057"/>
              </a:xfrm>
              <a:custGeom>
                <a:avLst/>
                <a:gdLst>
                  <a:gd name="T0" fmla="*/ 0 w 278"/>
                  <a:gd name="T1" fmla="*/ 56 h 306"/>
                  <a:gd name="T2" fmla="*/ 23 w 278"/>
                  <a:gd name="T3" fmla="*/ 268 h 306"/>
                  <a:gd name="T4" fmla="*/ 58 w 278"/>
                  <a:gd name="T5" fmla="*/ 271 h 306"/>
                  <a:gd name="T6" fmla="*/ 99 w 278"/>
                  <a:gd name="T7" fmla="*/ 296 h 306"/>
                  <a:gd name="T8" fmla="*/ 129 w 278"/>
                  <a:gd name="T9" fmla="*/ 295 h 306"/>
                  <a:gd name="T10" fmla="*/ 143 w 278"/>
                  <a:gd name="T11" fmla="*/ 285 h 306"/>
                  <a:gd name="T12" fmla="*/ 176 w 278"/>
                  <a:gd name="T13" fmla="*/ 306 h 306"/>
                  <a:gd name="T14" fmla="*/ 196 w 278"/>
                  <a:gd name="T15" fmla="*/ 289 h 306"/>
                  <a:gd name="T16" fmla="*/ 201 w 278"/>
                  <a:gd name="T17" fmla="*/ 255 h 306"/>
                  <a:gd name="T18" fmla="*/ 213 w 278"/>
                  <a:gd name="T19" fmla="*/ 262 h 306"/>
                  <a:gd name="T20" fmla="*/ 220 w 278"/>
                  <a:gd name="T21" fmla="*/ 235 h 306"/>
                  <a:gd name="T22" fmla="*/ 266 w 278"/>
                  <a:gd name="T23" fmla="*/ 194 h 306"/>
                  <a:gd name="T24" fmla="*/ 274 w 278"/>
                  <a:gd name="T25" fmla="*/ 128 h 306"/>
                  <a:gd name="T26" fmla="*/ 269 w 278"/>
                  <a:gd name="T27" fmla="*/ 115 h 306"/>
                  <a:gd name="T28" fmla="*/ 278 w 278"/>
                  <a:gd name="T29" fmla="*/ 108 h 306"/>
                  <a:gd name="T30" fmla="*/ 261 w 278"/>
                  <a:gd name="T31" fmla="*/ 0 h 306"/>
                  <a:gd name="T32" fmla="*/ 213 w 278"/>
                  <a:gd name="T33" fmla="*/ 25 h 306"/>
                  <a:gd name="T34" fmla="*/ 189 w 278"/>
                  <a:gd name="T35" fmla="*/ 50 h 306"/>
                  <a:gd name="T36" fmla="*/ 172 w 278"/>
                  <a:gd name="T37" fmla="*/ 51 h 306"/>
                  <a:gd name="T38" fmla="*/ 145 w 278"/>
                  <a:gd name="T39" fmla="*/ 65 h 306"/>
                  <a:gd name="T40" fmla="*/ 84 w 278"/>
                  <a:gd name="T41" fmla="*/ 44 h 306"/>
                  <a:gd name="T42" fmla="*/ 0 w 278"/>
                  <a:gd name="T43" fmla="*/ 56 h 306"/>
                  <a:gd name="T44" fmla="*/ 0 w 278"/>
                  <a:gd name="T45" fmla="*/ 56 h 3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8"/>
                  <a:gd name="T70" fmla="*/ 0 h 306"/>
                  <a:gd name="T71" fmla="*/ 278 w 278"/>
                  <a:gd name="T72" fmla="*/ 306 h 3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8" h="306">
                    <a:moveTo>
                      <a:pt x="0" y="56"/>
                    </a:moveTo>
                    <a:lnTo>
                      <a:pt x="23" y="268"/>
                    </a:lnTo>
                    <a:lnTo>
                      <a:pt x="58" y="271"/>
                    </a:lnTo>
                    <a:lnTo>
                      <a:pt x="99" y="296"/>
                    </a:lnTo>
                    <a:lnTo>
                      <a:pt x="129" y="295"/>
                    </a:lnTo>
                    <a:lnTo>
                      <a:pt x="143" y="285"/>
                    </a:lnTo>
                    <a:lnTo>
                      <a:pt x="176" y="306"/>
                    </a:lnTo>
                    <a:lnTo>
                      <a:pt x="196" y="289"/>
                    </a:lnTo>
                    <a:lnTo>
                      <a:pt x="201" y="255"/>
                    </a:lnTo>
                    <a:lnTo>
                      <a:pt x="213" y="262"/>
                    </a:lnTo>
                    <a:lnTo>
                      <a:pt x="220" y="235"/>
                    </a:lnTo>
                    <a:lnTo>
                      <a:pt x="266" y="194"/>
                    </a:lnTo>
                    <a:lnTo>
                      <a:pt x="274" y="128"/>
                    </a:lnTo>
                    <a:lnTo>
                      <a:pt x="269" y="115"/>
                    </a:lnTo>
                    <a:lnTo>
                      <a:pt x="278" y="108"/>
                    </a:lnTo>
                    <a:lnTo>
                      <a:pt x="261" y="0"/>
                    </a:lnTo>
                    <a:lnTo>
                      <a:pt x="213" y="25"/>
                    </a:lnTo>
                    <a:lnTo>
                      <a:pt x="189" y="50"/>
                    </a:lnTo>
                    <a:lnTo>
                      <a:pt x="172" y="51"/>
                    </a:lnTo>
                    <a:lnTo>
                      <a:pt x="145" y="65"/>
                    </a:lnTo>
                    <a:lnTo>
                      <a:pt x="84" y="44"/>
                    </a:lnTo>
                    <a:lnTo>
                      <a:pt x="0" y="56"/>
                    </a:lnTo>
                    <a:close/>
                  </a:path>
                </a:pathLst>
              </a:custGeom>
              <a:solidFill>
                <a:schemeClr val="bg1"/>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23" name="Kansas">
                <a:extLst>
                  <a:ext uri="{FF2B5EF4-FFF2-40B4-BE49-F238E27FC236}">
                    <a16:creationId xmlns:a16="http://schemas.microsoft.com/office/drawing/2014/main" id="{3656F334-0D98-7DA0-7BC5-B93F4F23B40D}"/>
                  </a:ext>
                </a:extLst>
              </p:cNvPr>
              <p:cNvSpPr>
                <a:spLocks/>
              </p:cNvSpPr>
              <p:nvPr/>
            </p:nvSpPr>
            <p:spPr bwMode="auto">
              <a:xfrm>
                <a:off x="3800331" y="3221684"/>
                <a:ext cx="1145450" cy="606921"/>
              </a:xfrm>
              <a:custGeom>
                <a:avLst/>
                <a:gdLst>
                  <a:gd name="T0" fmla="*/ 17 w 492"/>
                  <a:gd name="T1" fmla="*/ 0 h 259"/>
                  <a:gd name="T2" fmla="*/ 201 w 492"/>
                  <a:gd name="T3" fmla="*/ 11 h 259"/>
                  <a:gd name="T4" fmla="*/ 444 w 492"/>
                  <a:gd name="T5" fmla="*/ 13 h 259"/>
                  <a:gd name="T6" fmla="*/ 458 w 492"/>
                  <a:gd name="T7" fmla="*/ 25 h 259"/>
                  <a:gd name="T8" fmla="*/ 465 w 492"/>
                  <a:gd name="T9" fmla="*/ 22 h 259"/>
                  <a:gd name="T10" fmla="*/ 474 w 492"/>
                  <a:gd name="T11" fmla="*/ 35 h 259"/>
                  <a:gd name="T12" fmla="*/ 466 w 492"/>
                  <a:gd name="T13" fmla="*/ 35 h 259"/>
                  <a:gd name="T14" fmla="*/ 458 w 492"/>
                  <a:gd name="T15" fmla="*/ 52 h 259"/>
                  <a:gd name="T16" fmla="*/ 477 w 492"/>
                  <a:gd name="T17" fmla="*/ 80 h 259"/>
                  <a:gd name="T18" fmla="*/ 492 w 492"/>
                  <a:gd name="T19" fmla="*/ 83 h 259"/>
                  <a:gd name="T20" fmla="*/ 490 w 492"/>
                  <a:gd name="T21" fmla="*/ 258 h 259"/>
                  <a:gd name="T22" fmla="*/ 281 w 492"/>
                  <a:gd name="T23" fmla="*/ 259 h 259"/>
                  <a:gd name="T24" fmla="*/ 0 w 492"/>
                  <a:gd name="T25" fmla="*/ 246 h 259"/>
                  <a:gd name="T26" fmla="*/ 17 w 492"/>
                  <a:gd name="T27" fmla="*/ 0 h 259"/>
                  <a:gd name="T28" fmla="*/ 17 w 492"/>
                  <a:gd name="T29" fmla="*/ 0 h 2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2"/>
                  <a:gd name="T46" fmla="*/ 0 h 259"/>
                  <a:gd name="T47" fmla="*/ 492 w 492"/>
                  <a:gd name="T48" fmla="*/ 259 h 2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2" h="259">
                    <a:moveTo>
                      <a:pt x="17" y="0"/>
                    </a:moveTo>
                    <a:lnTo>
                      <a:pt x="201" y="11"/>
                    </a:lnTo>
                    <a:lnTo>
                      <a:pt x="444" y="13"/>
                    </a:lnTo>
                    <a:lnTo>
                      <a:pt x="458" y="25"/>
                    </a:lnTo>
                    <a:lnTo>
                      <a:pt x="465" y="22"/>
                    </a:lnTo>
                    <a:lnTo>
                      <a:pt x="474" y="35"/>
                    </a:lnTo>
                    <a:lnTo>
                      <a:pt x="466" y="35"/>
                    </a:lnTo>
                    <a:lnTo>
                      <a:pt x="458" y="52"/>
                    </a:lnTo>
                    <a:lnTo>
                      <a:pt x="477" y="80"/>
                    </a:lnTo>
                    <a:lnTo>
                      <a:pt x="492" y="83"/>
                    </a:lnTo>
                    <a:lnTo>
                      <a:pt x="490" y="258"/>
                    </a:lnTo>
                    <a:lnTo>
                      <a:pt x="281" y="259"/>
                    </a:lnTo>
                    <a:lnTo>
                      <a:pt x="0" y="246"/>
                    </a:lnTo>
                    <a:lnTo>
                      <a:pt x="17" y="0"/>
                    </a:lnTo>
                    <a:close/>
                  </a:path>
                </a:pathLst>
              </a:custGeom>
              <a:solidFill>
                <a:srgbClr val="FFE47A"/>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grpSp>
        <p:grpSp>
          <p:nvGrpSpPr>
            <p:cNvPr id="224" name="Southeast">
              <a:extLst>
                <a:ext uri="{FF2B5EF4-FFF2-40B4-BE49-F238E27FC236}">
                  <a16:creationId xmlns:a16="http://schemas.microsoft.com/office/drawing/2014/main" id="{6BE9B1F7-1B04-37F1-0826-D0D0022162A4}"/>
                </a:ext>
              </a:extLst>
            </p:cNvPr>
            <p:cNvGrpSpPr/>
            <p:nvPr/>
          </p:nvGrpSpPr>
          <p:grpSpPr>
            <a:xfrm>
              <a:off x="8807599" y="2940475"/>
              <a:ext cx="2668088" cy="2635699"/>
              <a:chOff x="5450936" y="2961539"/>
              <a:chExt cx="3040024" cy="3003120"/>
            </a:xfrm>
          </p:grpSpPr>
          <p:sp>
            <p:nvSpPr>
              <p:cNvPr id="225" name="Puerto Rico">
                <a:extLst>
                  <a:ext uri="{FF2B5EF4-FFF2-40B4-BE49-F238E27FC236}">
                    <a16:creationId xmlns:a16="http://schemas.microsoft.com/office/drawing/2014/main" id="{D3F18CE2-8E4B-AC35-A00B-64B8AE467ECE}"/>
                  </a:ext>
                </a:extLst>
              </p:cNvPr>
              <p:cNvSpPr>
                <a:spLocks noChangeAspect="1" noEditPoints="1"/>
              </p:cNvSpPr>
              <p:nvPr/>
            </p:nvSpPr>
            <p:spPr bwMode="auto">
              <a:xfrm>
                <a:off x="7873248" y="5788700"/>
                <a:ext cx="617712" cy="146194"/>
              </a:xfrm>
              <a:custGeom>
                <a:avLst/>
                <a:gdLst>
                  <a:gd name="T0" fmla="*/ 2645 w 2738"/>
                  <a:gd name="T1" fmla="*/ 194 h 648"/>
                  <a:gd name="T2" fmla="*/ 2710 w 2738"/>
                  <a:gd name="T3" fmla="*/ 245 h 648"/>
                  <a:gd name="T4" fmla="*/ 2724 w 2738"/>
                  <a:gd name="T5" fmla="*/ 245 h 648"/>
                  <a:gd name="T6" fmla="*/ 2681 w 2738"/>
                  <a:gd name="T7" fmla="*/ 396 h 648"/>
                  <a:gd name="T8" fmla="*/ 2488 w 2738"/>
                  <a:gd name="T9" fmla="*/ 403 h 648"/>
                  <a:gd name="T10" fmla="*/ 2410 w 2738"/>
                  <a:gd name="T11" fmla="*/ 432 h 648"/>
                  <a:gd name="T12" fmla="*/ 2496 w 2738"/>
                  <a:gd name="T13" fmla="*/ 468 h 648"/>
                  <a:gd name="T14" fmla="*/ 2631 w 2738"/>
                  <a:gd name="T15" fmla="*/ 439 h 648"/>
                  <a:gd name="T16" fmla="*/ 2702 w 2738"/>
                  <a:gd name="T17" fmla="*/ 418 h 648"/>
                  <a:gd name="T18" fmla="*/ 78 w 2738"/>
                  <a:gd name="T19" fmla="*/ 439 h 648"/>
                  <a:gd name="T20" fmla="*/ 36 w 2738"/>
                  <a:gd name="T21" fmla="*/ 497 h 648"/>
                  <a:gd name="T22" fmla="*/ 71 w 2738"/>
                  <a:gd name="T23" fmla="*/ 504 h 648"/>
                  <a:gd name="T24" fmla="*/ 93 w 2738"/>
                  <a:gd name="T25" fmla="*/ 461 h 648"/>
                  <a:gd name="T26" fmla="*/ 2346 w 2738"/>
                  <a:gd name="T27" fmla="*/ 266 h 648"/>
                  <a:gd name="T28" fmla="*/ 2346 w 2738"/>
                  <a:gd name="T29" fmla="*/ 144 h 648"/>
                  <a:gd name="T30" fmla="*/ 2253 w 2738"/>
                  <a:gd name="T31" fmla="*/ 151 h 648"/>
                  <a:gd name="T32" fmla="*/ 2182 w 2738"/>
                  <a:gd name="T33" fmla="*/ 115 h 648"/>
                  <a:gd name="T34" fmla="*/ 2175 w 2738"/>
                  <a:gd name="T35" fmla="*/ 101 h 648"/>
                  <a:gd name="T36" fmla="*/ 2089 w 2738"/>
                  <a:gd name="T37" fmla="*/ 86 h 648"/>
                  <a:gd name="T38" fmla="*/ 1968 w 2738"/>
                  <a:gd name="T39" fmla="*/ 65 h 648"/>
                  <a:gd name="T40" fmla="*/ 1854 w 2738"/>
                  <a:gd name="T41" fmla="*/ 50 h 648"/>
                  <a:gd name="T42" fmla="*/ 1911 w 2738"/>
                  <a:gd name="T43" fmla="*/ 101 h 648"/>
                  <a:gd name="T44" fmla="*/ 1840 w 2738"/>
                  <a:gd name="T45" fmla="*/ 72 h 648"/>
                  <a:gd name="T46" fmla="*/ 1797 w 2738"/>
                  <a:gd name="T47" fmla="*/ 72 h 648"/>
                  <a:gd name="T48" fmla="*/ 1704 w 2738"/>
                  <a:gd name="T49" fmla="*/ 43 h 648"/>
                  <a:gd name="T50" fmla="*/ 1390 w 2738"/>
                  <a:gd name="T51" fmla="*/ 43 h 648"/>
                  <a:gd name="T52" fmla="*/ 1219 w 2738"/>
                  <a:gd name="T53" fmla="*/ 43 h 648"/>
                  <a:gd name="T54" fmla="*/ 941 w 2738"/>
                  <a:gd name="T55" fmla="*/ 22 h 648"/>
                  <a:gd name="T56" fmla="*/ 777 w 2738"/>
                  <a:gd name="T57" fmla="*/ 79 h 648"/>
                  <a:gd name="T58" fmla="*/ 734 w 2738"/>
                  <a:gd name="T59" fmla="*/ 151 h 648"/>
                  <a:gd name="T60" fmla="*/ 706 w 2738"/>
                  <a:gd name="T61" fmla="*/ 238 h 648"/>
                  <a:gd name="T62" fmla="*/ 799 w 2738"/>
                  <a:gd name="T63" fmla="*/ 331 h 648"/>
                  <a:gd name="T64" fmla="*/ 777 w 2738"/>
                  <a:gd name="T65" fmla="*/ 374 h 648"/>
                  <a:gd name="T66" fmla="*/ 749 w 2738"/>
                  <a:gd name="T67" fmla="*/ 518 h 648"/>
                  <a:gd name="T68" fmla="*/ 777 w 2738"/>
                  <a:gd name="T69" fmla="*/ 554 h 648"/>
                  <a:gd name="T70" fmla="*/ 749 w 2738"/>
                  <a:gd name="T71" fmla="*/ 619 h 648"/>
                  <a:gd name="T72" fmla="*/ 806 w 2738"/>
                  <a:gd name="T73" fmla="*/ 612 h 648"/>
                  <a:gd name="T74" fmla="*/ 884 w 2738"/>
                  <a:gd name="T75" fmla="*/ 590 h 648"/>
                  <a:gd name="T76" fmla="*/ 991 w 2738"/>
                  <a:gd name="T77" fmla="*/ 626 h 648"/>
                  <a:gd name="T78" fmla="*/ 1027 w 2738"/>
                  <a:gd name="T79" fmla="*/ 619 h 648"/>
                  <a:gd name="T80" fmla="*/ 1112 w 2738"/>
                  <a:gd name="T81" fmla="*/ 612 h 648"/>
                  <a:gd name="T82" fmla="*/ 1155 w 2738"/>
                  <a:gd name="T83" fmla="*/ 576 h 648"/>
                  <a:gd name="T84" fmla="*/ 1234 w 2738"/>
                  <a:gd name="T85" fmla="*/ 583 h 648"/>
                  <a:gd name="T86" fmla="*/ 1333 w 2738"/>
                  <a:gd name="T87" fmla="*/ 605 h 648"/>
                  <a:gd name="T88" fmla="*/ 1390 w 2738"/>
                  <a:gd name="T89" fmla="*/ 590 h 648"/>
                  <a:gd name="T90" fmla="*/ 1469 w 2738"/>
                  <a:gd name="T91" fmla="*/ 583 h 648"/>
                  <a:gd name="T92" fmla="*/ 1569 w 2738"/>
                  <a:gd name="T93" fmla="*/ 619 h 648"/>
                  <a:gd name="T94" fmla="*/ 1661 w 2738"/>
                  <a:gd name="T95" fmla="*/ 605 h 648"/>
                  <a:gd name="T96" fmla="*/ 1711 w 2738"/>
                  <a:gd name="T97" fmla="*/ 626 h 648"/>
                  <a:gd name="T98" fmla="*/ 1768 w 2738"/>
                  <a:gd name="T99" fmla="*/ 626 h 648"/>
                  <a:gd name="T100" fmla="*/ 1761 w 2738"/>
                  <a:gd name="T101" fmla="*/ 648 h 648"/>
                  <a:gd name="T102" fmla="*/ 1861 w 2738"/>
                  <a:gd name="T103" fmla="*/ 605 h 648"/>
                  <a:gd name="T104" fmla="*/ 1968 w 2738"/>
                  <a:gd name="T105" fmla="*/ 590 h 648"/>
                  <a:gd name="T106" fmla="*/ 2132 w 2738"/>
                  <a:gd name="T107" fmla="*/ 526 h 648"/>
                  <a:gd name="T108" fmla="*/ 2168 w 2738"/>
                  <a:gd name="T109" fmla="*/ 490 h 648"/>
                  <a:gd name="T110" fmla="*/ 2253 w 2738"/>
                  <a:gd name="T111" fmla="*/ 360 h 648"/>
                  <a:gd name="T112" fmla="*/ 2339 w 2738"/>
                  <a:gd name="T113" fmla="*/ 32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38" h="648">
                    <a:moveTo>
                      <a:pt x="2738" y="238"/>
                    </a:moveTo>
                    <a:lnTo>
                      <a:pt x="2724" y="216"/>
                    </a:lnTo>
                    <a:lnTo>
                      <a:pt x="2702" y="202"/>
                    </a:lnTo>
                    <a:lnTo>
                      <a:pt x="2674" y="194"/>
                    </a:lnTo>
                    <a:lnTo>
                      <a:pt x="2645" y="194"/>
                    </a:lnTo>
                    <a:lnTo>
                      <a:pt x="2645" y="202"/>
                    </a:lnTo>
                    <a:lnTo>
                      <a:pt x="2688" y="245"/>
                    </a:lnTo>
                    <a:lnTo>
                      <a:pt x="2702" y="266"/>
                    </a:lnTo>
                    <a:lnTo>
                      <a:pt x="2710" y="252"/>
                    </a:lnTo>
                    <a:lnTo>
                      <a:pt x="2710" y="245"/>
                    </a:lnTo>
                    <a:lnTo>
                      <a:pt x="2695" y="223"/>
                    </a:lnTo>
                    <a:lnTo>
                      <a:pt x="2702" y="223"/>
                    </a:lnTo>
                    <a:lnTo>
                      <a:pt x="2710" y="238"/>
                    </a:lnTo>
                    <a:lnTo>
                      <a:pt x="2710" y="238"/>
                    </a:lnTo>
                    <a:lnTo>
                      <a:pt x="2724" y="245"/>
                    </a:lnTo>
                    <a:lnTo>
                      <a:pt x="2731" y="245"/>
                    </a:lnTo>
                    <a:lnTo>
                      <a:pt x="2724" y="238"/>
                    </a:lnTo>
                    <a:lnTo>
                      <a:pt x="2738" y="238"/>
                    </a:lnTo>
                    <a:lnTo>
                      <a:pt x="2738" y="238"/>
                    </a:lnTo>
                    <a:close/>
                    <a:moveTo>
                      <a:pt x="2681" y="396"/>
                    </a:moveTo>
                    <a:lnTo>
                      <a:pt x="2631" y="396"/>
                    </a:lnTo>
                    <a:lnTo>
                      <a:pt x="2595" y="382"/>
                    </a:lnTo>
                    <a:lnTo>
                      <a:pt x="2581" y="382"/>
                    </a:lnTo>
                    <a:lnTo>
                      <a:pt x="2503" y="396"/>
                    </a:lnTo>
                    <a:lnTo>
                      <a:pt x="2488" y="403"/>
                    </a:lnTo>
                    <a:lnTo>
                      <a:pt x="2474" y="410"/>
                    </a:lnTo>
                    <a:lnTo>
                      <a:pt x="2460" y="425"/>
                    </a:lnTo>
                    <a:lnTo>
                      <a:pt x="2439" y="432"/>
                    </a:lnTo>
                    <a:lnTo>
                      <a:pt x="2417" y="432"/>
                    </a:lnTo>
                    <a:lnTo>
                      <a:pt x="2410" y="432"/>
                    </a:lnTo>
                    <a:lnTo>
                      <a:pt x="2396" y="432"/>
                    </a:lnTo>
                    <a:lnTo>
                      <a:pt x="2410" y="461"/>
                    </a:lnTo>
                    <a:lnTo>
                      <a:pt x="2446" y="468"/>
                    </a:lnTo>
                    <a:lnTo>
                      <a:pt x="2474" y="461"/>
                    </a:lnTo>
                    <a:lnTo>
                      <a:pt x="2496" y="468"/>
                    </a:lnTo>
                    <a:lnTo>
                      <a:pt x="2510" y="461"/>
                    </a:lnTo>
                    <a:lnTo>
                      <a:pt x="2588" y="446"/>
                    </a:lnTo>
                    <a:lnTo>
                      <a:pt x="2610" y="432"/>
                    </a:lnTo>
                    <a:lnTo>
                      <a:pt x="2624" y="432"/>
                    </a:lnTo>
                    <a:lnTo>
                      <a:pt x="2631" y="439"/>
                    </a:lnTo>
                    <a:lnTo>
                      <a:pt x="2638" y="439"/>
                    </a:lnTo>
                    <a:lnTo>
                      <a:pt x="2645" y="432"/>
                    </a:lnTo>
                    <a:lnTo>
                      <a:pt x="2667" y="418"/>
                    </a:lnTo>
                    <a:lnTo>
                      <a:pt x="2674" y="418"/>
                    </a:lnTo>
                    <a:lnTo>
                      <a:pt x="2702" y="418"/>
                    </a:lnTo>
                    <a:lnTo>
                      <a:pt x="2710" y="418"/>
                    </a:lnTo>
                    <a:lnTo>
                      <a:pt x="2695" y="403"/>
                    </a:lnTo>
                    <a:lnTo>
                      <a:pt x="2681" y="396"/>
                    </a:lnTo>
                    <a:close/>
                    <a:moveTo>
                      <a:pt x="86" y="439"/>
                    </a:moveTo>
                    <a:lnTo>
                      <a:pt x="78" y="439"/>
                    </a:lnTo>
                    <a:lnTo>
                      <a:pt x="14" y="439"/>
                    </a:lnTo>
                    <a:lnTo>
                      <a:pt x="7" y="446"/>
                    </a:lnTo>
                    <a:lnTo>
                      <a:pt x="0" y="461"/>
                    </a:lnTo>
                    <a:lnTo>
                      <a:pt x="7" y="475"/>
                    </a:lnTo>
                    <a:lnTo>
                      <a:pt x="36" y="497"/>
                    </a:lnTo>
                    <a:lnTo>
                      <a:pt x="43" y="504"/>
                    </a:lnTo>
                    <a:lnTo>
                      <a:pt x="43" y="504"/>
                    </a:lnTo>
                    <a:lnTo>
                      <a:pt x="57" y="504"/>
                    </a:lnTo>
                    <a:lnTo>
                      <a:pt x="64" y="504"/>
                    </a:lnTo>
                    <a:lnTo>
                      <a:pt x="71" y="504"/>
                    </a:lnTo>
                    <a:lnTo>
                      <a:pt x="71" y="497"/>
                    </a:lnTo>
                    <a:lnTo>
                      <a:pt x="71" y="490"/>
                    </a:lnTo>
                    <a:lnTo>
                      <a:pt x="78" y="482"/>
                    </a:lnTo>
                    <a:lnTo>
                      <a:pt x="86" y="468"/>
                    </a:lnTo>
                    <a:lnTo>
                      <a:pt x="93" y="461"/>
                    </a:lnTo>
                    <a:lnTo>
                      <a:pt x="93" y="454"/>
                    </a:lnTo>
                    <a:lnTo>
                      <a:pt x="86" y="439"/>
                    </a:lnTo>
                    <a:close/>
                    <a:moveTo>
                      <a:pt x="2353" y="288"/>
                    </a:moveTo>
                    <a:lnTo>
                      <a:pt x="2346" y="274"/>
                    </a:lnTo>
                    <a:lnTo>
                      <a:pt x="2346" y="266"/>
                    </a:lnTo>
                    <a:lnTo>
                      <a:pt x="2346" y="252"/>
                    </a:lnTo>
                    <a:lnTo>
                      <a:pt x="2346" y="209"/>
                    </a:lnTo>
                    <a:lnTo>
                      <a:pt x="2353" y="151"/>
                    </a:lnTo>
                    <a:lnTo>
                      <a:pt x="2353" y="144"/>
                    </a:lnTo>
                    <a:lnTo>
                      <a:pt x="2346" y="144"/>
                    </a:lnTo>
                    <a:lnTo>
                      <a:pt x="2339" y="151"/>
                    </a:lnTo>
                    <a:lnTo>
                      <a:pt x="2332" y="158"/>
                    </a:lnTo>
                    <a:lnTo>
                      <a:pt x="2324" y="158"/>
                    </a:lnTo>
                    <a:lnTo>
                      <a:pt x="2275" y="158"/>
                    </a:lnTo>
                    <a:lnTo>
                      <a:pt x="2253" y="151"/>
                    </a:lnTo>
                    <a:lnTo>
                      <a:pt x="2246" y="144"/>
                    </a:lnTo>
                    <a:lnTo>
                      <a:pt x="2239" y="144"/>
                    </a:lnTo>
                    <a:lnTo>
                      <a:pt x="2189" y="108"/>
                    </a:lnTo>
                    <a:lnTo>
                      <a:pt x="2182" y="115"/>
                    </a:lnTo>
                    <a:lnTo>
                      <a:pt x="2182" y="115"/>
                    </a:lnTo>
                    <a:lnTo>
                      <a:pt x="2182" y="115"/>
                    </a:lnTo>
                    <a:lnTo>
                      <a:pt x="2175" y="115"/>
                    </a:lnTo>
                    <a:lnTo>
                      <a:pt x="2175" y="108"/>
                    </a:lnTo>
                    <a:lnTo>
                      <a:pt x="2175" y="108"/>
                    </a:lnTo>
                    <a:lnTo>
                      <a:pt x="2175" y="101"/>
                    </a:lnTo>
                    <a:lnTo>
                      <a:pt x="2175" y="94"/>
                    </a:lnTo>
                    <a:lnTo>
                      <a:pt x="2160" y="108"/>
                    </a:lnTo>
                    <a:lnTo>
                      <a:pt x="2139" y="101"/>
                    </a:lnTo>
                    <a:lnTo>
                      <a:pt x="2125" y="94"/>
                    </a:lnTo>
                    <a:lnTo>
                      <a:pt x="2089" y="86"/>
                    </a:lnTo>
                    <a:lnTo>
                      <a:pt x="2082" y="79"/>
                    </a:lnTo>
                    <a:lnTo>
                      <a:pt x="2068" y="72"/>
                    </a:lnTo>
                    <a:lnTo>
                      <a:pt x="2004" y="72"/>
                    </a:lnTo>
                    <a:lnTo>
                      <a:pt x="1982" y="65"/>
                    </a:lnTo>
                    <a:lnTo>
                      <a:pt x="1968" y="65"/>
                    </a:lnTo>
                    <a:lnTo>
                      <a:pt x="1961" y="65"/>
                    </a:lnTo>
                    <a:lnTo>
                      <a:pt x="1939" y="79"/>
                    </a:lnTo>
                    <a:lnTo>
                      <a:pt x="1932" y="79"/>
                    </a:lnTo>
                    <a:lnTo>
                      <a:pt x="1911" y="79"/>
                    </a:lnTo>
                    <a:lnTo>
                      <a:pt x="1854" y="50"/>
                    </a:lnTo>
                    <a:lnTo>
                      <a:pt x="1861" y="65"/>
                    </a:lnTo>
                    <a:lnTo>
                      <a:pt x="1875" y="79"/>
                    </a:lnTo>
                    <a:lnTo>
                      <a:pt x="1890" y="94"/>
                    </a:lnTo>
                    <a:lnTo>
                      <a:pt x="1911" y="94"/>
                    </a:lnTo>
                    <a:lnTo>
                      <a:pt x="1911" y="101"/>
                    </a:lnTo>
                    <a:lnTo>
                      <a:pt x="1875" y="115"/>
                    </a:lnTo>
                    <a:lnTo>
                      <a:pt x="1861" y="108"/>
                    </a:lnTo>
                    <a:lnTo>
                      <a:pt x="1854" y="101"/>
                    </a:lnTo>
                    <a:lnTo>
                      <a:pt x="1847" y="86"/>
                    </a:lnTo>
                    <a:lnTo>
                      <a:pt x="1840" y="72"/>
                    </a:lnTo>
                    <a:lnTo>
                      <a:pt x="1832" y="65"/>
                    </a:lnTo>
                    <a:lnTo>
                      <a:pt x="1832" y="43"/>
                    </a:lnTo>
                    <a:lnTo>
                      <a:pt x="1825" y="50"/>
                    </a:lnTo>
                    <a:lnTo>
                      <a:pt x="1811" y="58"/>
                    </a:lnTo>
                    <a:lnTo>
                      <a:pt x="1797" y="72"/>
                    </a:lnTo>
                    <a:lnTo>
                      <a:pt x="1797" y="65"/>
                    </a:lnTo>
                    <a:lnTo>
                      <a:pt x="1790" y="58"/>
                    </a:lnTo>
                    <a:lnTo>
                      <a:pt x="1783" y="50"/>
                    </a:lnTo>
                    <a:lnTo>
                      <a:pt x="1761" y="65"/>
                    </a:lnTo>
                    <a:lnTo>
                      <a:pt x="1704" y="43"/>
                    </a:lnTo>
                    <a:lnTo>
                      <a:pt x="1661" y="58"/>
                    </a:lnTo>
                    <a:lnTo>
                      <a:pt x="1583" y="36"/>
                    </a:lnTo>
                    <a:lnTo>
                      <a:pt x="1497" y="50"/>
                    </a:lnTo>
                    <a:lnTo>
                      <a:pt x="1455" y="43"/>
                    </a:lnTo>
                    <a:lnTo>
                      <a:pt x="1390" y="43"/>
                    </a:lnTo>
                    <a:lnTo>
                      <a:pt x="1369" y="43"/>
                    </a:lnTo>
                    <a:lnTo>
                      <a:pt x="1348" y="36"/>
                    </a:lnTo>
                    <a:lnTo>
                      <a:pt x="1319" y="29"/>
                    </a:lnTo>
                    <a:lnTo>
                      <a:pt x="1262" y="36"/>
                    </a:lnTo>
                    <a:lnTo>
                      <a:pt x="1219" y="43"/>
                    </a:lnTo>
                    <a:lnTo>
                      <a:pt x="1205" y="43"/>
                    </a:lnTo>
                    <a:lnTo>
                      <a:pt x="1169" y="29"/>
                    </a:lnTo>
                    <a:lnTo>
                      <a:pt x="1155" y="29"/>
                    </a:lnTo>
                    <a:lnTo>
                      <a:pt x="1041" y="36"/>
                    </a:lnTo>
                    <a:lnTo>
                      <a:pt x="941" y="22"/>
                    </a:lnTo>
                    <a:lnTo>
                      <a:pt x="906" y="0"/>
                    </a:lnTo>
                    <a:lnTo>
                      <a:pt x="849" y="0"/>
                    </a:lnTo>
                    <a:lnTo>
                      <a:pt x="799" y="14"/>
                    </a:lnTo>
                    <a:lnTo>
                      <a:pt x="770" y="50"/>
                    </a:lnTo>
                    <a:lnTo>
                      <a:pt x="777" y="79"/>
                    </a:lnTo>
                    <a:lnTo>
                      <a:pt x="784" y="94"/>
                    </a:lnTo>
                    <a:lnTo>
                      <a:pt x="784" y="115"/>
                    </a:lnTo>
                    <a:lnTo>
                      <a:pt x="763" y="130"/>
                    </a:lnTo>
                    <a:lnTo>
                      <a:pt x="749" y="144"/>
                    </a:lnTo>
                    <a:lnTo>
                      <a:pt x="734" y="151"/>
                    </a:lnTo>
                    <a:lnTo>
                      <a:pt x="713" y="151"/>
                    </a:lnTo>
                    <a:lnTo>
                      <a:pt x="692" y="151"/>
                    </a:lnTo>
                    <a:lnTo>
                      <a:pt x="685" y="180"/>
                    </a:lnTo>
                    <a:lnTo>
                      <a:pt x="692" y="209"/>
                    </a:lnTo>
                    <a:lnTo>
                      <a:pt x="706" y="238"/>
                    </a:lnTo>
                    <a:lnTo>
                      <a:pt x="720" y="252"/>
                    </a:lnTo>
                    <a:lnTo>
                      <a:pt x="742" y="252"/>
                    </a:lnTo>
                    <a:lnTo>
                      <a:pt x="749" y="259"/>
                    </a:lnTo>
                    <a:lnTo>
                      <a:pt x="763" y="274"/>
                    </a:lnTo>
                    <a:lnTo>
                      <a:pt x="799" y="331"/>
                    </a:lnTo>
                    <a:lnTo>
                      <a:pt x="799" y="338"/>
                    </a:lnTo>
                    <a:lnTo>
                      <a:pt x="799" y="353"/>
                    </a:lnTo>
                    <a:lnTo>
                      <a:pt x="791" y="360"/>
                    </a:lnTo>
                    <a:lnTo>
                      <a:pt x="784" y="374"/>
                    </a:lnTo>
                    <a:lnTo>
                      <a:pt x="777" y="374"/>
                    </a:lnTo>
                    <a:lnTo>
                      <a:pt x="763" y="468"/>
                    </a:lnTo>
                    <a:lnTo>
                      <a:pt x="763" y="490"/>
                    </a:lnTo>
                    <a:lnTo>
                      <a:pt x="763" y="497"/>
                    </a:lnTo>
                    <a:lnTo>
                      <a:pt x="756" y="511"/>
                    </a:lnTo>
                    <a:lnTo>
                      <a:pt x="749" y="518"/>
                    </a:lnTo>
                    <a:lnTo>
                      <a:pt x="770" y="526"/>
                    </a:lnTo>
                    <a:lnTo>
                      <a:pt x="784" y="533"/>
                    </a:lnTo>
                    <a:lnTo>
                      <a:pt x="784" y="540"/>
                    </a:lnTo>
                    <a:lnTo>
                      <a:pt x="784" y="547"/>
                    </a:lnTo>
                    <a:lnTo>
                      <a:pt x="777" y="554"/>
                    </a:lnTo>
                    <a:lnTo>
                      <a:pt x="770" y="554"/>
                    </a:lnTo>
                    <a:lnTo>
                      <a:pt x="756" y="562"/>
                    </a:lnTo>
                    <a:lnTo>
                      <a:pt x="749" y="576"/>
                    </a:lnTo>
                    <a:lnTo>
                      <a:pt x="749" y="598"/>
                    </a:lnTo>
                    <a:lnTo>
                      <a:pt x="749" y="619"/>
                    </a:lnTo>
                    <a:lnTo>
                      <a:pt x="763" y="634"/>
                    </a:lnTo>
                    <a:lnTo>
                      <a:pt x="770" y="626"/>
                    </a:lnTo>
                    <a:lnTo>
                      <a:pt x="784" y="612"/>
                    </a:lnTo>
                    <a:lnTo>
                      <a:pt x="791" y="612"/>
                    </a:lnTo>
                    <a:lnTo>
                      <a:pt x="806" y="612"/>
                    </a:lnTo>
                    <a:lnTo>
                      <a:pt x="827" y="619"/>
                    </a:lnTo>
                    <a:lnTo>
                      <a:pt x="841" y="619"/>
                    </a:lnTo>
                    <a:lnTo>
                      <a:pt x="856" y="612"/>
                    </a:lnTo>
                    <a:lnTo>
                      <a:pt x="870" y="605"/>
                    </a:lnTo>
                    <a:lnTo>
                      <a:pt x="884" y="590"/>
                    </a:lnTo>
                    <a:lnTo>
                      <a:pt x="891" y="583"/>
                    </a:lnTo>
                    <a:lnTo>
                      <a:pt x="913" y="590"/>
                    </a:lnTo>
                    <a:lnTo>
                      <a:pt x="948" y="598"/>
                    </a:lnTo>
                    <a:lnTo>
                      <a:pt x="970" y="605"/>
                    </a:lnTo>
                    <a:lnTo>
                      <a:pt x="991" y="626"/>
                    </a:lnTo>
                    <a:lnTo>
                      <a:pt x="1005" y="641"/>
                    </a:lnTo>
                    <a:lnTo>
                      <a:pt x="1027" y="641"/>
                    </a:lnTo>
                    <a:lnTo>
                      <a:pt x="1027" y="626"/>
                    </a:lnTo>
                    <a:lnTo>
                      <a:pt x="1027" y="619"/>
                    </a:lnTo>
                    <a:lnTo>
                      <a:pt x="1027" y="619"/>
                    </a:lnTo>
                    <a:lnTo>
                      <a:pt x="1034" y="619"/>
                    </a:lnTo>
                    <a:lnTo>
                      <a:pt x="1048" y="619"/>
                    </a:lnTo>
                    <a:lnTo>
                      <a:pt x="1062" y="619"/>
                    </a:lnTo>
                    <a:lnTo>
                      <a:pt x="1091" y="619"/>
                    </a:lnTo>
                    <a:lnTo>
                      <a:pt x="1112" y="612"/>
                    </a:lnTo>
                    <a:lnTo>
                      <a:pt x="1141" y="605"/>
                    </a:lnTo>
                    <a:lnTo>
                      <a:pt x="1155" y="598"/>
                    </a:lnTo>
                    <a:lnTo>
                      <a:pt x="1169" y="583"/>
                    </a:lnTo>
                    <a:lnTo>
                      <a:pt x="1155" y="583"/>
                    </a:lnTo>
                    <a:lnTo>
                      <a:pt x="1155" y="576"/>
                    </a:lnTo>
                    <a:lnTo>
                      <a:pt x="1169" y="562"/>
                    </a:lnTo>
                    <a:lnTo>
                      <a:pt x="1184" y="562"/>
                    </a:lnTo>
                    <a:lnTo>
                      <a:pt x="1191" y="569"/>
                    </a:lnTo>
                    <a:lnTo>
                      <a:pt x="1191" y="583"/>
                    </a:lnTo>
                    <a:lnTo>
                      <a:pt x="1234" y="583"/>
                    </a:lnTo>
                    <a:lnTo>
                      <a:pt x="1262" y="590"/>
                    </a:lnTo>
                    <a:lnTo>
                      <a:pt x="1269" y="598"/>
                    </a:lnTo>
                    <a:lnTo>
                      <a:pt x="1312" y="590"/>
                    </a:lnTo>
                    <a:lnTo>
                      <a:pt x="1333" y="590"/>
                    </a:lnTo>
                    <a:lnTo>
                      <a:pt x="1333" y="605"/>
                    </a:lnTo>
                    <a:lnTo>
                      <a:pt x="1348" y="598"/>
                    </a:lnTo>
                    <a:lnTo>
                      <a:pt x="1355" y="598"/>
                    </a:lnTo>
                    <a:lnTo>
                      <a:pt x="1369" y="605"/>
                    </a:lnTo>
                    <a:lnTo>
                      <a:pt x="1376" y="598"/>
                    </a:lnTo>
                    <a:lnTo>
                      <a:pt x="1390" y="590"/>
                    </a:lnTo>
                    <a:lnTo>
                      <a:pt x="1398" y="590"/>
                    </a:lnTo>
                    <a:lnTo>
                      <a:pt x="1433" y="583"/>
                    </a:lnTo>
                    <a:lnTo>
                      <a:pt x="1447" y="583"/>
                    </a:lnTo>
                    <a:lnTo>
                      <a:pt x="1462" y="576"/>
                    </a:lnTo>
                    <a:lnTo>
                      <a:pt x="1469" y="583"/>
                    </a:lnTo>
                    <a:lnTo>
                      <a:pt x="1490" y="569"/>
                    </a:lnTo>
                    <a:lnTo>
                      <a:pt x="1512" y="583"/>
                    </a:lnTo>
                    <a:lnTo>
                      <a:pt x="1526" y="605"/>
                    </a:lnTo>
                    <a:lnTo>
                      <a:pt x="1547" y="619"/>
                    </a:lnTo>
                    <a:lnTo>
                      <a:pt x="1569" y="619"/>
                    </a:lnTo>
                    <a:lnTo>
                      <a:pt x="1597" y="598"/>
                    </a:lnTo>
                    <a:lnTo>
                      <a:pt x="1619" y="598"/>
                    </a:lnTo>
                    <a:lnTo>
                      <a:pt x="1640" y="590"/>
                    </a:lnTo>
                    <a:lnTo>
                      <a:pt x="1647" y="598"/>
                    </a:lnTo>
                    <a:lnTo>
                      <a:pt x="1661" y="605"/>
                    </a:lnTo>
                    <a:lnTo>
                      <a:pt x="1661" y="612"/>
                    </a:lnTo>
                    <a:lnTo>
                      <a:pt x="1669" y="619"/>
                    </a:lnTo>
                    <a:lnTo>
                      <a:pt x="1676" y="619"/>
                    </a:lnTo>
                    <a:lnTo>
                      <a:pt x="1683" y="626"/>
                    </a:lnTo>
                    <a:lnTo>
                      <a:pt x="1711" y="626"/>
                    </a:lnTo>
                    <a:lnTo>
                      <a:pt x="1726" y="634"/>
                    </a:lnTo>
                    <a:lnTo>
                      <a:pt x="1740" y="626"/>
                    </a:lnTo>
                    <a:lnTo>
                      <a:pt x="1754" y="612"/>
                    </a:lnTo>
                    <a:lnTo>
                      <a:pt x="1768" y="619"/>
                    </a:lnTo>
                    <a:lnTo>
                      <a:pt x="1768" y="626"/>
                    </a:lnTo>
                    <a:lnTo>
                      <a:pt x="1768" y="626"/>
                    </a:lnTo>
                    <a:lnTo>
                      <a:pt x="1754" y="634"/>
                    </a:lnTo>
                    <a:lnTo>
                      <a:pt x="1754" y="634"/>
                    </a:lnTo>
                    <a:lnTo>
                      <a:pt x="1761" y="641"/>
                    </a:lnTo>
                    <a:lnTo>
                      <a:pt x="1761" y="648"/>
                    </a:lnTo>
                    <a:lnTo>
                      <a:pt x="1768" y="641"/>
                    </a:lnTo>
                    <a:lnTo>
                      <a:pt x="1783" y="641"/>
                    </a:lnTo>
                    <a:lnTo>
                      <a:pt x="1790" y="641"/>
                    </a:lnTo>
                    <a:lnTo>
                      <a:pt x="1804" y="641"/>
                    </a:lnTo>
                    <a:lnTo>
                      <a:pt x="1861" y="605"/>
                    </a:lnTo>
                    <a:lnTo>
                      <a:pt x="1882" y="605"/>
                    </a:lnTo>
                    <a:lnTo>
                      <a:pt x="1918" y="605"/>
                    </a:lnTo>
                    <a:lnTo>
                      <a:pt x="1925" y="605"/>
                    </a:lnTo>
                    <a:lnTo>
                      <a:pt x="1954" y="590"/>
                    </a:lnTo>
                    <a:lnTo>
                      <a:pt x="1968" y="590"/>
                    </a:lnTo>
                    <a:lnTo>
                      <a:pt x="1989" y="590"/>
                    </a:lnTo>
                    <a:lnTo>
                      <a:pt x="2011" y="598"/>
                    </a:lnTo>
                    <a:lnTo>
                      <a:pt x="2032" y="598"/>
                    </a:lnTo>
                    <a:lnTo>
                      <a:pt x="2096" y="562"/>
                    </a:lnTo>
                    <a:lnTo>
                      <a:pt x="2132" y="526"/>
                    </a:lnTo>
                    <a:lnTo>
                      <a:pt x="2132" y="518"/>
                    </a:lnTo>
                    <a:lnTo>
                      <a:pt x="2132" y="504"/>
                    </a:lnTo>
                    <a:lnTo>
                      <a:pt x="2139" y="497"/>
                    </a:lnTo>
                    <a:lnTo>
                      <a:pt x="2160" y="490"/>
                    </a:lnTo>
                    <a:lnTo>
                      <a:pt x="2168" y="490"/>
                    </a:lnTo>
                    <a:lnTo>
                      <a:pt x="2168" y="475"/>
                    </a:lnTo>
                    <a:lnTo>
                      <a:pt x="2189" y="432"/>
                    </a:lnTo>
                    <a:lnTo>
                      <a:pt x="2218" y="382"/>
                    </a:lnTo>
                    <a:lnTo>
                      <a:pt x="2239" y="367"/>
                    </a:lnTo>
                    <a:lnTo>
                      <a:pt x="2253" y="360"/>
                    </a:lnTo>
                    <a:lnTo>
                      <a:pt x="2275" y="353"/>
                    </a:lnTo>
                    <a:lnTo>
                      <a:pt x="2296" y="346"/>
                    </a:lnTo>
                    <a:lnTo>
                      <a:pt x="2310" y="338"/>
                    </a:lnTo>
                    <a:lnTo>
                      <a:pt x="2324" y="346"/>
                    </a:lnTo>
                    <a:lnTo>
                      <a:pt x="2339" y="324"/>
                    </a:lnTo>
                    <a:lnTo>
                      <a:pt x="2367" y="317"/>
                    </a:lnTo>
                    <a:lnTo>
                      <a:pt x="2367" y="302"/>
                    </a:lnTo>
                    <a:lnTo>
                      <a:pt x="2360" y="288"/>
                    </a:lnTo>
                    <a:lnTo>
                      <a:pt x="2353" y="288"/>
                    </a:lnTo>
                    <a:close/>
                  </a:path>
                </a:pathLst>
              </a:custGeom>
              <a:solidFill>
                <a:srgbClr val="F0EFEB"/>
              </a:solidFill>
              <a:ln w="9525" cap="rnd">
                <a:solidFill>
                  <a:schemeClr val="tx1"/>
                </a:solidFill>
                <a:prstDash val="solid"/>
                <a:round/>
                <a:headEnd/>
                <a:tailEnd/>
              </a:ln>
            </p:spPr>
            <p:txBody>
              <a:bodyPr vert="horz" wrap="square" lIns="68580" tIns="34290" rIns="68580" bIns="34290" numCol="1" anchor="t" anchorCtr="0" compatLnSpc="1">
                <a:prstTxWarp prst="textNoShape">
                  <a:avLst/>
                </a:prstTxWarp>
              </a:bodyPr>
              <a:lstStyle/>
              <a:p>
                <a:endParaRPr lang="en-US" sz="1200" baseline="-25000"/>
              </a:p>
            </p:txBody>
          </p:sp>
          <p:sp>
            <p:nvSpPr>
              <p:cNvPr id="226" name="Florida - Keys">
                <a:extLst>
                  <a:ext uri="{FF2B5EF4-FFF2-40B4-BE49-F238E27FC236}">
                    <a16:creationId xmlns:a16="http://schemas.microsoft.com/office/drawing/2014/main" id="{CD8EBFDC-314E-CAE8-442C-C1E3B4248552}"/>
                  </a:ext>
                </a:extLst>
              </p:cNvPr>
              <p:cNvSpPr>
                <a:spLocks/>
              </p:cNvSpPr>
              <p:nvPr/>
            </p:nvSpPr>
            <p:spPr bwMode="auto">
              <a:xfrm>
                <a:off x="7370438" y="5920136"/>
                <a:ext cx="74501" cy="44523"/>
              </a:xfrm>
              <a:custGeom>
                <a:avLst/>
                <a:gdLst>
                  <a:gd name="T0" fmla="*/ 0 w 32"/>
                  <a:gd name="T1" fmla="*/ 17 h 19"/>
                  <a:gd name="T2" fmla="*/ 2 w 32"/>
                  <a:gd name="T3" fmla="*/ 9 h 19"/>
                  <a:gd name="T4" fmla="*/ 12 w 32"/>
                  <a:gd name="T5" fmla="*/ 7 h 19"/>
                  <a:gd name="T6" fmla="*/ 27 w 32"/>
                  <a:gd name="T7" fmla="*/ 0 h 19"/>
                  <a:gd name="T8" fmla="*/ 32 w 32"/>
                  <a:gd name="T9" fmla="*/ 6 h 19"/>
                  <a:gd name="T10" fmla="*/ 15 w 32"/>
                  <a:gd name="T11" fmla="*/ 11 h 19"/>
                  <a:gd name="T12" fmla="*/ 10 w 32"/>
                  <a:gd name="T13" fmla="*/ 11 h 19"/>
                  <a:gd name="T14" fmla="*/ 10 w 32"/>
                  <a:gd name="T15" fmla="*/ 19 h 19"/>
                  <a:gd name="T16" fmla="*/ 0 w 32"/>
                  <a:gd name="T17" fmla="*/ 17 h 19"/>
                  <a:gd name="T18" fmla="*/ 0 w 32"/>
                  <a:gd name="T19" fmla="*/ 1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9"/>
                  <a:gd name="T32" fmla="*/ 32 w 32"/>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9">
                    <a:moveTo>
                      <a:pt x="0" y="17"/>
                    </a:moveTo>
                    <a:lnTo>
                      <a:pt x="2" y="9"/>
                    </a:lnTo>
                    <a:lnTo>
                      <a:pt x="12" y="7"/>
                    </a:lnTo>
                    <a:lnTo>
                      <a:pt x="27" y="0"/>
                    </a:lnTo>
                    <a:lnTo>
                      <a:pt x="32" y="6"/>
                    </a:lnTo>
                    <a:lnTo>
                      <a:pt x="15" y="11"/>
                    </a:lnTo>
                    <a:lnTo>
                      <a:pt x="10" y="11"/>
                    </a:lnTo>
                    <a:lnTo>
                      <a:pt x="10" y="19"/>
                    </a:lnTo>
                    <a:lnTo>
                      <a:pt x="0" y="17"/>
                    </a:lnTo>
                    <a:close/>
                  </a:path>
                </a:pathLst>
              </a:custGeom>
              <a:solidFill>
                <a:srgbClr val="F0EFEB"/>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baseline="-25000"/>
              </a:p>
            </p:txBody>
          </p:sp>
          <p:sp>
            <p:nvSpPr>
              <p:cNvPr id="227" name="Mississippi">
                <a:extLst>
                  <a:ext uri="{FF2B5EF4-FFF2-40B4-BE49-F238E27FC236}">
                    <a16:creationId xmlns:a16="http://schemas.microsoft.com/office/drawing/2014/main" id="{4BA53A51-89BE-3405-4ADE-228590F6C622}"/>
                  </a:ext>
                </a:extLst>
              </p:cNvPr>
              <p:cNvSpPr>
                <a:spLocks/>
              </p:cNvSpPr>
              <p:nvPr/>
            </p:nvSpPr>
            <p:spPr bwMode="auto">
              <a:xfrm>
                <a:off x="5450936" y="4170693"/>
                <a:ext cx="549443" cy="930299"/>
              </a:xfrm>
              <a:custGeom>
                <a:avLst/>
                <a:gdLst>
                  <a:gd name="T0" fmla="*/ 17 w 236"/>
                  <a:gd name="T1" fmla="*/ 277 h 397"/>
                  <a:gd name="T2" fmla="*/ 40 w 236"/>
                  <a:gd name="T3" fmla="*/ 247 h 397"/>
                  <a:gd name="T4" fmla="*/ 33 w 236"/>
                  <a:gd name="T5" fmla="*/ 239 h 397"/>
                  <a:gd name="T6" fmla="*/ 24 w 236"/>
                  <a:gd name="T7" fmla="*/ 175 h 397"/>
                  <a:gd name="T8" fmla="*/ 20 w 236"/>
                  <a:gd name="T9" fmla="*/ 131 h 397"/>
                  <a:gd name="T10" fmla="*/ 36 w 236"/>
                  <a:gd name="T11" fmla="*/ 82 h 397"/>
                  <a:gd name="T12" fmla="*/ 62 w 236"/>
                  <a:gd name="T13" fmla="*/ 49 h 397"/>
                  <a:gd name="T14" fmla="*/ 59 w 236"/>
                  <a:gd name="T15" fmla="*/ 40 h 397"/>
                  <a:gd name="T16" fmla="*/ 78 w 236"/>
                  <a:gd name="T17" fmla="*/ 9 h 397"/>
                  <a:gd name="T18" fmla="*/ 220 w 236"/>
                  <a:gd name="T19" fmla="*/ 0 h 397"/>
                  <a:gd name="T20" fmla="*/ 227 w 236"/>
                  <a:gd name="T21" fmla="*/ 7 h 397"/>
                  <a:gd name="T22" fmla="*/ 220 w 236"/>
                  <a:gd name="T23" fmla="*/ 254 h 397"/>
                  <a:gd name="T24" fmla="*/ 236 w 236"/>
                  <a:gd name="T25" fmla="*/ 373 h 397"/>
                  <a:gd name="T26" fmla="*/ 230 w 236"/>
                  <a:gd name="T27" fmla="*/ 379 h 397"/>
                  <a:gd name="T28" fmla="*/ 200 w 236"/>
                  <a:gd name="T29" fmla="*/ 372 h 397"/>
                  <a:gd name="T30" fmla="*/ 154 w 236"/>
                  <a:gd name="T31" fmla="*/ 397 h 397"/>
                  <a:gd name="T32" fmla="*/ 131 w 236"/>
                  <a:gd name="T33" fmla="*/ 359 h 397"/>
                  <a:gd name="T34" fmla="*/ 134 w 236"/>
                  <a:gd name="T35" fmla="*/ 332 h 397"/>
                  <a:gd name="T36" fmla="*/ 0 w 236"/>
                  <a:gd name="T37" fmla="*/ 337 h 397"/>
                  <a:gd name="T38" fmla="*/ 17 w 236"/>
                  <a:gd name="T39" fmla="*/ 277 h 397"/>
                  <a:gd name="T40" fmla="*/ 17 w 236"/>
                  <a:gd name="T41" fmla="*/ 277 h 3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6"/>
                  <a:gd name="T64" fmla="*/ 0 h 397"/>
                  <a:gd name="T65" fmla="*/ 236 w 236"/>
                  <a:gd name="T66" fmla="*/ 397 h 3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6" h="397">
                    <a:moveTo>
                      <a:pt x="17" y="277"/>
                    </a:moveTo>
                    <a:lnTo>
                      <a:pt x="40" y="247"/>
                    </a:lnTo>
                    <a:lnTo>
                      <a:pt x="33" y="239"/>
                    </a:lnTo>
                    <a:lnTo>
                      <a:pt x="24" y="175"/>
                    </a:lnTo>
                    <a:lnTo>
                      <a:pt x="20" y="131"/>
                    </a:lnTo>
                    <a:lnTo>
                      <a:pt x="36" y="82"/>
                    </a:lnTo>
                    <a:lnTo>
                      <a:pt x="62" y="49"/>
                    </a:lnTo>
                    <a:lnTo>
                      <a:pt x="59" y="40"/>
                    </a:lnTo>
                    <a:lnTo>
                      <a:pt x="78" y="9"/>
                    </a:lnTo>
                    <a:lnTo>
                      <a:pt x="220" y="0"/>
                    </a:lnTo>
                    <a:lnTo>
                      <a:pt x="227" y="7"/>
                    </a:lnTo>
                    <a:lnTo>
                      <a:pt x="220" y="254"/>
                    </a:lnTo>
                    <a:lnTo>
                      <a:pt x="236" y="373"/>
                    </a:lnTo>
                    <a:lnTo>
                      <a:pt x="230" y="379"/>
                    </a:lnTo>
                    <a:lnTo>
                      <a:pt x="200" y="372"/>
                    </a:lnTo>
                    <a:lnTo>
                      <a:pt x="154" y="397"/>
                    </a:lnTo>
                    <a:lnTo>
                      <a:pt x="131" y="359"/>
                    </a:lnTo>
                    <a:lnTo>
                      <a:pt x="134" y="332"/>
                    </a:lnTo>
                    <a:lnTo>
                      <a:pt x="0" y="337"/>
                    </a:lnTo>
                    <a:lnTo>
                      <a:pt x="17" y="277"/>
                    </a:lnTo>
                    <a:close/>
                  </a:path>
                </a:pathLst>
              </a:custGeom>
              <a:solidFill>
                <a:schemeClr val="bg1"/>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baseline="-25000"/>
              </a:p>
            </p:txBody>
          </p:sp>
          <p:sp>
            <p:nvSpPr>
              <p:cNvPr id="228" name="Alabama">
                <a:extLst>
                  <a:ext uri="{FF2B5EF4-FFF2-40B4-BE49-F238E27FC236}">
                    <a16:creationId xmlns:a16="http://schemas.microsoft.com/office/drawing/2014/main" id="{970BB48A-E4DC-BAE3-AF3F-F83FEA5E1BC2}"/>
                  </a:ext>
                </a:extLst>
              </p:cNvPr>
              <p:cNvSpPr>
                <a:spLocks/>
              </p:cNvSpPr>
              <p:nvPr/>
            </p:nvSpPr>
            <p:spPr bwMode="auto">
              <a:xfrm>
                <a:off x="5963131" y="4135544"/>
                <a:ext cx="586694" cy="939673"/>
              </a:xfrm>
              <a:custGeom>
                <a:avLst/>
                <a:gdLst>
                  <a:gd name="T0" fmla="*/ 7 w 252"/>
                  <a:gd name="T1" fmla="*/ 22 h 401"/>
                  <a:gd name="T2" fmla="*/ 0 w 252"/>
                  <a:gd name="T3" fmla="*/ 269 h 401"/>
                  <a:gd name="T4" fmla="*/ 16 w 252"/>
                  <a:gd name="T5" fmla="*/ 388 h 401"/>
                  <a:gd name="T6" fmla="*/ 33 w 252"/>
                  <a:gd name="T7" fmla="*/ 393 h 401"/>
                  <a:gd name="T8" fmla="*/ 49 w 252"/>
                  <a:gd name="T9" fmla="*/ 384 h 401"/>
                  <a:gd name="T10" fmla="*/ 59 w 252"/>
                  <a:gd name="T11" fmla="*/ 393 h 401"/>
                  <a:gd name="T12" fmla="*/ 45 w 252"/>
                  <a:gd name="T13" fmla="*/ 401 h 401"/>
                  <a:gd name="T14" fmla="*/ 79 w 252"/>
                  <a:gd name="T15" fmla="*/ 392 h 401"/>
                  <a:gd name="T16" fmla="*/ 86 w 252"/>
                  <a:gd name="T17" fmla="*/ 381 h 401"/>
                  <a:gd name="T18" fmla="*/ 82 w 252"/>
                  <a:gd name="T19" fmla="*/ 374 h 401"/>
                  <a:gd name="T20" fmla="*/ 84 w 252"/>
                  <a:gd name="T21" fmla="*/ 364 h 401"/>
                  <a:gd name="T22" fmla="*/ 68 w 252"/>
                  <a:gd name="T23" fmla="*/ 349 h 401"/>
                  <a:gd name="T24" fmla="*/ 68 w 252"/>
                  <a:gd name="T25" fmla="*/ 336 h 401"/>
                  <a:gd name="T26" fmla="*/ 252 w 252"/>
                  <a:gd name="T27" fmla="*/ 320 h 401"/>
                  <a:gd name="T28" fmla="*/ 237 w 252"/>
                  <a:gd name="T29" fmla="*/ 257 h 401"/>
                  <a:gd name="T30" fmla="*/ 247 w 252"/>
                  <a:gd name="T31" fmla="*/ 219 h 401"/>
                  <a:gd name="T32" fmla="*/ 224 w 252"/>
                  <a:gd name="T33" fmla="*/ 169 h 401"/>
                  <a:gd name="T34" fmla="*/ 175 w 252"/>
                  <a:gd name="T35" fmla="*/ 0 h 401"/>
                  <a:gd name="T36" fmla="*/ 0 w 252"/>
                  <a:gd name="T37" fmla="*/ 15 h 401"/>
                  <a:gd name="T38" fmla="*/ 7 w 252"/>
                  <a:gd name="T39" fmla="*/ 22 h 401"/>
                  <a:gd name="T40" fmla="*/ 7 w 252"/>
                  <a:gd name="T41" fmla="*/ 22 h 4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2"/>
                  <a:gd name="T64" fmla="*/ 0 h 401"/>
                  <a:gd name="T65" fmla="*/ 252 w 252"/>
                  <a:gd name="T66" fmla="*/ 401 h 4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2" h="401">
                    <a:moveTo>
                      <a:pt x="7" y="22"/>
                    </a:moveTo>
                    <a:lnTo>
                      <a:pt x="0" y="269"/>
                    </a:lnTo>
                    <a:lnTo>
                      <a:pt x="16" y="388"/>
                    </a:lnTo>
                    <a:lnTo>
                      <a:pt x="33" y="393"/>
                    </a:lnTo>
                    <a:lnTo>
                      <a:pt x="49" y="384"/>
                    </a:lnTo>
                    <a:lnTo>
                      <a:pt x="59" y="393"/>
                    </a:lnTo>
                    <a:lnTo>
                      <a:pt x="45" y="401"/>
                    </a:lnTo>
                    <a:lnTo>
                      <a:pt x="79" y="392"/>
                    </a:lnTo>
                    <a:lnTo>
                      <a:pt x="86" y="381"/>
                    </a:lnTo>
                    <a:lnTo>
                      <a:pt x="82" y="374"/>
                    </a:lnTo>
                    <a:lnTo>
                      <a:pt x="84" y="364"/>
                    </a:lnTo>
                    <a:lnTo>
                      <a:pt x="68" y="349"/>
                    </a:lnTo>
                    <a:lnTo>
                      <a:pt x="68" y="336"/>
                    </a:lnTo>
                    <a:lnTo>
                      <a:pt x="252" y="320"/>
                    </a:lnTo>
                    <a:lnTo>
                      <a:pt x="237" y="257"/>
                    </a:lnTo>
                    <a:lnTo>
                      <a:pt x="247" y="219"/>
                    </a:lnTo>
                    <a:lnTo>
                      <a:pt x="224" y="169"/>
                    </a:lnTo>
                    <a:lnTo>
                      <a:pt x="175" y="0"/>
                    </a:lnTo>
                    <a:lnTo>
                      <a:pt x="0" y="15"/>
                    </a:lnTo>
                    <a:lnTo>
                      <a:pt x="7" y="22"/>
                    </a:lnTo>
                    <a:close/>
                  </a:path>
                </a:pathLst>
              </a:custGeom>
              <a:solidFill>
                <a:schemeClr val="bg1"/>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baseline="-25000"/>
              </a:p>
            </p:txBody>
          </p:sp>
          <p:sp>
            <p:nvSpPr>
              <p:cNvPr id="229" name="Georgia">
                <a:extLst>
                  <a:ext uri="{FF2B5EF4-FFF2-40B4-BE49-F238E27FC236}">
                    <a16:creationId xmlns:a16="http://schemas.microsoft.com/office/drawing/2014/main" id="{678F0203-B81F-7EC4-8051-2D61B22F732E}"/>
                  </a:ext>
                </a:extLst>
              </p:cNvPr>
              <p:cNvSpPr>
                <a:spLocks/>
              </p:cNvSpPr>
              <p:nvPr/>
            </p:nvSpPr>
            <p:spPr bwMode="auto">
              <a:xfrm>
                <a:off x="6370556" y="4088676"/>
                <a:ext cx="831150" cy="855314"/>
              </a:xfrm>
              <a:custGeom>
                <a:avLst/>
                <a:gdLst>
                  <a:gd name="T0" fmla="*/ 49 w 357"/>
                  <a:gd name="T1" fmla="*/ 189 h 365"/>
                  <a:gd name="T2" fmla="*/ 72 w 357"/>
                  <a:gd name="T3" fmla="*/ 239 h 365"/>
                  <a:gd name="T4" fmla="*/ 62 w 357"/>
                  <a:gd name="T5" fmla="*/ 277 h 365"/>
                  <a:gd name="T6" fmla="*/ 77 w 357"/>
                  <a:gd name="T7" fmla="*/ 340 h 365"/>
                  <a:gd name="T8" fmla="*/ 91 w 357"/>
                  <a:gd name="T9" fmla="*/ 361 h 365"/>
                  <a:gd name="T10" fmla="*/ 282 w 357"/>
                  <a:gd name="T11" fmla="*/ 350 h 365"/>
                  <a:gd name="T12" fmla="*/ 284 w 357"/>
                  <a:gd name="T13" fmla="*/ 363 h 365"/>
                  <a:gd name="T14" fmla="*/ 295 w 357"/>
                  <a:gd name="T15" fmla="*/ 365 h 365"/>
                  <a:gd name="T16" fmla="*/ 291 w 357"/>
                  <a:gd name="T17" fmla="*/ 334 h 365"/>
                  <a:gd name="T18" fmla="*/ 299 w 357"/>
                  <a:gd name="T19" fmla="*/ 326 h 365"/>
                  <a:gd name="T20" fmla="*/ 327 w 357"/>
                  <a:gd name="T21" fmla="*/ 332 h 365"/>
                  <a:gd name="T22" fmla="*/ 331 w 357"/>
                  <a:gd name="T23" fmla="*/ 310 h 365"/>
                  <a:gd name="T24" fmla="*/ 328 w 357"/>
                  <a:gd name="T25" fmla="*/ 281 h 365"/>
                  <a:gd name="T26" fmla="*/ 339 w 357"/>
                  <a:gd name="T27" fmla="*/ 273 h 365"/>
                  <a:gd name="T28" fmla="*/ 357 w 357"/>
                  <a:gd name="T29" fmla="*/ 218 h 365"/>
                  <a:gd name="T30" fmla="*/ 345 w 357"/>
                  <a:gd name="T31" fmla="*/ 215 h 365"/>
                  <a:gd name="T32" fmla="*/ 299 w 357"/>
                  <a:gd name="T33" fmla="*/ 144 h 365"/>
                  <a:gd name="T34" fmla="*/ 199 w 357"/>
                  <a:gd name="T35" fmla="*/ 54 h 365"/>
                  <a:gd name="T36" fmla="*/ 155 w 357"/>
                  <a:gd name="T37" fmla="*/ 26 h 365"/>
                  <a:gd name="T38" fmla="*/ 170 w 357"/>
                  <a:gd name="T39" fmla="*/ 0 h 365"/>
                  <a:gd name="T40" fmla="*/ 88 w 357"/>
                  <a:gd name="T41" fmla="*/ 10 h 365"/>
                  <a:gd name="T42" fmla="*/ 0 w 357"/>
                  <a:gd name="T43" fmla="*/ 20 h 365"/>
                  <a:gd name="T44" fmla="*/ 49 w 357"/>
                  <a:gd name="T45" fmla="*/ 189 h 365"/>
                  <a:gd name="T46" fmla="*/ 49 w 357"/>
                  <a:gd name="T47" fmla="*/ 189 h 3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7"/>
                  <a:gd name="T73" fmla="*/ 0 h 365"/>
                  <a:gd name="T74" fmla="*/ 357 w 357"/>
                  <a:gd name="T75" fmla="*/ 365 h 3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7" h="365">
                    <a:moveTo>
                      <a:pt x="49" y="189"/>
                    </a:moveTo>
                    <a:lnTo>
                      <a:pt x="72" y="239"/>
                    </a:lnTo>
                    <a:lnTo>
                      <a:pt x="62" y="277"/>
                    </a:lnTo>
                    <a:lnTo>
                      <a:pt x="77" y="340"/>
                    </a:lnTo>
                    <a:lnTo>
                      <a:pt x="91" y="361"/>
                    </a:lnTo>
                    <a:lnTo>
                      <a:pt x="282" y="350"/>
                    </a:lnTo>
                    <a:lnTo>
                      <a:pt x="284" y="363"/>
                    </a:lnTo>
                    <a:lnTo>
                      <a:pt x="295" y="365"/>
                    </a:lnTo>
                    <a:lnTo>
                      <a:pt x="291" y="334"/>
                    </a:lnTo>
                    <a:lnTo>
                      <a:pt x="299" y="326"/>
                    </a:lnTo>
                    <a:lnTo>
                      <a:pt x="327" y="332"/>
                    </a:lnTo>
                    <a:lnTo>
                      <a:pt x="331" y="310"/>
                    </a:lnTo>
                    <a:lnTo>
                      <a:pt x="328" y="281"/>
                    </a:lnTo>
                    <a:lnTo>
                      <a:pt x="339" y="273"/>
                    </a:lnTo>
                    <a:lnTo>
                      <a:pt x="357" y="218"/>
                    </a:lnTo>
                    <a:lnTo>
                      <a:pt x="345" y="215"/>
                    </a:lnTo>
                    <a:lnTo>
                      <a:pt x="299" y="144"/>
                    </a:lnTo>
                    <a:lnTo>
                      <a:pt x="199" y="54"/>
                    </a:lnTo>
                    <a:lnTo>
                      <a:pt x="155" y="26"/>
                    </a:lnTo>
                    <a:lnTo>
                      <a:pt x="170" y="0"/>
                    </a:lnTo>
                    <a:lnTo>
                      <a:pt x="88" y="10"/>
                    </a:lnTo>
                    <a:lnTo>
                      <a:pt x="0" y="20"/>
                    </a:lnTo>
                    <a:lnTo>
                      <a:pt x="49" y="189"/>
                    </a:lnTo>
                    <a:close/>
                  </a:path>
                </a:pathLst>
              </a:custGeom>
              <a:solidFill>
                <a:schemeClr val="bg1"/>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baseline="-25000"/>
              </a:p>
            </p:txBody>
          </p:sp>
          <p:sp>
            <p:nvSpPr>
              <p:cNvPr id="230" name="Florida">
                <a:extLst>
                  <a:ext uri="{FF2B5EF4-FFF2-40B4-BE49-F238E27FC236}">
                    <a16:creationId xmlns:a16="http://schemas.microsoft.com/office/drawing/2014/main" id="{D4B3F417-5F6F-2FFB-2B09-170FA2BD20B7}"/>
                  </a:ext>
                </a:extLst>
              </p:cNvPr>
              <p:cNvSpPr>
                <a:spLocks/>
              </p:cNvSpPr>
              <p:nvPr/>
            </p:nvSpPr>
            <p:spPr bwMode="auto">
              <a:xfrm>
                <a:off x="6121444" y="4852600"/>
                <a:ext cx="1399218" cy="1040436"/>
              </a:xfrm>
              <a:custGeom>
                <a:avLst/>
                <a:gdLst>
                  <a:gd name="T0" fmla="*/ 0 w 601"/>
                  <a:gd name="T1" fmla="*/ 43 h 444"/>
                  <a:gd name="T2" fmla="*/ 16 w 601"/>
                  <a:gd name="T3" fmla="*/ 58 h 444"/>
                  <a:gd name="T4" fmla="*/ 14 w 601"/>
                  <a:gd name="T5" fmla="*/ 68 h 444"/>
                  <a:gd name="T6" fmla="*/ 18 w 601"/>
                  <a:gd name="T7" fmla="*/ 75 h 444"/>
                  <a:gd name="T8" fmla="*/ 11 w 601"/>
                  <a:gd name="T9" fmla="*/ 86 h 444"/>
                  <a:gd name="T10" fmla="*/ 82 w 601"/>
                  <a:gd name="T11" fmla="*/ 61 h 444"/>
                  <a:gd name="T12" fmla="*/ 172 w 601"/>
                  <a:gd name="T13" fmla="*/ 118 h 444"/>
                  <a:gd name="T14" fmla="*/ 246 w 601"/>
                  <a:gd name="T15" fmla="*/ 79 h 444"/>
                  <a:gd name="T16" fmla="*/ 288 w 601"/>
                  <a:gd name="T17" fmla="*/ 88 h 444"/>
                  <a:gd name="T18" fmla="*/ 342 w 601"/>
                  <a:gd name="T19" fmla="*/ 141 h 444"/>
                  <a:gd name="T20" fmla="*/ 362 w 601"/>
                  <a:gd name="T21" fmla="*/ 141 h 444"/>
                  <a:gd name="T22" fmla="*/ 379 w 601"/>
                  <a:gd name="T23" fmla="*/ 178 h 444"/>
                  <a:gd name="T24" fmla="*/ 375 w 601"/>
                  <a:gd name="T25" fmla="*/ 248 h 444"/>
                  <a:gd name="T26" fmla="*/ 387 w 601"/>
                  <a:gd name="T27" fmla="*/ 256 h 444"/>
                  <a:gd name="T28" fmla="*/ 390 w 601"/>
                  <a:gd name="T29" fmla="*/ 244 h 444"/>
                  <a:gd name="T30" fmla="*/ 407 w 601"/>
                  <a:gd name="T31" fmla="*/ 244 h 444"/>
                  <a:gd name="T32" fmla="*/ 390 w 601"/>
                  <a:gd name="T33" fmla="*/ 277 h 444"/>
                  <a:gd name="T34" fmla="*/ 436 w 601"/>
                  <a:gd name="T35" fmla="*/ 323 h 444"/>
                  <a:gd name="T36" fmla="*/ 443 w 601"/>
                  <a:gd name="T37" fmla="*/ 311 h 444"/>
                  <a:gd name="T38" fmla="*/ 446 w 601"/>
                  <a:gd name="T39" fmla="*/ 343 h 444"/>
                  <a:gd name="T40" fmla="*/ 461 w 601"/>
                  <a:gd name="T41" fmla="*/ 350 h 444"/>
                  <a:gd name="T42" fmla="*/ 477 w 601"/>
                  <a:gd name="T43" fmla="*/ 389 h 444"/>
                  <a:gd name="T44" fmla="*/ 494 w 601"/>
                  <a:gd name="T45" fmla="*/ 389 h 444"/>
                  <a:gd name="T46" fmla="*/ 528 w 601"/>
                  <a:gd name="T47" fmla="*/ 426 h 444"/>
                  <a:gd name="T48" fmla="*/ 548 w 601"/>
                  <a:gd name="T49" fmla="*/ 428 h 444"/>
                  <a:gd name="T50" fmla="*/ 548 w 601"/>
                  <a:gd name="T51" fmla="*/ 434 h 444"/>
                  <a:gd name="T52" fmla="*/ 534 w 601"/>
                  <a:gd name="T53" fmla="*/ 444 h 444"/>
                  <a:gd name="T54" fmla="*/ 565 w 601"/>
                  <a:gd name="T55" fmla="*/ 440 h 444"/>
                  <a:gd name="T56" fmla="*/ 585 w 601"/>
                  <a:gd name="T57" fmla="*/ 432 h 444"/>
                  <a:gd name="T58" fmla="*/ 595 w 601"/>
                  <a:gd name="T59" fmla="*/ 380 h 444"/>
                  <a:gd name="T60" fmla="*/ 601 w 601"/>
                  <a:gd name="T61" fmla="*/ 382 h 444"/>
                  <a:gd name="T62" fmla="*/ 596 w 601"/>
                  <a:gd name="T63" fmla="*/ 311 h 444"/>
                  <a:gd name="T64" fmla="*/ 588 w 601"/>
                  <a:gd name="T65" fmla="*/ 290 h 444"/>
                  <a:gd name="T66" fmla="*/ 524 w 601"/>
                  <a:gd name="T67" fmla="*/ 186 h 444"/>
                  <a:gd name="T68" fmla="*/ 473 w 601"/>
                  <a:gd name="T69" fmla="*/ 88 h 444"/>
                  <a:gd name="T70" fmla="*/ 442 w 601"/>
                  <a:gd name="T71" fmla="*/ 7 h 444"/>
                  <a:gd name="T72" fmla="*/ 434 w 601"/>
                  <a:gd name="T73" fmla="*/ 6 h 444"/>
                  <a:gd name="T74" fmla="*/ 406 w 601"/>
                  <a:gd name="T75" fmla="*/ 0 h 444"/>
                  <a:gd name="T76" fmla="*/ 398 w 601"/>
                  <a:gd name="T77" fmla="*/ 8 h 444"/>
                  <a:gd name="T78" fmla="*/ 402 w 601"/>
                  <a:gd name="T79" fmla="*/ 39 h 444"/>
                  <a:gd name="T80" fmla="*/ 391 w 601"/>
                  <a:gd name="T81" fmla="*/ 37 h 444"/>
                  <a:gd name="T82" fmla="*/ 389 w 601"/>
                  <a:gd name="T83" fmla="*/ 24 h 444"/>
                  <a:gd name="T84" fmla="*/ 198 w 601"/>
                  <a:gd name="T85" fmla="*/ 35 h 444"/>
                  <a:gd name="T86" fmla="*/ 184 w 601"/>
                  <a:gd name="T87" fmla="*/ 14 h 444"/>
                  <a:gd name="T88" fmla="*/ 0 w 601"/>
                  <a:gd name="T89" fmla="*/ 30 h 444"/>
                  <a:gd name="T90" fmla="*/ 0 w 601"/>
                  <a:gd name="T91" fmla="*/ 43 h 444"/>
                  <a:gd name="T92" fmla="*/ 0 w 601"/>
                  <a:gd name="T93" fmla="*/ 43 h 4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1"/>
                  <a:gd name="T142" fmla="*/ 0 h 444"/>
                  <a:gd name="T143" fmla="*/ 601 w 601"/>
                  <a:gd name="T144" fmla="*/ 444 h 4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1" h="444">
                    <a:moveTo>
                      <a:pt x="0" y="43"/>
                    </a:moveTo>
                    <a:lnTo>
                      <a:pt x="16" y="58"/>
                    </a:lnTo>
                    <a:lnTo>
                      <a:pt x="14" y="68"/>
                    </a:lnTo>
                    <a:lnTo>
                      <a:pt x="18" y="75"/>
                    </a:lnTo>
                    <a:lnTo>
                      <a:pt x="11" y="86"/>
                    </a:lnTo>
                    <a:lnTo>
                      <a:pt x="82" y="61"/>
                    </a:lnTo>
                    <a:lnTo>
                      <a:pt x="172" y="118"/>
                    </a:lnTo>
                    <a:lnTo>
                      <a:pt x="246" y="79"/>
                    </a:lnTo>
                    <a:lnTo>
                      <a:pt x="288" y="88"/>
                    </a:lnTo>
                    <a:lnTo>
                      <a:pt x="342" y="141"/>
                    </a:lnTo>
                    <a:lnTo>
                      <a:pt x="362" y="141"/>
                    </a:lnTo>
                    <a:lnTo>
                      <a:pt x="379" y="178"/>
                    </a:lnTo>
                    <a:lnTo>
                      <a:pt x="375" y="248"/>
                    </a:lnTo>
                    <a:lnTo>
                      <a:pt x="387" y="256"/>
                    </a:lnTo>
                    <a:lnTo>
                      <a:pt x="390" y="244"/>
                    </a:lnTo>
                    <a:lnTo>
                      <a:pt x="407" y="244"/>
                    </a:lnTo>
                    <a:lnTo>
                      <a:pt x="390" y="277"/>
                    </a:lnTo>
                    <a:lnTo>
                      <a:pt x="436" y="323"/>
                    </a:lnTo>
                    <a:lnTo>
                      <a:pt x="443" y="311"/>
                    </a:lnTo>
                    <a:lnTo>
                      <a:pt x="446" y="343"/>
                    </a:lnTo>
                    <a:lnTo>
                      <a:pt x="461" y="350"/>
                    </a:lnTo>
                    <a:lnTo>
                      <a:pt x="477" y="389"/>
                    </a:lnTo>
                    <a:lnTo>
                      <a:pt x="494" y="389"/>
                    </a:lnTo>
                    <a:lnTo>
                      <a:pt x="528" y="426"/>
                    </a:lnTo>
                    <a:lnTo>
                      <a:pt x="548" y="428"/>
                    </a:lnTo>
                    <a:lnTo>
                      <a:pt x="548" y="434"/>
                    </a:lnTo>
                    <a:lnTo>
                      <a:pt x="534" y="444"/>
                    </a:lnTo>
                    <a:lnTo>
                      <a:pt x="565" y="440"/>
                    </a:lnTo>
                    <a:lnTo>
                      <a:pt x="585" y="432"/>
                    </a:lnTo>
                    <a:lnTo>
                      <a:pt x="595" y="380"/>
                    </a:lnTo>
                    <a:lnTo>
                      <a:pt x="601" y="382"/>
                    </a:lnTo>
                    <a:lnTo>
                      <a:pt x="596" y="311"/>
                    </a:lnTo>
                    <a:lnTo>
                      <a:pt x="588" y="290"/>
                    </a:lnTo>
                    <a:lnTo>
                      <a:pt x="524" y="186"/>
                    </a:lnTo>
                    <a:lnTo>
                      <a:pt x="473" y="88"/>
                    </a:lnTo>
                    <a:lnTo>
                      <a:pt x="442" y="7"/>
                    </a:lnTo>
                    <a:lnTo>
                      <a:pt x="434" y="6"/>
                    </a:lnTo>
                    <a:lnTo>
                      <a:pt x="406" y="0"/>
                    </a:lnTo>
                    <a:lnTo>
                      <a:pt x="398" y="8"/>
                    </a:lnTo>
                    <a:lnTo>
                      <a:pt x="402" y="39"/>
                    </a:lnTo>
                    <a:lnTo>
                      <a:pt x="391" y="37"/>
                    </a:lnTo>
                    <a:lnTo>
                      <a:pt x="389" y="24"/>
                    </a:lnTo>
                    <a:lnTo>
                      <a:pt x="198" y="35"/>
                    </a:lnTo>
                    <a:lnTo>
                      <a:pt x="184" y="14"/>
                    </a:lnTo>
                    <a:lnTo>
                      <a:pt x="0" y="30"/>
                    </a:lnTo>
                    <a:lnTo>
                      <a:pt x="0" y="43"/>
                    </a:lnTo>
                    <a:close/>
                  </a:path>
                </a:pathLst>
              </a:custGeom>
              <a:solidFill>
                <a:srgbClr val="FFE47A"/>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baseline="-25000"/>
              </a:p>
            </p:txBody>
          </p:sp>
          <p:sp>
            <p:nvSpPr>
              <p:cNvPr id="231" name="Florida - Key">
                <a:extLst>
                  <a:ext uri="{FF2B5EF4-FFF2-40B4-BE49-F238E27FC236}">
                    <a16:creationId xmlns:a16="http://schemas.microsoft.com/office/drawing/2014/main" id="{659BC75E-A1FE-2856-77E6-E287D8A39ED1}"/>
                  </a:ext>
                </a:extLst>
              </p:cNvPr>
              <p:cNvSpPr>
                <a:spLocks/>
              </p:cNvSpPr>
              <p:nvPr/>
            </p:nvSpPr>
            <p:spPr bwMode="auto">
              <a:xfrm>
                <a:off x="7385037" y="5863896"/>
                <a:ext cx="95454" cy="65613"/>
              </a:xfrm>
              <a:custGeom>
                <a:avLst/>
                <a:gdLst>
                  <a:gd name="T0" fmla="*/ 3 w 41"/>
                  <a:gd name="T1" fmla="*/ 28 h 28"/>
                  <a:gd name="T2" fmla="*/ 41 w 41"/>
                  <a:gd name="T3" fmla="*/ 0 h 28"/>
                  <a:gd name="T4" fmla="*/ 0 w 41"/>
                  <a:gd name="T5" fmla="*/ 24 h 28"/>
                  <a:gd name="T6" fmla="*/ 3 w 41"/>
                  <a:gd name="T7" fmla="*/ 28 h 28"/>
                  <a:gd name="T8" fmla="*/ 3 w 41"/>
                  <a:gd name="T9" fmla="*/ 28 h 28"/>
                  <a:gd name="T10" fmla="*/ 0 60000 65536"/>
                  <a:gd name="T11" fmla="*/ 0 60000 65536"/>
                  <a:gd name="T12" fmla="*/ 0 60000 65536"/>
                  <a:gd name="T13" fmla="*/ 0 60000 65536"/>
                  <a:gd name="T14" fmla="*/ 0 60000 65536"/>
                  <a:gd name="T15" fmla="*/ 0 w 41"/>
                  <a:gd name="T16" fmla="*/ 0 h 28"/>
                  <a:gd name="T17" fmla="*/ 41 w 41"/>
                  <a:gd name="T18" fmla="*/ 28 h 28"/>
                </a:gdLst>
                <a:ahLst/>
                <a:cxnLst>
                  <a:cxn ang="T10">
                    <a:pos x="T0" y="T1"/>
                  </a:cxn>
                  <a:cxn ang="T11">
                    <a:pos x="T2" y="T3"/>
                  </a:cxn>
                  <a:cxn ang="T12">
                    <a:pos x="T4" y="T5"/>
                  </a:cxn>
                  <a:cxn ang="T13">
                    <a:pos x="T6" y="T7"/>
                  </a:cxn>
                  <a:cxn ang="T14">
                    <a:pos x="T8" y="T9"/>
                  </a:cxn>
                </a:cxnLst>
                <a:rect l="T15" t="T16" r="T17" b="T18"/>
                <a:pathLst>
                  <a:path w="41" h="28">
                    <a:moveTo>
                      <a:pt x="3" y="28"/>
                    </a:moveTo>
                    <a:lnTo>
                      <a:pt x="41" y="0"/>
                    </a:lnTo>
                    <a:lnTo>
                      <a:pt x="0" y="24"/>
                    </a:lnTo>
                    <a:lnTo>
                      <a:pt x="3" y="28"/>
                    </a:lnTo>
                    <a:close/>
                  </a:path>
                </a:pathLst>
              </a:custGeom>
              <a:solidFill>
                <a:srgbClr val="F0EFEB"/>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baseline="-25000"/>
              </a:p>
            </p:txBody>
          </p:sp>
          <p:sp>
            <p:nvSpPr>
              <p:cNvPr id="232" name="West Virginia">
                <a:extLst>
                  <a:ext uri="{FF2B5EF4-FFF2-40B4-BE49-F238E27FC236}">
                    <a16:creationId xmlns:a16="http://schemas.microsoft.com/office/drawing/2014/main" id="{B2D12B02-A4F1-C114-660C-1D8ED7602B71}"/>
                  </a:ext>
                </a:extLst>
              </p:cNvPr>
              <p:cNvSpPr>
                <a:spLocks/>
              </p:cNvSpPr>
              <p:nvPr/>
            </p:nvSpPr>
            <p:spPr bwMode="auto">
              <a:xfrm>
                <a:off x="6759357" y="2961539"/>
                <a:ext cx="691461" cy="672534"/>
              </a:xfrm>
              <a:custGeom>
                <a:avLst/>
                <a:gdLst>
                  <a:gd name="T0" fmla="*/ 0 w 297"/>
                  <a:gd name="T1" fmla="*/ 198 h 287"/>
                  <a:gd name="T2" fmla="*/ 11 w 297"/>
                  <a:gd name="T3" fmla="*/ 237 h 287"/>
                  <a:gd name="T4" fmla="*/ 49 w 297"/>
                  <a:gd name="T5" fmla="*/ 265 h 287"/>
                  <a:gd name="T6" fmla="*/ 67 w 297"/>
                  <a:gd name="T7" fmla="*/ 287 h 287"/>
                  <a:gd name="T8" fmla="*/ 124 w 297"/>
                  <a:gd name="T9" fmla="*/ 264 h 287"/>
                  <a:gd name="T10" fmla="*/ 149 w 297"/>
                  <a:gd name="T11" fmla="*/ 260 h 287"/>
                  <a:gd name="T12" fmla="*/ 163 w 297"/>
                  <a:gd name="T13" fmla="*/ 243 h 287"/>
                  <a:gd name="T14" fmla="*/ 185 w 297"/>
                  <a:gd name="T15" fmla="*/ 157 h 287"/>
                  <a:gd name="T16" fmla="*/ 209 w 297"/>
                  <a:gd name="T17" fmla="*/ 167 h 287"/>
                  <a:gd name="T18" fmla="*/ 255 w 297"/>
                  <a:gd name="T19" fmla="*/ 73 h 287"/>
                  <a:gd name="T20" fmla="*/ 291 w 297"/>
                  <a:gd name="T21" fmla="*/ 93 h 287"/>
                  <a:gd name="T22" fmla="*/ 297 w 297"/>
                  <a:gd name="T23" fmla="*/ 77 h 287"/>
                  <a:gd name="T24" fmla="*/ 272 w 297"/>
                  <a:gd name="T25" fmla="*/ 56 h 287"/>
                  <a:gd name="T26" fmla="*/ 252 w 297"/>
                  <a:gd name="T27" fmla="*/ 58 h 287"/>
                  <a:gd name="T28" fmla="*/ 245 w 297"/>
                  <a:gd name="T29" fmla="*/ 69 h 287"/>
                  <a:gd name="T30" fmla="*/ 209 w 297"/>
                  <a:gd name="T31" fmla="*/ 79 h 287"/>
                  <a:gd name="T32" fmla="*/ 186 w 297"/>
                  <a:gd name="T33" fmla="*/ 105 h 287"/>
                  <a:gd name="T34" fmla="*/ 179 w 297"/>
                  <a:gd name="T35" fmla="*/ 64 h 287"/>
                  <a:gd name="T36" fmla="*/ 115 w 297"/>
                  <a:gd name="T37" fmla="*/ 75 h 287"/>
                  <a:gd name="T38" fmla="*/ 102 w 297"/>
                  <a:gd name="T39" fmla="*/ 0 h 287"/>
                  <a:gd name="T40" fmla="*/ 93 w 297"/>
                  <a:gd name="T41" fmla="*/ 7 h 287"/>
                  <a:gd name="T42" fmla="*/ 98 w 297"/>
                  <a:gd name="T43" fmla="*/ 20 h 287"/>
                  <a:gd name="T44" fmla="*/ 90 w 297"/>
                  <a:gd name="T45" fmla="*/ 86 h 287"/>
                  <a:gd name="T46" fmla="*/ 44 w 297"/>
                  <a:gd name="T47" fmla="*/ 127 h 287"/>
                  <a:gd name="T48" fmla="*/ 37 w 297"/>
                  <a:gd name="T49" fmla="*/ 154 h 287"/>
                  <a:gd name="T50" fmla="*/ 25 w 297"/>
                  <a:gd name="T51" fmla="*/ 147 h 287"/>
                  <a:gd name="T52" fmla="*/ 20 w 297"/>
                  <a:gd name="T53" fmla="*/ 181 h 287"/>
                  <a:gd name="T54" fmla="*/ 0 w 297"/>
                  <a:gd name="T55" fmla="*/ 198 h 287"/>
                  <a:gd name="T56" fmla="*/ 0 w 297"/>
                  <a:gd name="T57" fmla="*/ 198 h 287"/>
                  <a:gd name="T58" fmla="*/ 0 w 297"/>
                  <a:gd name="T59" fmla="*/ 198 h 2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7"/>
                  <a:gd name="T91" fmla="*/ 0 h 287"/>
                  <a:gd name="T92" fmla="*/ 297 w 297"/>
                  <a:gd name="T93" fmla="*/ 287 h 28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7" h="287">
                    <a:moveTo>
                      <a:pt x="0" y="198"/>
                    </a:moveTo>
                    <a:lnTo>
                      <a:pt x="11" y="237"/>
                    </a:lnTo>
                    <a:lnTo>
                      <a:pt x="49" y="265"/>
                    </a:lnTo>
                    <a:lnTo>
                      <a:pt x="67" y="287"/>
                    </a:lnTo>
                    <a:lnTo>
                      <a:pt x="124" y="264"/>
                    </a:lnTo>
                    <a:lnTo>
                      <a:pt x="149" y="260"/>
                    </a:lnTo>
                    <a:lnTo>
                      <a:pt x="163" y="243"/>
                    </a:lnTo>
                    <a:lnTo>
                      <a:pt x="185" y="157"/>
                    </a:lnTo>
                    <a:lnTo>
                      <a:pt x="209" y="167"/>
                    </a:lnTo>
                    <a:lnTo>
                      <a:pt x="255" y="73"/>
                    </a:lnTo>
                    <a:lnTo>
                      <a:pt x="291" y="93"/>
                    </a:lnTo>
                    <a:lnTo>
                      <a:pt x="297" y="77"/>
                    </a:lnTo>
                    <a:lnTo>
                      <a:pt x="272" y="56"/>
                    </a:lnTo>
                    <a:lnTo>
                      <a:pt x="252" y="58"/>
                    </a:lnTo>
                    <a:lnTo>
                      <a:pt x="245" y="69"/>
                    </a:lnTo>
                    <a:lnTo>
                      <a:pt x="209" y="79"/>
                    </a:lnTo>
                    <a:lnTo>
                      <a:pt x="186" y="105"/>
                    </a:lnTo>
                    <a:lnTo>
                      <a:pt x="179" y="64"/>
                    </a:lnTo>
                    <a:lnTo>
                      <a:pt x="115" y="75"/>
                    </a:lnTo>
                    <a:lnTo>
                      <a:pt x="102" y="0"/>
                    </a:lnTo>
                    <a:lnTo>
                      <a:pt x="93" y="7"/>
                    </a:lnTo>
                    <a:lnTo>
                      <a:pt x="98" y="20"/>
                    </a:lnTo>
                    <a:lnTo>
                      <a:pt x="90" y="86"/>
                    </a:lnTo>
                    <a:lnTo>
                      <a:pt x="44" y="127"/>
                    </a:lnTo>
                    <a:lnTo>
                      <a:pt x="37" y="154"/>
                    </a:lnTo>
                    <a:lnTo>
                      <a:pt x="25" y="147"/>
                    </a:lnTo>
                    <a:lnTo>
                      <a:pt x="20" y="181"/>
                    </a:lnTo>
                    <a:lnTo>
                      <a:pt x="0" y="198"/>
                    </a:lnTo>
                    <a:close/>
                  </a:path>
                </a:pathLst>
              </a:custGeom>
              <a:solidFill>
                <a:schemeClr val="bg1"/>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baseline="-25000"/>
              </a:p>
            </p:txBody>
          </p:sp>
          <p:sp>
            <p:nvSpPr>
              <p:cNvPr id="233" name="Virginia">
                <a:extLst>
                  <a:ext uri="{FF2B5EF4-FFF2-40B4-BE49-F238E27FC236}">
                    <a16:creationId xmlns:a16="http://schemas.microsoft.com/office/drawing/2014/main" id="{C7DC1418-7E17-B11E-87B4-CA59DF2FBF96}"/>
                  </a:ext>
                </a:extLst>
              </p:cNvPr>
              <p:cNvSpPr>
                <a:spLocks/>
              </p:cNvSpPr>
              <p:nvPr/>
            </p:nvSpPr>
            <p:spPr bwMode="auto">
              <a:xfrm>
                <a:off x="6642950" y="3132602"/>
                <a:ext cx="1192014" cy="660817"/>
              </a:xfrm>
              <a:custGeom>
                <a:avLst/>
                <a:gdLst>
                  <a:gd name="T0" fmla="*/ 47 w 512"/>
                  <a:gd name="T1" fmla="*/ 252 h 282"/>
                  <a:gd name="T2" fmla="*/ 48 w 512"/>
                  <a:gd name="T3" fmla="*/ 245 h 282"/>
                  <a:gd name="T4" fmla="*/ 80 w 512"/>
                  <a:gd name="T5" fmla="*/ 214 h 282"/>
                  <a:gd name="T6" fmla="*/ 99 w 512"/>
                  <a:gd name="T7" fmla="*/ 192 h 282"/>
                  <a:gd name="T8" fmla="*/ 117 w 512"/>
                  <a:gd name="T9" fmla="*/ 214 h 282"/>
                  <a:gd name="T10" fmla="*/ 174 w 512"/>
                  <a:gd name="T11" fmla="*/ 191 h 282"/>
                  <a:gd name="T12" fmla="*/ 199 w 512"/>
                  <a:gd name="T13" fmla="*/ 187 h 282"/>
                  <a:gd name="T14" fmla="*/ 213 w 512"/>
                  <a:gd name="T15" fmla="*/ 170 h 282"/>
                  <a:gd name="T16" fmla="*/ 235 w 512"/>
                  <a:gd name="T17" fmla="*/ 84 h 282"/>
                  <a:gd name="T18" fmla="*/ 259 w 512"/>
                  <a:gd name="T19" fmla="*/ 94 h 282"/>
                  <a:gd name="T20" fmla="*/ 305 w 512"/>
                  <a:gd name="T21" fmla="*/ 0 h 282"/>
                  <a:gd name="T22" fmla="*/ 341 w 512"/>
                  <a:gd name="T23" fmla="*/ 20 h 282"/>
                  <a:gd name="T24" fmla="*/ 347 w 512"/>
                  <a:gd name="T25" fmla="*/ 4 h 282"/>
                  <a:gd name="T26" fmla="*/ 364 w 512"/>
                  <a:gd name="T27" fmla="*/ 9 h 282"/>
                  <a:gd name="T28" fmla="*/ 396 w 512"/>
                  <a:gd name="T29" fmla="*/ 37 h 282"/>
                  <a:gd name="T30" fmla="*/ 385 w 512"/>
                  <a:gd name="T31" fmla="*/ 65 h 282"/>
                  <a:gd name="T32" fmla="*/ 390 w 512"/>
                  <a:gd name="T33" fmla="*/ 78 h 282"/>
                  <a:gd name="T34" fmla="*/ 403 w 512"/>
                  <a:gd name="T35" fmla="*/ 72 h 282"/>
                  <a:gd name="T36" fmla="*/ 414 w 512"/>
                  <a:gd name="T37" fmla="*/ 85 h 282"/>
                  <a:gd name="T38" fmla="*/ 463 w 512"/>
                  <a:gd name="T39" fmla="*/ 101 h 282"/>
                  <a:gd name="T40" fmla="*/ 417 w 512"/>
                  <a:gd name="T41" fmla="*/ 99 h 282"/>
                  <a:gd name="T42" fmla="*/ 466 w 512"/>
                  <a:gd name="T43" fmla="*/ 141 h 282"/>
                  <a:gd name="T44" fmla="*/ 436 w 512"/>
                  <a:gd name="T45" fmla="*/ 137 h 282"/>
                  <a:gd name="T46" fmla="*/ 497 w 512"/>
                  <a:gd name="T47" fmla="*/ 176 h 282"/>
                  <a:gd name="T48" fmla="*/ 512 w 512"/>
                  <a:gd name="T49" fmla="*/ 202 h 282"/>
                  <a:gd name="T50" fmla="*/ 501 w 512"/>
                  <a:gd name="T51" fmla="*/ 199 h 282"/>
                  <a:gd name="T52" fmla="*/ 499 w 512"/>
                  <a:gd name="T53" fmla="*/ 206 h 282"/>
                  <a:gd name="T54" fmla="*/ 298 w 512"/>
                  <a:gd name="T55" fmla="*/ 244 h 282"/>
                  <a:gd name="T56" fmla="*/ 131 w 512"/>
                  <a:gd name="T57" fmla="*/ 265 h 282"/>
                  <a:gd name="T58" fmla="*/ 0 w 512"/>
                  <a:gd name="T59" fmla="*/ 282 h 282"/>
                  <a:gd name="T60" fmla="*/ 47 w 512"/>
                  <a:gd name="T61" fmla="*/ 252 h 282"/>
                  <a:gd name="T62" fmla="*/ 47 w 512"/>
                  <a:gd name="T63" fmla="*/ 252 h 2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2"/>
                  <a:gd name="T97" fmla="*/ 0 h 282"/>
                  <a:gd name="T98" fmla="*/ 512 w 512"/>
                  <a:gd name="T99" fmla="*/ 282 h 2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2" h="282">
                    <a:moveTo>
                      <a:pt x="47" y="252"/>
                    </a:moveTo>
                    <a:lnTo>
                      <a:pt x="48" y="245"/>
                    </a:lnTo>
                    <a:lnTo>
                      <a:pt x="80" y="214"/>
                    </a:lnTo>
                    <a:lnTo>
                      <a:pt x="99" y="192"/>
                    </a:lnTo>
                    <a:lnTo>
                      <a:pt x="117" y="214"/>
                    </a:lnTo>
                    <a:lnTo>
                      <a:pt x="174" y="191"/>
                    </a:lnTo>
                    <a:lnTo>
                      <a:pt x="199" y="187"/>
                    </a:lnTo>
                    <a:lnTo>
                      <a:pt x="213" y="170"/>
                    </a:lnTo>
                    <a:lnTo>
                      <a:pt x="235" y="84"/>
                    </a:lnTo>
                    <a:lnTo>
                      <a:pt x="259" y="94"/>
                    </a:lnTo>
                    <a:lnTo>
                      <a:pt x="305" y="0"/>
                    </a:lnTo>
                    <a:lnTo>
                      <a:pt x="341" y="20"/>
                    </a:lnTo>
                    <a:lnTo>
                      <a:pt x="347" y="4"/>
                    </a:lnTo>
                    <a:lnTo>
                      <a:pt x="364" y="9"/>
                    </a:lnTo>
                    <a:lnTo>
                      <a:pt x="396" y="37"/>
                    </a:lnTo>
                    <a:lnTo>
                      <a:pt x="385" y="65"/>
                    </a:lnTo>
                    <a:lnTo>
                      <a:pt x="390" y="78"/>
                    </a:lnTo>
                    <a:lnTo>
                      <a:pt x="403" y="72"/>
                    </a:lnTo>
                    <a:lnTo>
                      <a:pt x="414" y="85"/>
                    </a:lnTo>
                    <a:lnTo>
                      <a:pt x="463" y="101"/>
                    </a:lnTo>
                    <a:lnTo>
                      <a:pt x="417" y="99"/>
                    </a:lnTo>
                    <a:lnTo>
                      <a:pt x="466" y="141"/>
                    </a:lnTo>
                    <a:lnTo>
                      <a:pt x="436" y="137"/>
                    </a:lnTo>
                    <a:lnTo>
                      <a:pt x="497" y="176"/>
                    </a:lnTo>
                    <a:lnTo>
                      <a:pt x="512" y="202"/>
                    </a:lnTo>
                    <a:lnTo>
                      <a:pt x="501" y="199"/>
                    </a:lnTo>
                    <a:lnTo>
                      <a:pt x="499" y="206"/>
                    </a:lnTo>
                    <a:lnTo>
                      <a:pt x="298" y="244"/>
                    </a:lnTo>
                    <a:lnTo>
                      <a:pt x="131" y="265"/>
                    </a:lnTo>
                    <a:lnTo>
                      <a:pt x="0" y="282"/>
                    </a:lnTo>
                    <a:lnTo>
                      <a:pt x="47" y="252"/>
                    </a:lnTo>
                    <a:close/>
                  </a:path>
                </a:pathLst>
              </a:custGeom>
              <a:solidFill>
                <a:srgbClr val="FFE47A"/>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baseline="-25000"/>
              </a:p>
            </p:txBody>
          </p:sp>
          <p:sp>
            <p:nvSpPr>
              <p:cNvPr id="234" name="Virginia - Cape">
                <a:extLst>
                  <a:ext uri="{FF2B5EF4-FFF2-40B4-BE49-F238E27FC236}">
                    <a16:creationId xmlns:a16="http://schemas.microsoft.com/office/drawing/2014/main" id="{35603BA9-5894-F98D-CCA5-A6AE7BBF201B}"/>
                  </a:ext>
                </a:extLst>
              </p:cNvPr>
              <p:cNvSpPr>
                <a:spLocks/>
              </p:cNvSpPr>
              <p:nvPr/>
            </p:nvSpPr>
            <p:spPr bwMode="auto">
              <a:xfrm>
                <a:off x="7783745" y="3315380"/>
                <a:ext cx="65189" cy="164033"/>
              </a:xfrm>
              <a:custGeom>
                <a:avLst/>
                <a:gdLst>
                  <a:gd name="T0" fmla="*/ 0 w 28"/>
                  <a:gd name="T1" fmla="*/ 70 h 70"/>
                  <a:gd name="T2" fmla="*/ 9 w 28"/>
                  <a:gd name="T3" fmla="*/ 51 h 70"/>
                  <a:gd name="T4" fmla="*/ 20 w 28"/>
                  <a:gd name="T5" fmla="*/ 39 h 70"/>
                  <a:gd name="T6" fmla="*/ 28 w 28"/>
                  <a:gd name="T7" fmla="*/ 0 h 70"/>
                  <a:gd name="T8" fmla="*/ 11 w 28"/>
                  <a:gd name="T9" fmla="*/ 9 h 70"/>
                  <a:gd name="T10" fmla="*/ 0 w 28"/>
                  <a:gd name="T11" fmla="*/ 46 h 70"/>
                  <a:gd name="T12" fmla="*/ 0 w 28"/>
                  <a:gd name="T13" fmla="*/ 70 h 70"/>
                  <a:gd name="T14" fmla="*/ 0 w 28"/>
                  <a:gd name="T15" fmla="*/ 70 h 70"/>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70"/>
                  <a:gd name="T26" fmla="*/ 28 w 28"/>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70">
                    <a:moveTo>
                      <a:pt x="0" y="70"/>
                    </a:moveTo>
                    <a:lnTo>
                      <a:pt x="9" y="51"/>
                    </a:lnTo>
                    <a:lnTo>
                      <a:pt x="20" y="39"/>
                    </a:lnTo>
                    <a:lnTo>
                      <a:pt x="28" y="0"/>
                    </a:lnTo>
                    <a:lnTo>
                      <a:pt x="11" y="9"/>
                    </a:lnTo>
                    <a:lnTo>
                      <a:pt x="0" y="46"/>
                    </a:lnTo>
                    <a:lnTo>
                      <a:pt x="0" y="70"/>
                    </a:lnTo>
                    <a:close/>
                  </a:path>
                </a:pathLst>
              </a:custGeom>
              <a:solidFill>
                <a:srgbClr val="F0EFEB"/>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baseline="-25000"/>
              </a:p>
            </p:txBody>
          </p:sp>
          <p:sp>
            <p:nvSpPr>
              <p:cNvPr id="235" name="North Carolina">
                <a:extLst>
                  <a:ext uri="{FF2B5EF4-FFF2-40B4-BE49-F238E27FC236}">
                    <a16:creationId xmlns:a16="http://schemas.microsoft.com/office/drawing/2014/main" id="{54AD8B18-1526-AAA9-4C3E-6B853CE916EA}"/>
                  </a:ext>
                </a:extLst>
              </p:cNvPr>
              <p:cNvSpPr>
                <a:spLocks/>
              </p:cNvSpPr>
              <p:nvPr/>
            </p:nvSpPr>
            <p:spPr bwMode="auto">
              <a:xfrm>
                <a:off x="6575434" y="3615326"/>
                <a:ext cx="1315405" cy="578801"/>
              </a:xfrm>
              <a:custGeom>
                <a:avLst/>
                <a:gdLst>
                  <a:gd name="T0" fmla="*/ 0 w 565"/>
                  <a:gd name="T1" fmla="*/ 212 h 247"/>
                  <a:gd name="T2" fmla="*/ 82 w 565"/>
                  <a:gd name="T3" fmla="*/ 202 h 247"/>
                  <a:gd name="T4" fmla="*/ 129 w 565"/>
                  <a:gd name="T5" fmla="*/ 179 h 247"/>
                  <a:gd name="T6" fmla="*/ 219 w 565"/>
                  <a:gd name="T7" fmla="*/ 169 h 247"/>
                  <a:gd name="T8" fmla="*/ 256 w 565"/>
                  <a:gd name="T9" fmla="*/ 192 h 247"/>
                  <a:gd name="T10" fmla="*/ 315 w 565"/>
                  <a:gd name="T11" fmla="*/ 184 h 247"/>
                  <a:gd name="T12" fmla="*/ 404 w 565"/>
                  <a:gd name="T13" fmla="*/ 247 h 247"/>
                  <a:gd name="T14" fmla="*/ 438 w 565"/>
                  <a:gd name="T15" fmla="*/ 239 h 247"/>
                  <a:gd name="T16" fmla="*/ 488 w 565"/>
                  <a:gd name="T17" fmla="*/ 167 h 247"/>
                  <a:gd name="T18" fmla="*/ 528 w 565"/>
                  <a:gd name="T19" fmla="*/ 152 h 247"/>
                  <a:gd name="T20" fmla="*/ 541 w 565"/>
                  <a:gd name="T21" fmla="*/ 131 h 247"/>
                  <a:gd name="T22" fmla="*/ 497 w 565"/>
                  <a:gd name="T23" fmla="*/ 139 h 247"/>
                  <a:gd name="T24" fmla="*/ 485 w 565"/>
                  <a:gd name="T25" fmla="*/ 124 h 247"/>
                  <a:gd name="T26" fmla="*/ 512 w 565"/>
                  <a:gd name="T27" fmla="*/ 117 h 247"/>
                  <a:gd name="T28" fmla="*/ 512 w 565"/>
                  <a:gd name="T29" fmla="*/ 108 h 247"/>
                  <a:gd name="T30" fmla="*/ 482 w 565"/>
                  <a:gd name="T31" fmla="*/ 98 h 247"/>
                  <a:gd name="T32" fmla="*/ 520 w 565"/>
                  <a:gd name="T33" fmla="*/ 84 h 247"/>
                  <a:gd name="T34" fmla="*/ 518 w 565"/>
                  <a:gd name="T35" fmla="*/ 99 h 247"/>
                  <a:gd name="T36" fmla="*/ 542 w 565"/>
                  <a:gd name="T37" fmla="*/ 99 h 247"/>
                  <a:gd name="T38" fmla="*/ 556 w 565"/>
                  <a:gd name="T39" fmla="*/ 74 h 247"/>
                  <a:gd name="T40" fmla="*/ 565 w 565"/>
                  <a:gd name="T41" fmla="*/ 72 h 247"/>
                  <a:gd name="T42" fmla="*/ 559 w 565"/>
                  <a:gd name="T43" fmla="*/ 49 h 247"/>
                  <a:gd name="T44" fmla="*/ 542 w 565"/>
                  <a:gd name="T45" fmla="*/ 72 h 247"/>
                  <a:gd name="T46" fmla="*/ 525 w 565"/>
                  <a:gd name="T47" fmla="*/ 22 h 247"/>
                  <a:gd name="T48" fmla="*/ 536 w 565"/>
                  <a:gd name="T49" fmla="*/ 19 h 247"/>
                  <a:gd name="T50" fmla="*/ 552 w 565"/>
                  <a:gd name="T51" fmla="*/ 33 h 247"/>
                  <a:gd name="T52" fmla="*/ 541 w 565"/>
                  <a:gd name="T53" fmla="*/ 10 h 247"/>
                  <a:gd name="T54" fmla="*/ 528 w 565"/>
                  <a:gd name="T55" fmla="*/ 0 h 247"/>
                  <a:gd name="T56" fmla="*/ 327 w 565"/>
                  <a:gd name="T57" fmla="*/ 38 h 247"/>
                  <a:gd name="T58" fmla="*/ 160 w 565"/>
                  <a:gd name="T59" fmla="*/ 59 h 247"/>
                  <a:gd name="T60" fmla="*/ 137 w 565"/>
                  <a:gd name="T61" fmla="*/ 104 h 247"/>
                  <a:gd name="T62" fmla="*/ 101 w 565"/>
                  <a:gd name="T63" fmla="*/ 112 h 247"/>
                  <a:gd name="T64" fmla="*/ 84 w 565"/>
                  <a:gd name="T65" fmla="*/ 135 h 247"/>
                  <a:gd name="T66" fmla="*/ 19 w 565"/>
                  <a:gd name="T67" fmla="*/ 172 h 247"/>
                  <a:gd name="T68" fmla="*/ 16 w 565"/>
                  <a:gd name="T69" fmla="*/ 186 h 247"/>
                  <a:gd name="T70" fmla="*/ 0 w 565"/>
                  <a:gd name="T71" fmla="*/ 194 h 247"/>
                  <a:gd name="T72" fmla="*/ 0 w 565"/>
                  <a:gd name="T73" fmla="*/ 212 h 247"/>
                  <a:gd name="T74" fmla="*/ 0 w 565"/>
                  <a:gd name="T75" fmla="*/ 212 h 2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5"/>
                  <a:gd name="T115" fmla="*/ 0 h 247"/>
                  <a:gd name="T116" fmla="*/ 565 w 565"/>
                  <a:gd name="T117" fmla="*/ 247 h 2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5" h="247">
                    <a:moveTo>
                      <a:pt x="0" y="212"/>
                    </a:moveTo>
                    <a:lnTo>
                      <a:pt x="82" y="202"/>
                    </a:lnTo>
                    <a:lnTo>
                      <a:pt x="129" y="179"/>
                    </a:lnTo>
                    <a:lnTo>
                      <a:pt x="219" y="169"/>
                    </a:lnTo>
                    <a:lnTo>
                      <a:pt x="256" y="192"/>
                    </a:lnTo>
                    <a:lnTo>
                      <a:pt x="315" y="184"/>
                    </a:lnTo>
                    <a:lnTo>
                      <a:pt x="404" y="247"/>
                    </a:lnTo>
                    <a:lnTo>
                      <a:pt x="438" y="239"/>
                    </a:lnTo>
                    <a:lnTo>
                      <a:pt x="488" y="167"/>
                    </a:lnTo>
                    <a:lnTo>
                      <a:pt x="528" y="152"/>
                    </a:lnTo>
                    <a:lnTo>
                      <a:pt x="541" y="131"/>
                    </a:lnTo>
                    <a:lnTo>
                      <a:pt x="497" y="139"/>
                    </a:lnTo>
                    <a:lnTo>
                      <a:pt x="485" y="124"/>
                    </a:lnTo>
                    <a:lnTo>
                      <a:pt x="512" y="117"/>
                    </a:lnTo>
                    <a:lnTo>
                      <a:pt x="512" y="108"/>
                    </a:lnTo>
                    <a:lnTo>
                      <a:pt x="482" y="98"/>
                    </a:lnTo>
                    <a:lnTo>
                      <a:pt x="520" y="84"/>
                    </a:lnTo>
                    <a:lnTo>
                      <a:pt x="518" y="99"/>
                    </a:lnTo>
                    <a:lnTo>
                      <a:pt x="542" y="99"/>
                    </a:lnTo>
                    <a:lnTo>
                      <a:pt x="556" y="74"/>
                    </a:lnTo>
                    <a:lnTo>
                      <a:pt x="565" y="72"/>
                    </a:lnTo>
                    <a:lnTo>
                      <a:pt x="559" y="49"/>
                    </a:lnTo>
                    <a:lnTo>
                      <a:pt x="542" y="72"/>
                    </a:lnTo>
                    <a:lnTo>
                      <a:pt x="525" y="22"/>
                    </a:lnTo>
                    <a:lnTo>
                      <a:pt x="536" y="19"/>
                    </a:lnTo>
                    <a:lnTo>
                      <a:pt x="552" y="33"/>
                    </a:lnTo>
                    <a:lnTo>
                      <a:pt x="541" y="10"/>
                    </a:lnTo>
                    <a:lnTo>
                      <a:pt x="528" y="0"/>
                    </a:lnTo>
                    <a:lnTo>
                      <a:pt x="327" y="38"/>
                    </a:lnTo>
                    <a:lnTo>
                      <a:pt x="160" y="59"/>
                    </a:lnTo>
                    <a:lnTo>
                      <a:pt x="137" y="104"/>
                    </a:lnTo>
                    <a:lnTo>
                      <a:pt x="101" y="112"/>
                    </a:lnTo>
                    <a:lnTo>
                      <a:pt x="84" y="135"/>
                    </a:lnTo>
                    <a:lnTo>
                      <a:pt x="19" y="172"/>
                    </a:lnTo>
                    <a:lnTo>
                      <a:pt x="16" y="186"/>
                    </a:lnTo>
                    <a:lnTo>
                      <a:pt x="0" y="194"/>
                    </a:lnTo>
                    <a:lnTo>
                      <a:pt x="0" y="212"/>
                    </a:lnTo>
                    <a:close/>
                  </a:path>
                </a:pathLst>
              </a:custGeom>
              <a:solidFill>
                <a:schemeClr val="bg1"/>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baseline="-25000"/>
              </a:p>
            </p:txBody>
          </p:sp>
          <p:sp>
            <p:nvSpPr>
              <p:cNvPr id="236" name="South Carolina">
                <a:extLst>
                  <a:ext uri="{FF2B5EF4-FFF2-40B4-BE49-F238E27FC236}">
                    <a16:creationId xmlns:a16="http://schemas.microsoft.com/office/drawing/2014/main" id="{14B1F20A-ADED-BFE9-6816-015E3516FE06}"/>
                  </a:ext>
                </a:extLst>
              </p:cNvPr>
              <p:cNvSpPr>
                <a:spLocks/>
              </p:cNvSpPr>
              <p:nvPr/>
            </p:nvSpPr>
            <p:spPr bwMode="auto">
              <a:xfrm>
                <a:off x="6731421" y="4011348"/>
                <a:ext cx="784587" cy="588175"/>
              </a:xfrm>
              <a:custGeom>
                <a:avLst/>
                <a:gdLst>
                  <a:gd name="T0" fmla="*/ 15 w 337"/>
                  <a:gd name="T1" fmla="*/ 33 h 251"/>
                  <a:gd name="T2" fmla="*/ 62 w 337"/>
                  <a:gd name="T3" fmla="*/ 10 h 251"/>
                  <a:gd name="T4" fmla="*/ 152 w 337"/>
                  <a:gd name="T5" fmla="*/ 0 h 251"/>
                  <a:gd name="T6" fmla="*/ 189 w 337"/>
                  <a:gd name="T7" fmla="*/ 23 h 251"/>
                  <a:gd name="T8" fmla="*/ 248 w 337"/>
                  <a:gd name="T9" fmla="*/ 15 h 251"/>
                  <a:gd name="T10" fmla="*/ 337 w 337"/>
                  <a:gd name="T11" fmla="*/ 78 h 251"/>
                  <a:gd name="T12" fmla="*/ 297 w 337"/>
                  <a:gd name="T13" fmla="*/ 125 h 251"/>
                  <a:gd name="T14" fmla="*/ 300 w 337"/>
                  <a:gd name="T15" fmla="*/ 146 h 251"/>
                  <a:gd name="T16" fmla="*/ 233 w 337"/>
                  <a:gd name="T17" fmla="*/ 207 h 251"/>
                  <a:gd name="T18" fmla="*/ 221 w 337"/>
                  <a:gd name="T19" fmla="*/ 209 h 251"/>
                  <a:gd name="T20" fmla="*/ 217 w 337"/>
                  <a:gd name="T21" fmla="*/ 228 h 251"/>
                  <a:gd name="T22" fmla="*/ 202 w 337"/>
                  <a:gd name="T23" fmla="*/ 217 h 251"/>
                  <a:gd name="T24" fmla="*/ 214 w 337"/>
                  <a:gd name="T25" fmla="*/ 235 h 251"/>
                  <a:gd name="T26" fmla="*/ 202 w 337"/>
                  <a:gd name="T27" fmla="*/ 251 h 251"/>
                  <a:gd name="T28" fmla="*/ 190 w 337"/>
                  <a:gd name="T29" fmla="*/ 248 h 251"/>
                  <a:gd name="T30" fmla="*/ 144 w 337"/>
                  <a:gd name="T31" fmla="*/ 177 h 251"/>
                  <a:gd name="T32" fmla="*/ 44 w 337"/>
                  <a:gd name="T33" fmla="*/ 87 h 251"/>
                  <a:gd name="T34" fmla="*/ 0 w 337"/>
                  <a:gd name="T35" fmla="*/ 59 h 251"/>
                  <a:gd name="T36" fmla="*/ 15 w 337"/>
                  <a:gd name="T37" fmla="*/ 33 h 251"/>
                  <a:gd name="T38" fmla="*/ 15 w 337"/>
                  <a:gd name="T39" fmla="*/ 33 h 2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7"/>
                  <a:gd name="T61" fmla="*/ 0 h 251"/>
                  <a:gd name="T62" fmla="*/ 337 w 337"/>
                  <a:gd name="T63" fmla="*/ 251 h 2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7" h="251">
                    <a:moveTo>
                      <a:pt x="15" y="33"/>
                    </a:moveTo>
                    <a:lnTo>
                      <a:pt x="62" y="10"/>
                    </a:lnTo>
                    <a:lnTo>
                      <a:pt x="152" y="0"/>
                    </a:lnTo>
                    <a:lnTo>
                      <a:pt x="189" y="23"/>
                    </a:lnTo>
                    <a:lnTo>
                      <a:pt x="248" y="15"/>
                    </a:lnTo>
                    <a:lnTo>
                      <a:pt x="337" y="78"/>
                    </a:lnTo>
                    <a:lnTo>
                      <a:pt x="297" y="125"/>
                    </a:lnTo>
                    <a:lnTo>
                      <a:pt x="300" y="146"/>
                    </a:lnTo>
                    <a:lnTo>
                      <a:pt x="233" y="207"/>
                    </a:lnTo>
                    <a:lnTo>
                      <a:pt x="221" y="209"/>
                    </a:lnTo>
                    <a:lnTo>
                      <a:pt x="217" y="228"/>
                    </a:lnTo>
                    <a:lnTo>
                      <a:pt x="202" y="217"/>
                    </a:lnTo>
                    <a:lnTo>
                      <a:pt x="214" y="235"/>
                    </a:lnTo>
                    <a:lnTo>
                      <a:pt x="202" y="251"/>
                    </a:lnTo>
                    <a:lnTo>
                      <a:pt x="190" y="248"/>
                    </a:lnTo>
                    <a:lnTo>
                      <a:pt x="144" y="177"/>
                    </a:lnTo>
                    <a:lnTo>
                      <a:pt x="44" y="87"/>
                    </a:lnTo>
                    <a:lnTo>
                      <a:pt x="0" y="59"/>
                    </a:lnTo>
                    <a:lnTo>
                      <a:pt x="15" y="33"/>
                    </a:lnTo>
                    <a:close/>
                  </a:path>
                </a:pathLst>
              </a:custGeom>
              <a:solidFill>
                <a:srgbClr val="FFE47A"/>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baseline="-25000"/>
              </a:p>
            </p:txBody>
          </p:sp>
          <p:sp>
            <p:nvSpPr>
              <p:cNvPr id="237" name="Tennessee">
                <a:extLst>
                  <a:ext uri="{FF2B5EF4-FFF2-40B4-BE49-F238E27FC236}">
                    <a16:creationId xmlns:a16="http://schemas.microsoft.com/office/drawing/2014/main" id="{C2877B56-86AD-8F35-D9A7-5B31B0698B9F}"/>
                  </a:ext>
                </a:extLst>
              </p:cNvPr>
              <p:cNvSpPr>
                <a:spLocks/>
              </p:cNvSpPr>
              <p:nvPr/>
            </p:nvSpPr>
            <p:spPr bwMode="auto">
              <a:xfrm>
                <a:off x="5632533" y="3752452"/>
                <a:ext cx="1315405" cy="438202"/>
              </a:xfrm>
              <a:custGeom>
                <a:avLst/>
                <a:gdLst>
                  <a:gd name="T0" fmla="*/ 10 w 565"/>
                  <a:gd name="T1" fmla="*/ 153 h 187"/>
                  <a:gd name="T2" fmla="*/ 7 w 565"/>
                  <a:gd name="T3" fmla="*/ 151 h 187"/>
                  <a:gd name="T4" fmla="*/ 23 w 565"/>
                  <a:gd name="T5" fmla="*/ 138 h 187"/>
                  <a:gd name="T6" fmla="*/ 39 w 565"/>
                  <a:gd name="T7" fmla="*/ 109 h 187"/>
                  <a:gd name="T8" fmla="*/ 33 w 565"/>
                  <a:gd name="T9" fmla="*/ 102 h 187"/>
                  <a:gd name="T10" fmla="*/ 41 w 565"/>
                  <a:gd name="T11" fmla="*/ 88 h 187"/>
                  <a:gd name="T12" fmla="*/ 41 w 565"/>
                  <a:gd name="T13" fmla="*/ 72 h 187"/>
                  <a:gd name="T14" fmla="*/ 53 w 565"/>
                  <a:gd name="T15" fmla="*/ 61 h 187"/>
                  <a:gd name="T16" fmla="*/ 141 w 565"/>
                  <a:gd name="T17" fmla="*/ 54 h 187"/>
                  <a:gd name="T18" fmla="*/ 139 w 565"/>
                  <a:gd name="T19" fmla="*/ 40 h 187"/>
                  <a:gd name="T20" fmla="*/ 168 w 565"/>
                  <a:gd name="T21" fmla="*/ 42 h 187"/>
                  <a:gd name="T22" fmla="*/ 434 w 565"/>
                  <a:gd name="T23" fmla="*/ 17 h 187"/>
                  <a:gd name="T24" fmla="*/ 565 w 565"/>
                  <a:gd name="T25" fmla="*/ 0 h 187"/>
                  <a:gd name="T26" fmla="*/ 542 w 565"/>
                  <a:gd name="T27" fmla="*/ 45 h 187"/>
                  <a:gd name="T28" fmla="*/ 506 w 565"/>
                  <a:gd name="T29" fmla="*/ 53 h 187"/>
                  <a:gd name="T30" fmla="*/ 489 w 565"/>
                  <a:gd name="T31" fmla="*/ 76 h 187"/>
                  <a:gd name="T32" fmla="*/ 424 w 565"/>
                  <a:gd name="T33" fmla="*/ 113 h 187"/>
                  <a:gd name="T34" fmla="*/ 421 w 565"/>
                  <a:gd name="T35" fmla="*/ 127 h 187"/>
                  <a:gd name="T36" fmla="*/ 405 w 565"/>
                  <a:gd name="T37" fmla="*/ 135 h 187"/>
                  <a:gd name="T38" fmla="*/ 405 w 565"/>
                  <a:gd name="T39" fmla="*/ 153 h 187"/>
                  <a:gd name="T40" fmla="*/ 317 w 565"/>
                  <a:gd name="T41" fmla="*/ 163 h 187"/>
                  <a:gd name="T42" fmla="*/ 142 w 565"/>
                  <a:gd name="T43" fmla="*/ 178 h 187"/>
                  <a:gd name="T44" fmla="*/ 0 w 565"/>
                  <a:gd name="T45" fmla="*/ 187 h 187"/>
                  <a:gd name="T46" fmla="*/ 10 w 565"/>
                  <a:gd name="T47" fmla="*/ 153 h 187"/>
                  <a:gd name="T48" fmla="*/ 10 w 565"/>
                  <a:gd name="T49" fmla="*/ 153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5"/>
                  <a:gd name="T76" fmla="*/ 0 h 187"/>
                  <a:gd name="T77" fmla="*/ 565 w 565"/>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5" h="187">
                    <a:moveTo>
                      <a:pt x="10" y="153"/>
                    </a:moveTo>
                    <a:lnTo>
                      <a:pt x="7" y="151"/>
                    </a:lnTo>
                    <a:lnTo>
                      <a:pt x="23" y="138"/>
                    </a:lnTo>
                    <a:lnTo>
                      <a:pt x="39" y="109"/>
                    </a:lnTo>
                    <a:lnTo>
                      <a:pt x="33" y="102"/>
                    </a:lnTo>
                    <a:lnTo>
                      <a:pt x="41" y="88"/>
                    </a:lnTo>
                    <a:lnTo>
                      <a:pt x="41" y="72"/>
                    </a:lnTo>
                    <a:lnTo>
                      <a:pt x="53" y="61"/>
                    </a:lnTo>
                    <a:lnTo>
                      <a:pt x="141" y="54"/>
                    </a:lnTo>
                    <a:lnTo>
                      <a:pt x="139" y="40"/>
                    </a:lnTo>
                    <a:lnTo>
                      <a:pt x="168" y="42"/>
                    </a:lnTo>
                    <a:lnTo>
                      <a:pt x="434" y="17"/>
                    </a:lnTo>
                    <a:lnTo>
                      <a:pt x="565" y="0"/>
                    </a:lnTo>
                    <a:lnTo>
                      <a:pt x="542" y="45"/>
                    </a:lnTo>
                    <a:lnTo>
                      <a:pt x="506" y="53"/>
                    </a:lnTo>
                    <a:lnTo>
                      <a:pt x="489" y="76"/>
                    </a:lnTo>
                    <a:lnTo>
                      <a:pt x="424" y="113"/>
                    </a:lnTo>
                    <a:lnTo>
                      <a:pt x="421" y="127"/>
                    </a:lnTo>
                    <a:lnTo>
                      <a:pt x="405" y="135"/>
                    </a:lnTo>
                    <a:lnTo>
                      <a:pt x="405" y="153"/>
                    </a:lnTo>
                    <a:lnTo>
                      <a:pt x="317" y="163"/>
                    </a:lnTo>
                    <a:lnTo>
                      <a:pt x="142" y="178"/>
                    </a:lnTo>
                    <a:lnTo>
                      <a:pt x="0" y="187"/>
                    </a:lnTo>
                    <a:lnTo>
                      <a:pt x="10" y="153"/>
                    </a:lnTo>
                    <a:close/>
                  </a:path>
                </a:pathLst>
              </a:custGeom>
              <a:solidFill>
                <a:srgbClr val="FFE47A"/>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baseline="-25000"/>
              </a:p>
            </p:txBody>
          </p:sp>
        </p:grpSp>
        <p:grpSp>
          <p:nvGrpSpPr>
            <p:cNvPr id="238" name="Northeast">
              <a:extLst>
                <a:ext uri="{FF2B5EF4-FFF2-40B4-BE49-F238E27FC236}">
                  <a16:creationId xmlns:a16="http://schemas.microsoft.com/office/drawing/2014/main" id="{46538071-84CC-C750-0EE5-F812455049DF}"/>
                </a:ext>
              </a:extLst>
            </p:cNvPr>
            <p:cNvGrpSpPr/>
            <p:nvPr/>
          </p:nvGrpSpPr>
          <p:grpSpPr>
            <a:xfrm>
              <a:off x="10129924" y="1527659"/>
              <a:ext cx="1518180" cy="1754304"/>
              <a:chOff x="6959632" y="1351710"/>
              <a:chExt cx="1729817" cy="1998857"/>
            </a:xfrm>
            <a:solidFill>
              <a:srgbClr val="F0EFEB"/>
            </a:solidFill>
          </p:grpSpPr>
          <p:sp>
            <p:nvSpPr>
              <p:cNvPr id="239" name="Vermont">
                <a:extLst>
                  <a:ext uri="{FF2B5EF4-FFF2-40B4-BE49-F238E27FC236}">
                    <a16:creationId xmlns:a16="http://schemas.microsoft.com/office/drawing/2014/main" id="{BDEB5DCB-A216-CE5D-E286-2DB0A6077555}"/>
                  </a:ext>
                </a:extLst>
              </p:cNvPr>
              <p:cNvSpPr>
                <a:spLocks/>
              </p:cNvSpPr>
              <p:nvPr/>
            </p:nvSpPr>
            <p:spPr bwMode="auto">
              <a:xfrm>
                <a:off x="7832689" y="1890677"/>
                <a:ext cx="249112" cy="480382"/>
              </a:xfrm>
              <a:custGeom>
                <a:avLst/>
                <a:gdLst>
                  <a:gd name="T0" fmla="*/ 17 w 107"/>
                  <a:gd name="T1" fmla="*/ 84 h 205"/>
                  <a:gd name="T2" fmla="*/ 21 w 107"/>
                  <a:gd name="T3" fmla="*/ 121 h 205"/>
                  <a:gd name="T4" fmla="*/ 49 w 107"/>
                  <a:gd name="T5" fmla="*/ 205 h 205"/>
                  <a:gd name="T6" fmla="*/ 96 w 107"/>
                  <a:gd name="T7" fmla="*/ 195 h 205"/>
                  <a:gd name="T8" fmla="*/ 93 w 107"/>
                  <a:gd name="T9" fmla="*/ 75 h 205"/>
                  <a:gd name="T10" fmla="*/ 106 w 107"/>
                  <a:gd name="T11" fmla="*/ 51 h 205"/>
                  <a:gd name="T12" fmla="*/ 107 w 107"/>
                  <a:gd name="T13" fmla="*/ 0 h 205"/>
                  <a:gd name="T14" fmla="*/ 0 w 107"/>
                  <a:gd name="T15" fmla="*/ 25 h 205"/>
                  <a:gd name="T16" fmla="*/ 17 w 107"/>
                  <a:gd name="T17" fmla="*/ 84 h 205"/>
                  <a:gd name="T18" fmla="*/ 17 w 107"/>
                  <a:gd name="T19" fmla="*/ 84 h 2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205"/>
                  <a:gd name="T32" fmla="*/ 107 w 107"/>
                  <a:gd name="T33" fmla="*/ 205 h 2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205">
                    <a:moveTo>
                      <a:pt x="17" y="84"/>
                    </a:moveTo>
                    <a:lnTo>
                      <a:pt x="21" y="121"/>
                    </a:lnTo>
                    <a:lnTo>
                      <a:pt x="49" y="205"/>
                    </a:lnTo>
                    <a:lnTo>
                      <a:pt x="96" y="195"/>
                    </a:lnTo>
                    <a:lnTo>
                      <a:pt x="93" y="75"/>
                    </a:lnTo>
                    <a:lnTo>
                      <a:pt x="106" y="51"/>
                    </a:lnTo>
                    <a:lnTo>
                      <a:pt x="107" y="0"/>
                    </a:lnTo>
                    <a:lnTo>
                      <a:pt x="0" y="25"/>
                    </a:lnTo>
                    <a:lnTo>
                      <a:pt x="17" y="84"/>
                    </a:lnTo>
                    <a:close/>
                  </a:path>
                </a:pathLst>
              </a:custGeom>
              <a:solidFill>
                <a:schemeClr val="bg1"/>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40" name="Rhode Island">
                <a:extLst>
                  <a:ext uri="{FF2B5EF4-FFF2-40B4-BE49-F238E27FC236}">
                    <a16:creationId xmlns:a16="http://schemas.microsoft.com/office/drawing/2014/main" id="{96FED6BA-3FB4-FD6D-9135-C1C6E1C8021E}"/>
                  </a:ext>
                </a:extLst>
              </p:cNvPr>
              <p:cNvSpPr>
                <a:spLocks/>
              </p:cNvSpPr>
              <p:nvPr/>
            </p:nvSpPr>
            <p:spPr bwMode="auto">
              <a:xfrm>
                <a:off x="8186568" y="2441358"/>
                <a:ext cx="121063" cy="140599"/>
              </a:xfrm>
              <a:custGeom>
                <a:avLst/>
                <a:gdLst>
                  <a:gd name="T0" fmla="*/ 11 w 52"/>
                  <a:gd name="T1" fmla="*/ 60 h 60"/>
                  <a:gd name="T2" fmla="*/ 33 w 52"/>
                  <a:gd name="T3" fmla="*/ 52 h 60"/>
                  <a:gd name="T4" fmla="*/ 33 w 52"/>
                  <a:gd name="T5" fmla="*/ 28 h 60"/>
                  <a:gd name="T6" fmla="*/ 39 w 52"/>
                  <a:gd name="T7" fmla="*/ 33 h 60"/>
                  <a:gd name="T8" fmla="*/ 40 w 52"/>
                  <a:gd name="T9" fmla="*/ 45 h 60"/>
                  <a:gd name="T10" fmla="*/ 45 w 52"/>
                  <a:gd name="T11" fmla="*/ 45 h 60"/>
                  <a:gd name="T12" fmla="*/ 52 w 52"/>
                  <a:gd name="T13" fmla="*/ 33 h 60"/>
                  <a:gd name="T14" fmla="*/ 45 w 52"/>
                  <a:gd name="T15" fmla="*/ 21 h 60"/>
                  <a:gd name="T16" fmla="*/ 33 w 52"/>
                  <a:gd name="T17" fmla="*/ 18 h 60"/>
                  <a:gd name="T18" fmla="*/ 25 w 52"/>
                  <a:gd name="T19" fmla="*/ 2 h 60"/>
                  <a:gd name="T20" fmla="*/ 18 w 52"/>
                  <a:gd name="T21" fmla="*/ 0 h 60"/>
                  <a:gd name="T22" fmla="*/ 0 w 52"/>
                  <a:gd name="T23" fmla="*/ 6 h 60"/>
                  <a:gd name="T24" fmla="*/ 11 w 52"/>
                  <a:gd name="T25" fmla="*/ 60 h 60"/>
                  <a:gd name="T26" fmla="*/ 11 w 52"/>
                  <a:gd name="T27" fmla="*/ 60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60"/>
                  <a:gd name="T44" fmla="*/ 52 w 52"/>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60">
                    <a:moveTo>
                      <a:pt x="11" y="60"/>
                    </a:moveTo>
                    <a:lnTo>
                      <a:pt x="33" y="52"/>
                    </a:lnTo>
                    <a:lnTo>
                      <a:pt x="33" y="28"/>
                    </a:lnTo>
                    <a:lnTo>
                      <a:pt x="39" y="33"/>
                    </a:lnTo>
                    <a:lnTo>
                      <a:pt x="40" y="45"/>
                    </a:lnTo>
                    <a:lnTo>
                      <a:pt x="45" y="45"/>
                    </a:lnTo>
                    <a:lnTo>
                      <a:pt x="52" y="33"/>
                    </a:lnTo>
                    <a:lnTo>
                      <a:pt x="45" y="21"/>
                    </a:lnTo>
                    <a:lnTo>
                      <a:pt x="33" y="18"/>
                    </a:lnTo>
                    <a:lnTo>
                      <a:pt x="25" y="2"/>
                    </a:lnTo>
                    <a:lnTo>
                      <a:pt x="18" y="0"/>
                    </a:lnTo>
                    <a:lnTo>
                      <a:pt x="0" y="6"/>
                    </a:lnTo>
                    <a:lnTo>
                      <a:pt x="11" y="60"/>
                    </a:lnTo>
                    <a:close/>
                  </a:path>
                </a:pathLst>
              </a:custGeom>
              <a:grp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41" name="Pennsylvania">
                <a:extLst>
                  <a:ext uri="{FF2B5EF4-FFF2-40B4-BE49-F238E27FC236}">
                    <a16:creationId xmlns:a16="http://schemas.microsoft.com/office/drawing/2014/main" id="{D3F1B00B-45D7-ABCF-57B6-CBCF983DE4EC}"/>
                  </a:ext>
                </a:extLst>
              </p:cNvPr>
              <p:cNvSpPr>
                <a:spLocks/>
              </p:cNvSpPr>
              <p:nvPr/>
            </p:nvSpPr>
            <p:spPr bwMode="auto">
              <a:xfrm>
                <a:off x="6959632" y="2572584"/>
                <a:ext cx="896338" cy="567084"/>
              </a:xfrm>
              <a:custGeom>
                <a:avLst/>
                <a:gdLst>
                  <a:gd name="T0" fmla="*/ 30 w 385"/>
                  <a:gd name="T1" fmla="*/ 242 h 242"/>
                  <a:gd name="T2" fmla="*/ 94 w 385"/>
                  <a:gd name="T3" fmla="*/ 231 h 242"/>
                  <a:gd name="T4" fmla="*/ 325 w 385"/>
                  <a:gd name="T5" fmla="*/ 187 h 242"/>
                  <a:gd name="T6" fmla="*/ 335 w 385"/>
                  <a:gd name="T7" fmla="*/ 177 h 242"/>
                  <a:gd name="T8" fmla="*/ 348 w 385"/>
                  <a:gd name="T9" fmla="*/ 177 h 242"/>
                  <a:gd name="T10" fmla="*/ 363 w 385"/>
                  <a:gd name="T11" fmla="*/ 167 h 242"/>
                  <a:gd name="T12" fmla="*/ 385 w 385"/>
                  <a:gd name="T13" fmla="*/ 139 h 242"/>
                  <a:gd name="T14" fmla="*/ 347 w 385"/>
                  <a:gd name="T15" fmla="*/ 109 h 242"/>
                  <a:gd name="T16" fmla="*/ 346 w 385"/>
                  <a:gd name="T17" fmla="*/ 81 h 242"/>
                  <a:gd name="T18" fmla="*/ 363 w 385"/>
                  <a:gd name="T19" fmla="*/ 42 h 242"/>
                  <a:gd name="T20" fmla="*/ 338 w 385"/>
                  <a:gd name="T21" fmla="*/ 29 h 242"/>
                  <a:gd name="T22" fmla="*/ 310 w 385"/>
                  <a:gd name="T23" fmla="*/ 0 h 242"/>
                  <a:gd name="T24" fmla="*/ 54 w 385"/>
                  <a:gd name="T25" fmla="*/ 48 h 242"/>
                  <a:gd name="T26" fmla="*/ 41 w 385"/>
                  <a:gd name="T27" fmla="*/ 29 h 242"/>
                  <a:gd name="T28" fmla="*/ 0 w 385"/>
                  <a:gd name="T29" fmla="*/ 59 h 242"/>
                  <a:gd name="T30" fmla="*/ 30 w 385"/>
                  <a:gd name="T31" fmla="*/ 242 h 242"/>
                  <a:gd name="T32" fmla="*/ 30 w 385"/>
                  <a:gd name="T33" fmla="*/ 242 h 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5"/>
                  <a:gd name="T52" fmla="*/ 0 h 242"/>
                  <a:gd name="T53" fmla="*/ 385 w 385"/>
                  <a:gd name="T54" fmla="*/ 242 h 2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5" h="242">
                    <a:moveTo>
                      <a:pt x="30" y="242"/>
                    </a:moveTo>
                    <a:lnTo>
                      <a:pt x="94" y="231"/>
                    </a:lnTo>
                    <a:lnTo>
                      <a:pt x="325" y="187"/>
                    </a:lnTo>
                    <a:lnTo>
                      <a:pt x="335" y="177"/>
                    </a:lnTo>
                    <a:lnTo>
                      <a:pt x="348" y="177"/>
                    </a:lnTo>
                    <a:lnTo>
                      <a:pt x="363" y="167"/>
                    </a:lnTo>
                    <a:lnTo>
                      <a:pt x="385" y="139"/>
                    </a:lnTo>
                    <a:lnTo>
                      <a:pt x="347" y="109"/>
                    </a:lnTo>
                    <a:lnTo>
                      <a:pt x="346" y="81"/>
                    </a:lnTo>
                    <a:lnTo>
                      <a:pt x="363" y="42"/>
                    </a:lnTo>
                    <a:lnTo>
                      <a:pt x="338" y="29"/>
                    </a:lnTo>
                    <a:lnTo>
                      <a:pt x="310" y="0"/>
                    </a:lnTo>
                    <a:lnTo>
                      <a:pt x="54" y="48"/>
                    </a:lnTo>
                    <a:lnTo>
                      <a:pt x="41" y="29"/>
                    </a:lnTo>
                    <a:lnTo>
                      <a:pt x="0" y="59"/>
                    </a:lnTo>
                    <a:lnTo>
                      <a:pt x="30" y="242"/>
                    </a:lnTo>
                    <a:close/>
                  </a:path>
                </a:pathLst>
              </a:custGeom>
              <a:solidFill>
                <a:schemeClr val="bg1"/>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42" name="New York">
                <a:extLst>
                  <a:ext uri="{FF2B5EF4-FFF2-40B4-BE49-F238E27FC236}">
                    <a16:creationId xmlns:a16="http://schemas.microsoft.com/office/drawing/2014/main" id="{2AB38502-6433-DFAC-F643-711BD00D1E0E}"/>
                  </a:ext>
                </a:extLst>
              </p:cNvPr>
              <p:cNvSpPr>
                <a:spLocks/>
              </p:cNvSpPr>
              <p:nvPr/>
            </p:nvSpPr>
            <p:spPr bwMode="auto">
              <a:xfrm>
                <a:off x="7055087" y="1949260"/>
                <a:ext cx="917292" cy="803761"/>
              </a:xfrm>
              <a:custGeom>
                <a:avLst/>
                <a:gdLst>
                  <a:gd name="T0" fmla="*/ 13 w 394"/>
                  <a:gd name="T1" fmla="*/ 314 h 343"/>
                  <a:gd name="T2" fmla="*/ 269 w 394"/>
                  <a:gd name="T3" fmla="*/ 266 h 343"/>
                  <a:gd name="T4" fmla="*/ 297 w 394"/>
                  <a:gd name="T5" fmla="*/ 295 h 343"/>
                  <a:gd name="T6" fmla="*/ 322 w 394"/>
                  <a:gd name="T7" fmla="*/ 308 h 343"/>
                  <a:gd name="T8" fmla="*/ 379 w 394"/>
                  <a:gd name="T9" fmla="*/ 328 h 343"/>
                  <a:gd name="T10" fmla="*/ 383 w 394"/>
                  <a:gd name="T11" fmla="*/ 343 h 343"/>
                  <a:gd name="T12" fmla="*/ 392 w 394"/>
                  <a:gd name="T13" fmla="*/ 322 h 343"/>
                  <a:gd name="T14" fmla="*/ 394 w 394"/>
                  <a:gd name="T15" fmla="*/ 293 h 343"/>
                  <a:gd name="T16" fmla="*/ 383 w 394"/>
                  <a:gd name="T17" fmla="*/ 238 h 343"/>
                  <a:gd name="T18" fmla="*/ 383 w 394"/>
                  <a:gd name="T19" fmla="*/ 180 h 343"/>
                  <a:gd name="T20" fmla="*/ 355 w 394"/>
                  <a:gd name="T21" fmla="*/ 96 h 343"/>
                  <a:gd name="T22" fmla="*/ 351 w 394"/>
                  <a:gd name="T23" fmla="*/ 59 h 343"/>
                  <a:gd name="T24" fmla="*/ 334 w 394"/>
                  <a:gd name="T25" fmla="*/ 0 h 343"/>
                  <a:gd name="T26" fmla="*/ 250 w 394"/>
                  <a:gd name="T27" fmla="*/ 20 h 343"/>
                  <a:gd name="T28" fmla="*/ 204 w 394"/>
                  <a:gd name="T29" fmla="*/ 68 h 343"/>
                  <a:gd name="T30" fmla="*/ 202 w 394"/>
                  <a:gd name="T31" fmla="*/ 81 h 343"/>
                  <a:gd name="T32" fmla="*/ 175 w 394"/>
                  <a:gd name="T33" fmla="*/ 110 h 343"/>
                  <a:gd name="T34" fmla="*/ 182 w 394"/>
                  <a:gd name="T35" fmla="*/ 120 h 343"/>
                  <a:gd name="T36" fmla="*/ 188 w 394"/>
                  <a:gd name="T37" fmla="*/ 128 h 343"/>
                  <a:gd name="T38" fmla="*/ 184 w 394"/>
                  <a:gd name="T39" fmla="*/ 130 h 343"/>
                  <a:gd name="T40" fmla="*/ 192 w 394"/>
                  <a:gd name="T41" fmla="*/ 142 h 343"/>
                  <a:gd name="T42" fmla="*/ 193 w 394"/>
                  <a:gd name="T43" fmla="*/ 152 h 343"/>
                  <a:gd name="T44" fmla="*/ 167 w 394"/>
                  <a:gd name="T45" fmla="*/ 176 h 343"/>
                  <a:gd name="T46" fmla="*/ 129 w 394"/>
                  <a:gd name="T47" fmla="*/ 187 h 343"/>
                  <a:gd name="T48" fmla="*/ 120 w 394"/>
                  <a:gd name="T49" fmla="*/ 194 h 343"/>
                  <a:gd name="T50" fmla="*/ 106 w 394"/>
                  <a:gd name="T51" fmla="*/ 188 h 343"/>
                  <a:gd name="T52" fmla="*/ 64 w 394"/>
                  <a:gd name="T53" fmla="*/ 193 h 343"/>
                  <a:gd name="T54" fmla="*/ 32 w 394"/>
                  <a:gd name="T55" fmla="*/ 205 h 343"/>
                  <a:gd name="T56" fmla="*/ 32 w 394"/>
                  <a:gd name="T57" fmla="*/ 221 h 343"/>
                  <a:gd name="T58" fmla="*/ 38 w 394"/>
                  <a:gd name="T59" fmla="*/ 232 h 343"/>
                  <a:gd name="T60" fmla="*/ 43 w 394"/>
                  <a:gd name="T61" fmla="*/ 232 h 343"/>
                  <a:gd name="T62" fmla="*/ 47 w 394"/>
                  <a:gd name="T63" fmla="*/ 245 h 343"/>
                  <a:gd name="T64" fmla="*/ 39 w 394"/>
                  <a:gd name="T65" fmla="*/ 251 h 343"/>
                  <a:gd name="T66" fmla="*/ 36 w 394"/>
                  <a:gd name="T67" fmla="*/ 263 h 343"/>
                  <a:gd name="T68" fmla="*/ 0 w 394"/>
                  <a:gd name="T69" fmla="*/ 295 h 343"/>
                  <a:gd name="T70" fmla="*/ 13 w 394"/>
                  <a:gd name="T71" fmla="*/ 314 h 343"/>
                  <a:gd name="T72" fmla="*/ 13 w 394"/>
                  <a:gd name="T73" fmla="*/ 314 h 3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4"/>
                  <a:gd name="T112" fmla="*/ 0 h 343"/>
                  <a:gd name="T113" fmla="*/ 394 w 394"/>
                  <a:gd name="T114" fmla="*/ 343 h 3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4" h="343">
                    <a:moveTo>
                      <a:pt x="13" y="314"/>
                    </a:moveTo>
                    <a:lnTo>
                      <a:pt x="269" y="266"/>
                    </a:lnTo>
                    <a:lnTo>
                      <a:pt x="297" y="295"/>
                    </a:lnTo>
                    <a:lnTo>
                      <a:pt x="322" y="308"/>
                    </a:lnTo>
                    <a:lnTo>
                      <a:pt x="379" y="328"/>
                    </a:lnTo>
                    <a:lnTo>
                      <a:pt x="383" y="343"/>
                    </a:lnTo>
                    <a:lnTo>
                      <a:pt x="392" y="322"/>
                    </a:lnTo>
                    <a:lnTo>
                      <a:pt x="394" y="293"/>
                    </a:lnTo>
                    <a:lnTo>
                      <a:pt x="383" y="238"/>
                    </a:lnTo>
                    <a:lnTo>
                      <a:pt x="383" y="180"/>
                    </a:lnTo>
                    <a:lnTo>
                      <a:pt x="355" y="96"/>
                    </a:lnTo>
                    <a:lnTo>
                      <a:pt x="351" y="59"/>
                    </a:lnTo>
                    <a:lnTo>
                      <a:pt x="334" y="0"/>
                    </a:lnTo>
                    <a:lnTo>
                      <a:pt x="250" y="20"/>
                    </a:lnTo>
                    <a:lnTo>
                      <a:pt x="204" y="68"/>
                    </a:lnTo>
                    <a:lnTo>
                      <a:pt x="202" y="81"/>
                    </a:lnTo>
                    <a:lnTo>
                      <a:pt x="175" y="110"/>
                    </a:lnTo>
                    <a:lnTo>
                      <a:pt x="182" y="120"/>
                    </a:lnTo>
                    <a:lnTo>
                      <a:pt x="188" y="128"/>
                    </a:lnTo>
                    <a:lnTo>
                      <a:pt x="184" y="130"/>
                    </a:lnTo>
                    <a:lnTo>
                      <a:pt x="192" y="142"/>
                    </a:lnTo>
                    <a:lnTo>
                      <a:pt x="193" y="152"/>
                    </a:lnTo>
                    <a:lnTo>
                      <a:pt x="167" y="176"/>
                    </a:lnTo>
                    <a:lnTo>
                      <a:pt x="129" y="187"/>
                    </a:lnTo>
                    <a:lnTo>
                      <a:pt x="120" y="194"/>
                    </a:lnTo>
                    <a:lnTo>
                      <a:pt x="106" y="188"/>
                    </a:lnTo>
                    <a:lnTo>
                      <a:pt x="64" y="193"/>
                    </a:lnTo>
                    <a:lnTo>
                      <a:pt x="32" y="205"/>
                    </a:lnTo>
                    <a:lnTo>
                      <a:pt x="32" y="221"/>
                    </a:lnTo>
                    <a:lnTo>
                      <a:pt x="38" y="232"/>
                    </a:lnTo>
                    <a:lnTo>
                      <a:pt x="43" y="232"/>
                    </a:lnTo>
                    <a:lnTo>
                      <a:pt x="47" y="245"/>
                    </a:lnTo>
                    <a:lnTo>
                      <a:pt x="39" y="251"/>
                    </a:lnTo>
                    <a:lnTo>
                      <a:pt x="36" y="263"/>
                    </a:lnTo>
                    <a:lnTo>
                      <a:pt x="0" y="295"/>
                    </a:lnTo>
                    <a:lnTo>
                      <a:pt x="13" y="314"/>
                    </a:lnTo>
                    <a:close/>
                  </a:path>
                </a:pathLst>
              </a:custGeom>
              <a:solidFill>
                <a:schemeClr val="bg1"/>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43" name="New York - Long Island">
                <a:extLst>
                  <a:ext uri="{FF2B5EF4-FFF2-40B4-BE49-F238E27FC236}">
                    <a16:creationId xmlns:a16="http://schemas.microsoft.com/office/drawing/2014/main" id="{ED2477AC-EF6D-C3F5-19CC-D8DCE5D5195D}"/>
                  </a:ext>
                </a:extLst>
              </p:cNvPr>
              <p:cNvSpPr>
                <a:spLocks/>
              </p:cNvSpPr>
              <p:nvPr/>
            </p:nvSpPr>
            <p:spPr bwMode="auto">
              <a:xfrm>
                <a:off x="7932800" y="2633511"/>
                <a:ext cx="286362" cy="164033"/>
              </a:xfrm>
              <a:custGeom>
                <a:avLst/>
                <a:gdLst>
                  <a:gd name="T0" fmla="*/ 10 w 123"/>
                  <a:gd name="T1" fmla="*/ 70 h 70"/>
                  <a:gd name="T2" fmla="*/ 52 w 123"/>
                  <a:gd name="T3" fmla="*/ 46 h 70"/>
                  <a:gd name="T4" fmla="*/ 82 w 123"/>
                  <a:gd name="T5" fmla="*/ 32 h 70"/>
                  <a:gd name="T6" fmla="*/ 51 w 123"/>
                  <a:gd name="T7" fmla="*/ 54 h 70"/>
                  <a:gd name="T8" fmla="*/ 53 w 123"/>
                  <a:gd name="T9" fmla="*/ 55 h 70"/>
                  <a:gd name="T10" fmla="*/ 100 w 123"/>
                  <a:gd name="T11" fmla="*/ 24 h 70"/>
                  <a:gd name="T12" fmla="*/ 123 w 123"/>
                  <a:gd name="T13" fmla="*/ 3 h 70"/>
                  <a:gd name="T14" fmla="*/ 120 w 123"/>
                  <a:gd name="T15" fmla="*/ 0 h 70"/>
                  <a:gd name="T16" fmla="*/ 100 w 123"/>
                  <a:gd name="T17" fmla="*/ 11 h 70"/>
                  <a:gd name="T18" fmla="*/ 97 w 123"/>
                  <a:gd name="T19" fmla="*/ 10 h 70"/>
                  <a:gd name="T20" fmla="*/ 87 w 123"/>
                  <a:gd name="T21" fmla="*/ 24 h 70"/>
                  <a:gd name="T22" fmla="*/ 81 w 123"/>
                  <a:gd name="T23" fmla="*/ 24 h 70"/>
                  <a:gd name="T24" fmla="*/ 96 w 123"/>
                  <a:gd name="T25" fmla="*/ 0 h 70"/>
                  <a:gd name="T26" fmla="*/ 80 w 123"/>
                  <a:gd name="T27" fmla="*/ 18 h 70"/>
                  <a:gd name="T28" fmla="*/ 25 w 123"/>
                  <a:gd name="T29" fmla="*/ 37 h 70"/>
                  <a:gd name="T30" fmla="*/ 14 w 123"/>
                  <a:gd name="T31" fmla="*/ 51 h 70"/>
                  <a:gd name="T32" fmla="*/ 6 w 123"/>
                  <a:gd name="T33" fmla="*/ 53 h 70"/>
                  <a:gd name="T34" fmla="*/ 0 w 123"/>
                  <a:gd name="T35" fmla="*/ 63 h 70"/>
                  <a:gd name="T36" fmla="*/ 10 w 123"/>
                  <a:gd name="T37" fmla="*/ 70 h 70"/>
                  <a:gd name="T38" fmla="*/ 10 w 123"/>
                  <a:gd name="T39" fmla="*/ 70 h 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3"/>
                  <a:gd name="T61" fmla="*/ 0 h 70"/>
                  <a:gd name="T62" fmla="*/ 123 w 123"/>
                  <a:gd name="T63" fmla="*/ 70 h 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3" h="70">
                    <a:moveTo>
                      <a:pt x="10" y="70"/>
                    </a:moveTo>
                    <a:lnTo>
                      <a:pt x="52" y="46"/>
                    </a:lnTo>
                    <a:lnTo>
                      <a:pt x="82" y="32"/>
                    </a:lnTo>
                    <a:lnTo>
                      <a:pt x="51" y="54"/>
                    </a:lnTo>
                    <a:lnTo>
                      <a:pt x="53" y="55"/>
                    </a:lnTo>
                    <a:lnTo>
                      <a:pt x="100" y="24"/>
                    </a:lnTo>
                    <a:lnTo>
                      <a:pt x="123" y="3"/>
                    </a:lnTo>
                    <a:lnTo>
                      <a:pt x="120" y="0"/>
                    </a:lnTo>
                    <a:lnTo>
                      <a:pt x="100" y="11"/>
                    </a:lnTo>
                    <a:lnTo>
                      <a:pt x="97" y="10"/>
                    </a:lnTo>
                    <a:lnTo>
                      <a:pt x="87" y="24"/>
                    </a:lnTo>
                    <a:lnTo>
                      <a:pt x="81" y="24"/>
                    </a:lnTo>
                    <a:lnTo>
                      <a:pt x="96" y="0"/>
                    </a:lnTo>
                    <a:lnTo>
                      <a:pt x="80" y="18"/>
                    </a:lnTo>
                    <a:lnTo>
                      <a:pt x="25" y="37"/>
                    </a:lnTo>
                    <a:lnTo>
                      <a:pt x="14" y="51"/>
                    </a:lnTo>
                    <a:lnTo>
                      <a:pt x="6" y="53"/>
                    </a:lnTo>
                    <a:lnTo>
                      <a:pt x="0" y="63"/>
                    </a:lnTo>
                    <a:lnTo>
                      <a:pt x="10" y="70"/>
                    </a:lnTo>
                    <a:close/>
                  </a:path>
                </a:pathLst>
              </a:custGeom>
              <a:grp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44" name="New Jersey">
                <a:extLst>
                  <a:ext uri="{FF2B5EF4-FFF2-40B4-BE49-F238E27FC236}">
                    <a16:creationId xmlns:a16="http://schemas.microsoft.com/office/drawing/2014/main" id="{DC746CEB-AF18-F528-3139-524CC2317DF6}"/>
                  </a:ext>
                </a:extLst>
              </p:cNvPr>
              <p:cNvSpPr>
                <a:spLocks/>
              </p:cNvSpPr>
              <p:nvPr/>
            </p:nvSpPr>
            <p:spPr bwMode="auto">
              <a:xfrm>
                <a:off x="7758187" y="2671003"/>
                <a:ext cx="193236" cy="461635"/>
              </a:xfrm>
              <a:custGeom>
                <a:avLst/>
                <a:gdLst>
                  <a:gd name="T0" fmla="*/ 5 w 83"/>
                  <a:gd name="T1" fmla="*/ 135 h 197"/>
                  <a:gd name="T2" fmla="*/ 20 w 83"/>
                  <a:gd name="T3" fmla="*/ 125 h 197"/>
                  <a:gd name="T4" fmla="*/ 42 w 83"/>
                  <a:gd name="T5" fmla="*/ 97 h 197"/>
                  <a:gd name="T6" fmla="*/ 4 w 83"/>
                  <a:gd name="T7" fmla="*/ 67 h 197"/>
                  <a:gd name="T8" fmla="*/ 3 w 83"/>
                  <a:gd name="T9" fmla="*/ 39 h 197"/>
                  <a:gd name="T10" fmla="*/ 20 w 83"/>
                  <a:gd name="T11" fmla="*/ 0 h 197"/>
                  <a:gd name="T12" fmla="*/ 77 w 83"/>
                  <a:gd name="T13" fmla="*/ 20 h 197"/>
                  <a:gd name="T14" fmla="*/ 78 w 83"/>
                  <a:gd name="T15" fmla="*/ 27 h 197"/>
                  <a:gd name="T16" fmla="*/ 71 w 83"/>
                  <a:gd name="T17" fmla="*/ 48 h 197"/>
                  <a:gd name="T18" fmla="*/ 65 w 83"/>
                  <a:gd name="T19" fmla="*/ 53 h 197"/>
                  <a:gd name="T20" fmla="*/ 64 w 83"/>
                  <a:gd name="T21" fmla="*/ 65 h 197"/>
                  <a:gd name="T22" fmla="*/ 70 w 83"/>
                  <a:gd name="T23" fmla="*/ 68 h 197"/>
                  <a:gd name="T24" fmla="*/ 83 w 83"/>
                  <a:gd name="T25" fmla="*/ 65 h 197"/>
                  <a:gd name="T26" fmla="*/ 83 w 83"/>
                  <a:gd name="T27" fmla="*/ 98 h 197"/>
                  <a:gd name="T28" fmla="*/ 83 w 83"/>
                  <a:gd name="T29" fmla="*/ 119 h 197"/>
                  <a:gd name="T30" fmla="*/ 83 w 83"/>
                  <a:gd name="T31" fmla="*/ 130 h 197"/>
                  <a:gd name="T32" fmla="*/ 79 w 83"/>
                  <a:gd name="T33" fmla="*/ 141 h 197"/>
                  <a:gd name="T34" fmla="*/ 73 w 83"/>
                  <a:gd name="T35" fmla="*/ 142 h 197"/>
                  <a:gd name="T36" fmla="*/ 75 w 83"/>
                  <a:gd name="T37" fmla="*/ 151 h 197"/>
                  <a:gd name="T38" fmla="*/ 55 w 83"/>
                  <a:gd name="T39" fmla="*/ 197 h 197"/>
                  <a:gd name="T40" fmla="*/ 50 w 83"/>
                  <a:gd name="T41" fmla="*/ 197 h 197"/>
                  <a:gd name="T42" fmla="*/ 48 w 83"/>
                  <a:gd name="T43" fmla="*/ 180 h 197"/>
                  <a:gd name="T44" fmla="*/ 34 w 83"/>
                  <a:gd name="T45" fmla="*/ 180 h 197"/>
                  <a:gd name="T46" fmla="*/ 5 w 83"/>
                  <a:gd name="T47" fmla="*/ 162 h 197"/>
                  <a:gd name="T48" fmla="*/ 0 w 83"/>
                  <a:gd name="T49" fmla="*/ 147 h 197"/>
                  <a:gd name="T50" fmla="*/ 5 w 83"/>
                  <a:gd name="T51" fmla="*/ 135 h 197"/>
                  <a:gd name="T52" fmla="*/ 5 w 83"/>
                  <a:gd name="T53" fmla="*/ 135 h 1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
                  <a:gd name="T82" fmla="*/ 0 h 197"/>
                  <a:gd name="T83" fmla="*/ 83 w 83"/>
                  <a:gd name="T84" fmla="*/ 197 h 1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 h="197">
                    <a:moveTo>
                      <a:pt x="5" y="135"/>
                    </a:moveTo>
                    <a:lnTo>
                      <a:pt x="20" y="125"/>
                    </a:lnTo>
                    <a:lnTo>
                      <a:pt x="42" y="97"/>
                    </a:lnTo>
                    <a:lnTo>
                      <a:pt x="4" y="67"/>
                    </a:lnTo>
                    <a:lnTo>
                      <a:pt x="3" y="39"/>
                    </a:lnTo>
                    <a:lnTo>
                      <a:pt x="20" y="0"/>
                    </a:lnTo>
                    <a:lnTo>
                      <a:pt x="77" y="20"/>
                    </a:lnTo>
                    <a:lnTo>
                      <a:pt x="78" y="27"/>
                    </a:lnTo>
                    <a:lnTo>
                      <a:pt x="71" y="48"/>
                    </a:lnTo>
                    <a:lnTo>
                      <a:pt x="65" y="53"/>
                    </a:lnTo>
                    <a:lnTo>
                      <a:pt x="64" y="65"/>
                    </a:lnTo>
                    <a:lnTo>
                      <a:pt x="70" y="68"/>
                    </a:lnTo>
                    <a:lnTo>
                      <a:pt x="83" y="65"/>
                    </a:lnTo>
                    <a:lnTo>
                      <a:pt x="83" y="98"/>
                    </a:lnTo>
                    <a:lnTo>
                      <a:pt x="83" y="119"/>
                    </a:lnTo>
                    <a:lnTo>
                      <a:pt x="83" y="130"/>
                    </a:lnTo>
                    <a:lnTo>
                      <a:pt x="79" y="141"/>
                    </a:lnTo>
                    <a:lnTo>
                      <a:pt x="73" y="142"/>
                    </a:lnTo>
                    <a:lnTo>
                      <a:pt x="75" y="151"/>
                    </a:lnTo>
                    <a:lnTo>
                      <a:pt x="55" y="197"/>
                    </a:lnTo>
                    <a:lnTo>
                      <a:pt x="50" y="197"/>
                    </a:lnTo>
                    <a:lnTo>
                      <a:pt x="48" y="180"/>
                    </a:lnTo>
                    <a:lnTo>
                      <a:pt x="34" y="180"/>
                    </a:lnTo>
                    <a:lnTo>
                      <a:pt x="5" y="162"/>
                    </a:lnTo>
                    <a:lnTo>
                      <a:pt x="0" y="147"/>
                    </a:lnTo>
                    <a:lnTo>
                      <a:pt x="5" y="135"/>
                    </a:lnTo>
                    <a:close/>
                  </a:path>
                </a:pathLst>
              </a:custGeom>
              <a:solidFill>
                <a:srgbClr val="F0EFEB"/>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45" name="New Hampshire">
                <a:extLst>
                  <a:ext uri="{FF2B5EF4-FFF2-40B4-BE49-F238E27FC236}">
                    <a16:creationId xmlns:a16="http://schemas.microsoft.com/office/drawing/2014/main" id="{A189FA60-138E-E7B5-0F86-9617F22B2803}"/>
                  </a:ext>
                </a:extLst>
              </p:cNvPr>
              <p:cNvSpPr>
                <a:spLocks/>
              </p:cNvSpPr>
              <p:nvPr/>
            </p:nvSpPr>
            <p:spPr bwMode="auto">
              <a:xfrm>
                <a:off x="8049207" y="1820375"/>
                <a:ext cx="230487" cy="527248"/>
              </a:xfrm>
              <a:custGeom>
                <a:avLst/>
                <a:gdLst>
                  <a:gd name="T0" fmla="*/ 0 w 99"/>
                  <a:gd name="T1" fmla="*/ 105 h 225"/>
                  <a:gd name="T2" fmla="*/ 13 w 99"/>
                  <a:gd name="T3" fmla="*/ 81 h 225"/>
                  <a:gd name="T4" fmla="*/ 14 w 99"/>
                  <a:gd name="T5" fmla="*/ 30 h 225"/>
                  <a:gd name="T6" fmla="*/ 13 w 99"/>
                  <a:gd name="T7" fmla="*/ 10 h 225"/>
                  <a:gd name="T8" fmla="*/ 32 w 99"/>
                  <a:gd name="T9" fmla="*/ 0 h 225"/>
                  <a:gd name="T10" fmla="*/ 77 w 99"/>
                  <a:gd name="T11" fmla="*/ 140 h 225"/>
                  <a:gd name="T12" fmla="*/ 99 w 99"/>
                  <a:gd name="T13" fmla="*/ 170 h 225"/>
                  <a:gd name="T14" fmla="*/ 99 w 99"/>
                  <a:gd name="T15" fmla="*/ 190 h 225"/>
                  <a:gd name="T16" fmla="*/ 77 w 99"/>
                  <a:gd name="T17" fmla="*/ 206 h 225"/>
                  <a:gd name="T18" fmla="*/ 3 w 99"/>
                  <a:gd name="T19" fmla="*/ 225 h 225"/>
                  <a:gd name="T20" fmla="*/ 0 w 99"/>
                  <a:gd name="T21" fmla="*/ 105 h 225"/>
                  <a:gd name="T22" fmla="*/ 0 w 99"/>
                  <a:gd name="T23" fmla="*/ 105 h 2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225"/>
                  <a:gd name="T38" fmla="*/ 99 w 99"/>
                  <a:gd name="T39" fmla="*/ 225 h 2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225">
                    <a:moveTo>
                      <a:pt x="0" y="105"/>
                    </a:moveTo>
                    <a:lnTo>
                      <a:pt x="13" y="81"/>
                    </a:lnTo>
                    <a:lnTo>
                      <a:pt x="14" y="30"/>
                    </a:lnTo>
                    <a:lnTo>
                      <a:pt x="13" y="10"/>
                    </a:lnTo>
                    <a:lnTo>
                      <a:pt x="32" y="0"/>
                    </a:lnTo>
                    <a:lnTo>
                      <a:pt x="77" y="140"/>
                    </a:lnTo>
                    <a:lnTo>
                      <a:pt x="99" y="170"/>
                    </a:lnTo>
                    <a:lnTo>
                      <a:pt x="99" y="190"/>
                    </a:lnTo>
                    <a:lnTo>
                      <a:pt x="77" y="206"/>
                    </a:lnTo>
                    <a:lnTo>
                      <a:pt x="3" y="225"/>
                    </a:lnTo>
                    <a:lnTo>
                      <a:pt x="0" y="105"/>
                    </a:lnTo>
                    <a:close/>
                  </a:path>
                </a:pathLst>
              </a:custGeom>
              <a:solidFill>
                <a:schemeClr val="bg1"/>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46" name="Massachusetts - Island">
                <a:extLst>
                  <a:ext uri="{FF2B5EF4-FFF2-40B4-BE49-F238E27FC236}">
                    <a16:creationId xmlns:a16="http://schemas.microsoft.com/office/drawing/2014/main" id="{D0888111-F530-7828-87CF-67F750432655}"/>
                  </a:ext>
                </a:extLst>
              </p:cNvPr>
              <p:cNvSpPr>
                <a:spLocks/>
              </p:cNvSpPr>
              <p:nvPr/>
            </p:nvSpPr>
            <p:spPr bwMode="auto">
              <a:xfrm>
                <a:off x="8444992" y="2509313"/>
                <a:ext cx="37250" cy="25777"/>
              </a:xfrm>
              <a:custGeom>
                <a:avLst/>
                <a:gdLst>
                  <a:gd name="T0" fmla="*/ 0 w 16"/>
                  <a:gd name="T1" fmla="*/ 11 h 11"/>
                  <a:gd name="T2" fmla="*/ 9 w 16"/>
                  <a:gd name="T3" fmla="*/ 0 h 11"/>
                  <a:gd name="T4" fmla="*/ 16 w 16"/>
                  <a:gd name="T5" fmla="*/ 8 h 11"/>
                  <a:gd name="T6" fmla="*/ 0 w 16"/>
                  <a:gd name="T7" fmla="*/ 11 h 11"/>
                  <a:gd name="T8" fmla="*/ 0 w 16"/>
                  <a:gd name="T9" fmla="*/ 11 h 11"/>
                  <a:gd name="T10" fmla="*/ 0 w 16"/>
                  <a:gd name="T11" fmla="*/ 11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11"/>
                    </a:moveTo>
                    <a:lnTo>
                      <a:pt x="9" y="0"/>
                    </a:lnTo>
                    <a:lnTo>
                      <a:pt x="16" y="8"/>
                    </a:lnTo>
                    <a:lnTo>
                      <a:pt x="0" y="11"/>
                    </a:lnTo>
                    <a:close/>
                  </a:path>
                </a:pathLst>
              </a:custGeom>
              <a:solidFill>
                <a:schemeClr val="accent2"/>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47" name="Massachusetts - Island">
                <a:extLst>
                  <a:ext uri="{FF2B5EF4-FFF2-40B4-BE49-F238E27FC236}">
                    <a16:creationId xmlns:a16="http://schemas.microsoft.com/office/drawing/2014/main" id="{8846DD33-0906-A6A7-C3A1-C717C281FBBF}"/>
                  </a:ext>
                </a:extLst>
              </p:cNvPr>
              <p:cNvSpPr>
                <a:spLocks/>
              </p:cNvSpPr>
              <p:nvPr/>
            </p:nvSpPr>
            <p:spPr bwMode="auto">
              <a:xfrm>
                <a:off x="8358851" y="2514001"/>
                <a:ext cx="46564" cy="37493"/>
              </a:xfrm>
              <a:custGeom>
                <a:avLst/>
                <a:gdLst>
                  <a:gd name="T0" fmla="*/ 0 w 20"/>
                  <a:gd name="T1" fmla="*/ 16 h 16"/>
                  <a:gd name="T2" fmla="*/ 9 w 20"/>
                  <a:gd name="T3" fmla="*/ 0 h 16"/>
                  <a:gd name="T4" fmla="*/ 20 w 20"/>
                  <a:gd name="T5" fmla="*/ 7 h 16"/>
                  <a:gd name="T6" fmla="*/ 0 w 20"/>
                  <a:gd name="T7" fmla="*/ 16 h 16"/>
                  <a:gd name="T8" fmla="*/ 0 w 20"/>
                  <a:gd name="T9" fmla="*/ 16 h 16"/>
                  <a:gd name="T10" fmla="*/ 0 w 20"/>
                  <a:gd name="T11" fmla="*/ 16 h 16"/>
                  <a:gd name="T12" fmla="*/ 0 60000 65536"/>
                  <a:gd name="T13" fmla="*/ 0 60000 65536"/>
                  <a:gd name="T14" fmla="*/ 0 60000 65536"/>
                  <a:gd name="T15" fmla="*/ 0 60000 65536"/>
                  <a:gd name="T16" fmla="*/ 0 60000 65536"/>
                  <a:gd name="T17" fmla="*/ 0 60000 65536"/>
                  <a:gd name="T18" fmla="*/ 0 w 20"/>
                  <a:gd name="T19" fmla="*/ 0 h 16"/>
                  <a:gd name="T20" fmla="*/ 20 w 2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0" h="16">
                    <a:moveTo>
                      <a:pt x="0" y="16"/>
                    </a:moveTo>
                    <a:lnTo>
                      <a:pt x="9" y="0"/>
                    </a:lnTo>
                    <a:lnTo>
                      <a:pt x="20" y="7"/>
                    </a:lnTo>
                    <a:lnTo>
                      <a:pt x="0" y="16"/>
                    </a:lnTo>
                    <a:close/>
                  </a:path>
                </a:pathLst>
              </a:custGeom>
              <a:solidFill>
                <a:schemeClr val="accent2"/>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48" name="Massachusetts">
                <a:extLst>
                  <a:ext uri="{FF2B5EF4-FFF2-40B4-BE49-F238E27FC236}">
                    <a16:creationId xmlns:a16="http://schemas.microsoft.com/office/drawing/2014/main" id="{F62A8C8D-81D8-F9F1-AEB7-3774651B2F72}"/>
                  </a:ext>
                </a:extLst>
              </p:cNvPr>
              <p:cNvSpPr>
                <a:spLocks/>
              </p:cNvSpPr>
              <p:nvPr/>
            </p:nvSpPr>
            <p:spPr bwMode="auto">
              <a:xfrm>
                <a:off x="7946767" y="2265609"/>
                <a:ext cx="516850" cy="257766"/>
              </a:xfrm>
              <a:custGeom>
                <a:avLst/>
                <a:gdLst>
                  <a:gd name="T0" fmla="*/ 0 w 222"/>
                  <a:gd name="T1" fmla="*/ 103 h 110"/>
                  <a:gd name="T2" fmla="*/ 103 w 222"/>
                  <a:gd name="T3" fmla="*/ 81 h 110"/>
                  <a:gd name="T4" fmla="*/ 121 w 222"/>
                  <a:gd name="T5" fmla="*/ 75 h 110"/>
                  <a:gd name="T6" fmla="*/ 128 w 222"/>
                  <a:gd name="T7" fmla="*/ 77 h 110"/>
                  <a:gd name="T8" fmla="*/ 136 w 222"/>
                  <a:gd name="T9" fmla="*/ 93 h 110"/>
                  <a:gd name="T10" fmla="*/ 148 w 222"/>
                  <a:gd name="T11" fmla="*/ 96 h 110"/>
                  <a:gd name="T12" fmla="*/ 155 w 222"/>
                  <a:gd name="T13" fmla="*/ 108 h 110"/>
                  <a:gd name="T14" fmla="*/ 162 w 222"/>
                  <a:gd name="T15" fmla="*/ 110 h 110"/>
                  <a:gd name="T16" fmla="*/ 170 w 222"/>
                  <a:gd name="T17" fmla="*/ 97 h 110"/>
                  <a:gd name="T18" fmla="*/ 173 w 222"/>
                  <a:gd name="T19" fmla="*/ 86 h 110"/>
                  <a:gd name="T20" fmla="*/ 181 w 222"/>
                  <a:gd name="T21" fmla="*/ 100 h 110"/>
                  <a:gd name="T22" fmla="*/ 222 w 222"/>
                  <a:gd name="T23" fmla="*/ 88 h 110"/>
                  <a:gd name="T24" fmla="*/ 219 w 222"/>
                  <a:gd name="T25" fmla="*/ 73 h 110"/>
                  <a:gd name="T26" fmla="*/ 208 w 222"/>
                  <a:gd name="T27" fmla="*/ 53 h 110"/>
                  <a:gd name="T28" fmla="*/ 202 w 222"/>
                  <a:gd name="T29" fmla="*/ 51 h 110"/>
                  <a:gd name="T30" fmla="*/ 195 w 222"/>
                  <a:gd name="T31" fmla="*/ 52 h 110"/>
                  <a:gd name="T32" fmla="*/ 196 w 222"/>
                  <a:gd name="T33" fmla="*/ 55 h 110"/>
                  <a:gd name="T34" fmla="*/ 206 w 222"/>
                  <a:gd name="T35" fmla="*/ 56 h 110"/>
                  <a:gd name="T36" fmla="*/ 209 w 222"/>
                  <a:gd name="T37" fmla="*/ 75 h 110"/>
                  <a:gd name="T38" fmla="*/ 193 w 222"/>
                  <a:gd name="T39" fmla="*/ 82 h 110"/>
                  <a:gd name="T40" fmla="*/ 170 w 222"/>
                  <a:gd name="T41" fmla="*/ 67 h 110"/>
                  <a:gd name="T42" fmla="*/ 162 w 222"/>
                  <a:gd name="T43" fmla="*/ 51 h 110"/>
                  <a:gd name="T44" fmla="*/ 151 w 222"/>
                  <a:gd name="T45" fmla="*/ 46 h 110"/>
                  <a:gd name="T46" fmla="*/ 151 w 222"/>
                  <a:gd name="T47" fmla="*/ 51 h 110"/>
                  <a:gd name="T48" fmla="*/ 141 w 222"/>
                  <a:gd name="T49" fmla="*/ 41 h 110"/>
                  <a:gd name="T50" fmla="*/ 149 w 222"/>
                  <a:gd name="T51" fmla="*/ 30 h 110"/>
                  <a:gd name="T52" fmla="*/ 156 w 222"/>
                  <a:gd name="T53" fmla="*/ 20 h 110"/>
                  <a:gd name="T54" fmla="*/ 143 w 222"/>
                  <a:gd name="T55" fmla="*/ 0 h 110"/>
                  <a:gd name="T56" fmla="*/ 121 w 222"/>
                  <a:gd name="T57" fmla="*/ 16 h 110"/>
                  <a:gd name="T58" fmla="*/ 47 w 222"/>
                  <a:gd name="T59" fmla="*/ 35 h 110"/>
                  <a:gd name="T60" fmla="*/ 0 w 222"/>
                  <a:gd name="T61" fmla="*/ 45 h 110"/>
                  <a:gd name="T62" fmla="*/ 0 w 222"/>
                  <a:gd name="T63" fmla="*/ 103 h 110"/>
                  <a:gd name="T64" fmla="*/ 0 w 222"/>
                  <a:gd name="T65" fmla="*/ 103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2"/>
                  <a:gd name="T100" fmla="*/ 0 h 110"/>
                  <a:gd name="T101" fmla="*/ 222 w 222"/>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2" h="110">
                    <a:moveTo>
                      <a:pt x="0" y="103"/>
                    </a:moveTo>
                    <a:lnTo>
                      <a:pt x="103" y="81"/>
                    </a:lnTo>
                    <a:lnTo>
                      <a:pt x="121" y="75"/>
                    </a:lnTo>
                    <a:lnTo>
                      <a:pt x="128" y="77"/>
                    </a:lnTo>
                    <a:lnTo>
                      <a:pt x="136" y="93"/>
                    </a:lnTo>
                    <a:lnTo>
                      <a:pt x="148" y="96"/>
                    </a:lnTo>
                    <a:lnTo>
                      <a:pt x="155" y="108"/>
                    </a:lnTo>
                    <a:lnTo>
                      <a:pt x="162" y="110"/>
                    </a:lnTo>
                    <a:lnTo>
                      <a:pt x="170" y="97"/>
                    </a:lnTo>
                    <a:lnTo>
                      <a:pt x="173" y="86"/>
                    </a:lnTo>
                    <a:lnTo>
                      <a:pt x="181" y="100"/>
                    </a:lnTo>
                    <a:lnTo>
                      <a:pt x="222" y="88"/>
                    </a:lnTo>
                    <a:lnTo>
                      <a:pt x="219" y="73"/>
                    </a:lnTo>
                    <a:lnTo>
                      <a:pt x="208" y="53"/>
                    </a:lnTo>
                    <a:lnTo>
                      <a:pt x="202" y="51"/>
                    </a:lnTo>
                    <a:lnTo>
                      <a:pt x="195" y="52"/>
                    </a:lnTo>
                    <a:lnTo>
                      <a:pt x="196" y="55"/>
                    </a:lnTo>
                    <a:lnTo>
                      <a:pt x="206" y="56"/>
                    </a:lnTo>
                    <a:lnTo>
                      <a:pt x="209" y="75"/>
                    </a:lnTo>
                    <a:lnTo>
                      <a:pt x="193" y="82"/>
                    </a:lnTo>
                    <a:lnTo>
                      <a:pt x="170" y="67"/>
                    </a:lnTo>
                    <a:lnTo>
                      <a:pt x="162" y="51"/>
                    </a:lnTo>
                    <a:lnTo>
                      <a:pt x="151" y="46"/>
                    </a:lnTo>
                    <a:lnTo>
                      <a:pt x="151" y="51"/>
                    </a:lnTo>
                    <a:lnTo>
                      <a:pt x="141" y="41"/>
                    </a:lnTo>
                    <a:lnTo>
                      <a:pt x="149" y="30"/>
                    </a:lnTo>
                    <a:lnTo>
                      <a:pt x="156" y="20"/>
                    </a:lnTo>
                    <a:lnTo>
                      <a:pt x="143" y="0"/>
                    </a:lnTo>
                    <a:lnTo>
                      <a:pt x="121" y="16"/>
                    </a:lnTo>
                    <a:lnTo>
                      <a:pt x="47" y="35"/>
                    </a:lnTo>
                    <a:lnTo>
                      <a:pt x="0" y="45"/>
                    </a:lnTo>
                    <a:lnTo>
                      <a:pt x="0" y="103"/>
                    </a:lnTo>
                    <a:close/>
                  </a:path>
                </a:pathLst>
              </a:custGeom>
              <a:solidFill>
                <a:srgbClr val="FFE47A"/>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49" name="Maryland">
                <a:extLst>
                  <a:ext uri="{FF2B5EF4-FFF2-40B4-BE49-F238E27FC236}">
                    <a16:creationId xmlns:a16="http://schemas.microsoft.com/office/drawing/2014/main" id="{DEEB5B0A-7BB3-10FE-F4D2-029028911D8C}"/>
                  </a:ext>
                </a:extLst>
              </p:cNvPr>
              <p:cNvSpPr>
                <a:spLocks/>
              </p:cNvSpPr>
              <p:nvPr/>
            </p:nvSpPr>
            <p:spPr bwMode="auto">
              <a:xfrm>
                <a:off x="7178477" y="3008441"/>
                <a:ext cx="700773" cy="342126"/>
              </a:xfrm>
              <a:custGeom>
                <a:avLst/>
                <a:gdLst>
                  <a:gd name="T0" fmla="*/ 0 w 301"/>
                  <a:gd name="T1" fmla="*/ 44 h 146"/>
                  <a:gd name="T2" fmla="*/ 7 w 301"/>
                  <a:gd name="T3" fmla="*/ 85 h 146"/>
                  <a:gd name="T4" fmla="*/ 30 w 301"/>
                  <a:gd name="T5" fmla="*/ 59 h 146"/>
                  <a:gd name="T6" fmla="*/ 66 w 301"/>
                  <a:gd name="T7" fmla="*/ 49 h 146"/>
                  <a:gd name="T8" fmla="*/ 73 w 301"/>
                  <a:gd name="T9" fmla="*/ 38 h 146"/>
                  <a:gd name="T10" fmla="*/ 93 w 301"/>
                  <a:gd name="T11" fmla="*/ 36 h 146"/>
                  <a:gd name="T12" fmla="*/ 118 w 301"/>
                  <a:gd name="T13" fmla="*/ 57 h 146"/>
                  <a:gd name="T14" fmla="*/ 135 w 301"/>
                  <a:gd name="T15" fmla="*/ 62 h 146"/>
                  <a:gd name="T16" fmla="*/ 167 w 301"/>
                  <a:gd name="T17" fmla="*/ 90 h 146"/>
                  <a:gd name="T18" fmla="*/ 156 w 301"/>
                  <a:gd name="T19" fmla="*/ 118 h 146"/>
                  <a:gd name="T20" fmla="*/ 161 w 301"/>
                  <a:gd name="T21" fmla="*/ 131 h 146"/>
                  <a:gd name="T22" fmla="*/ 174 w 301"/>
                  <a:gd name="T23" fmla="*/ 125 h 146"/>
                  <a:gd name="T24" fmla="*/ 187 w 301"/>
                  <a:gd name="T25" fmla="*/ 125 h 146"/>
                  <a:gd name="T26" fmla="*/ 194 w 301"/>
                  <a:gd name="T27" fmla="*/ 134 h 146"/>
                  <a:gd name="T28" fmla="*/ 209 w 301"/>
                  <a:gd name="T29" fmla="*/ 134 h 146"/>
                  <a:gd name="T30" fmla="*/ 215 w 301"/>
                  <a:gd name="T31" fmla="*/ 131 h 146"/>
                  <a:gd name="T32" fmla="*/ 206 w 301"/>
                  <a:gd name="T33" fmla="*/ 105 h 146"/>
                  <a:gd name="T34" fmla="*/ 203 w 301"/>
                  <a:gd name="T35" fmla="*/ 59 h 146"/>
                  <a:gd name="T36" fmla="*/ 192 w 301"/>
                  <a:gd name="T37" fmla="*/ 52 h 146"/>
                  <a:gd name="T38" fmla="*/ 215 w 301"/>
                  <a:gd name="T39" fmla="*/ 32 h 146"/>
                  <a:gd name="T40" fmla="*/ 216 w 301"/>
                  <a:gd name="T41" fmla="*/ 18 h 146"/>
                  <a:gd name="T42" fmla="*/ 231 w 301"/>
                  <a:gd name="T43" fmla="*/ 19 h 146"/>
                  <a:gd name="T44" fmla="*/ 212 w 301"/>
                  <a:gd name="T45" fmla="*/ 48 h 146"/>
                  <a:gd name="T46" fmla="*/ 223 w 301"/>
                  <a:gd name="T47" fmla="*/ 82 h 146"/>
                  <a:gd name="T48" fmla="*/ 227 w 301"/>
                  <a:gd name="T49" fmla="*/ 92 h 146"/>
                  <a:gd name="T50" fmla="*/ 234 w 301"/>
                  <a:gd name="T51" fmla="*/ 96 h 146"/>
                  <a:gd name="T52" fmla="*/ 221 w 301"/>
                  <a:gd name="T53" fmla="*/ 95 h 146"/>
                  <a:gd name="T54" fmla="*/ 225 w 301"/>
                  <a:gd name="T55" fmla="*/ 117 h 146"/>
                  <a:gd name="T56" fmla="*/ 249 w 301"/>
                  <a:gd name="T57" fmla="*/ 131 h 146"/>
                  <a:gd name="T58" fmla="*/ 255 w 301"/>
                  <a:gd name="T59" fmla="*/ 134 h 146"/>
                  <a:gd name="T60" fmla="*/ 262 w 301"/>
                  <a:gd name="T61" fmla="*/ 134 h 146"/>
                  <a:gd name="T62" fmla="*/ 259 w 301"/>
                  <a:gd name="T63" fmla="*/ 146 h 146"/>
                  <a:gd name="T64" fmla="*/ 289 w 301"/>
                  <a:gd name="T65" fmla="*/ 131 h 146"/>
                  <a:gd name="T66" fmla="*/ 294 w 301"/>
                  <a:gd name="T67" fmla="*/ 112 h 146"/>
                  <a:gd name="T68" fmla="*/ 301 w 301"/>
                  <a:gd name="T69" fmla="*/ 93 h 146"/>
                  <a:gd name="T70" fmla="*/ 259 w 301"/>
                  <a:gd name="T71" fmla="*/ 102 h 146"/>
                  <a:gd name="T72" fmla="*/ 231 w 301"/>
                  <a:gd name="T73" fmla="*/ 0 h 146"/>
                  <a:gd name="T74" fmla="*/ 0 w 301"/>
                  <a:gd name="T75" fmla="*/ 44 h 146"/>
                  <a:gd name="T76" fmla="*/ 0 w 301"/>
                  <a:gd name="T77" fmla="*/ 44 h 146"/>
                  <a:gd name="T78" fmla="*/ 0 w 301"/>
                  <a:gd name="T79" fmla="*/ 44 h 1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1"/>
                  <a:gd name="T121" fmla="*/ 0 h 146"/>
                  <a:gd name="T122" fmla="*/ 301 w 301"/>
                  <a:gd name="T123" fmla="*/ 146 h 1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1" h="146">
                    <a:moveTo>
                      <a:pt x="0" y="44"/>
                    </a:moveTo>
                    <a:lnTo>
                      <a:pt x="7" y="85"/>
                    </a:lnTo>
                    <a:lnTo>
                      <a:pt x="30" y="59"/>
                    </a:lnTo>
                    <a:lnTo>
                      <a:pt x="66" y="49"/>
                    </a:lnTo>
                    <a:lnTo>
                      <a:pt x="73" y="38"/>
                    </a:lnTo>
                    <a:lnTo>
                      <a:pt x="93" y="36"/>
                    </a:lnTo>
                    <a:lnTo>
                      <a:pt x="118" y="57"/>
                    </a:lnTo>
                    <a:lnTo>
                      <a:pt x="135" y="62"/>
                    </a:lnTo>
                    <a:lnTo>
                      <a:pt x="167" y="90"/>
                    </a:lnTo>
                    <a:lnTo>
                      <a:pt x="156" y="118"/>
                    </a:lnTo>
                    <a:lnTo>
                      <a:pt x="161" y="131"/>
                    </a:lnTo>
                    <a:lnTo>
                      <a:pt x="174" y="125"/>
                    </a:lnTo>
                    <a:lnTo>
                      <a:pt x="187" y="125"/>
                    </a:lnTo>
                    <a:lnTo>
                      <a:pt x="194" y="134"/>
                    </a:lnTo>
                    <a:lnTo>
                      <a:pt x="209" y="134"/>
                    </a:lnTo>
                    <a:lnTo>
                      <a:pt x="215" y="131"/>
                    </a:lnTo>
                    <a:lnTo>
                      <a:pt x="206" y="105"/>
                    </a:lnTo>
                    <a:lnTo>
                      <a:pt x="203" y="59"/>
                    </a:lnTo>
                    <a:lnTo>
                      <a:pt x="192" y="52"/>
                    </a:lnTo>
                    <a:lnTo>
                      <a:pt x="215" y="32"/>
                    </a:lnTo>
                    <a:lnTo>
                      <a:pt x="216" y="18"/>
                    </a:lnTo>
                    <a:lnTo>
                      <a:pt x="231" y="19"/>
                    </a:lnTo>
                    <a:lnTo>
                      <a:pt x="212" y="48"/>
                    </a:lnTo>
                    <a:lnTo>
                      <a:pt x="223" y="82"/>
                    </a:lnTo>
                    <a:lnTo>
                      <a:pt x="227" y="92"/>
                    </a:lnTo>
                    <a:lnTo>
                      <a:pt x="234" y="96"/>
                    </a:lnTo>
                    <a:lnTo>
                      <a:pt x="221" y="95"/>
                    </a:lnTo>
                    <a:lnTo>
                      <a:pt x="225" y="117"/>
                    </a:lnTo>
                    <a:lnTo>
                      <a:pt x="249" y="131"/>
                    </a:lnTo>
                    <a:lnTo>
                      <a:pt x="255" y="134"/>
                    </a:lnTo>
                    <a:lnTo>
                      <a:pt x="262" y="134"/>
                    </a:lnTo>
                    <a:lnTo>
                      <a:pt x="259" y="146"/>
                    </a:lnTo>
                    <a:lnTo>
                      <a:pt x="289" y="131"/>
                    </a:lnTo>
                    <a:lnTo>
                      <a:pt x="294" y="112"/>
                    </a:lnTo>
                    <a:lnTo>
                      <a:pt x="301" y="93"/>
                    </a:lnTo>
                    <a:lnTo>
                      <a:pt x="259" y="102"/>
                    </a:lnTo>
                    <a:lnTo>
                      <a:pt x="231" y="0"/>
                    </a:lnTo>
                    <a:lnTo>
                      <a:pt x="0" y="44"/>
                    </a:lnTo>
                    <a:close/>
                  </a:path>
                </a:pathLst>
              </a:custGeom>
              <a:solidFill>
                <a:srgbClr val="FFE47A"/>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50" name="Maine">
                <a:extLst>
                  <a:ext uri="{FF2B5EF4-FFF2-40B4-BE49-F238E27FC236}">
                    <a16:creationId xmlns:a16="http://schemas.microsoft.com/office/drawing/2014/main" id="{2A32E0DE-1E6C-7769-2465-76CF4609BDB6}"/>
                  </a:ext>
                </a:extLst>
              </p:cNvPr>
              <p:cNvSpPr>
                <a:spLocks/>
              </p:cNvSpPr>
              <p:nvPr/>
            </p:nvSpPr>
            <p:spPr bwMode="auto">
              <a:xfrm>
                <a:off x="8123708" y="1351710"/>
                <a:ext cx="565741" cy="867031"/>
              </a:xfrm>
              <a:custGeom>
                <a:avLst/>
                <a:gdLst>
                  <a:gd name="T0" fmla="*/ 0 w 243"/>
                  <a:gd name="T1" fmla="*/ 200 h 370"/>
                  <a:gd name="T2" fmla="*/ 14 w 243"/>
                  <a:gd name="T3" fmla="*/ 201 h 370"/>
                  <a:gd name="T4" fmla="*/ 15 w 243"/>
                  <a:gd name="T5" fmla="*/ 177 h 370"/>
                  <a:gd name="T6" fmla="*/ 33 w 243"/>
                  <a:gd name="T7" fmla="*/ 143 h 370"/>
                  <a:gd name="T8" fmla="*/ 25 w 243"/>
                  <a:gd name="T9" fmla="*/ 119 h 370"/>
                  <a:gd name="T10" fmla="*/ 59 w 243"/>
                  <a:gd name="T11" fmla="*/ 2 h 370"/>
                  <a:gd name="T12" fmla="*/ 67 w 243"/>
                  <a:gd name="T13" fmla="*/ 2 h 370"/>
                  <a:gd name="T14" fmla="*/ 70 w 243"/>
                  <a:gd name="T15" fmla="*/ 17 h 370"/>
                  <a:gd name="T16" fmla="*/ 104 w 243"/>
                  <a:gd name="T17" fmla="*/ 5 h 370"/>
                  <a:gd name="T18" fmla="*/ 105 w 243"/>
                  <a:gd name="T19" fmla="*/ 0 h 370"/>
                  <a:gd name="T20" fmla="*/ 133 w 243"/>
                  <a:gd name="T21" fmla="*/ 6 h 370"/>
                  <a:gd name="T22" fmla="*/ 178 w 243"/>
                  <a:gd name="T23" fmla="*/ 120 h 370"/>
                  <a:gd name="T24" fmla="*/ 199 w 243"/>
                  <a:gd name="T25" fmla="*/ 121 h 370"/>
                  <a:gd name="T26" fmla="*/ 237 w 243"/>
                  <a:gd name="T27" fmla="*/ 164 h 370"/>
                  <a:gd name="T28" fmla="*/ 231 w 243"/>
                  <a:gd name="T29" fmla="*/ 172 h 370"/>
                  <a:gd name="T30" fmla="*/ 243 w 243"/>
                  <a:gd name="T31" fmla="*/ 172 h 370"/>
                  <a:gd name="T32" fmla="*/ 235 w 243"/>
                  <a:gd name="T33" fmla="*/ 193 h 370"/>
                  <a:gd name="T34" fmla="*/ 216 w 243"/>
                  <a:gd name="T35" fmla="*/ 207 h 370"/>
                  <a:gd name="T36" fmla="*/ 195 w 243"/>
                  <a:gd name="T37" fmla="*/ 217 h 370"/>
                  <a:gd name="T38" fmla="*/ 193 w 243"/>
                  <a:gd name="T39" fmla="*/ 231 h 370"/>
                  <a:gd name="T40" fmla="*/ 181 w 243"/>
                  <a:gd name="T41" fmla="*/ 218 h 370"/>
                  <a:gd name="T42" fmla="*/ 163 w 243"/>
                  <a:gd name="T43" fmla="*/ 233 h 370"/>
                  <a:gd name="T44" fmla="*/ 154 w 243"/>
                  <a:gd name="T45" fmla="*/ 233 h 370"/>
                  <a:gd name="T46" fmla="*/ 146 w 243"/>
                  <a:gd name="T47" fmla="*/ 224 h 370"/>
                  <a:gd name="T48" fmla="*/ 141 w 243"/>
                  <a:gd name="T49" fmla="*/ 269 h 370"/>
                  <a:gd name="T50" fmla="*/ 124 w 243"/>
                  <a:gd name="T51" fmla="*/ 276 h 370"/>
                  <a:gd name="T52" fmla="*/ 116 w 243"/>
                  <a:gd name="T53" fmla="*/ 293 h 370"/>
                  <a:gd name="T54" fmla="*/ 105 w 243"/>
                  <a:gd name="T55" fmla="*/ 293 h 370"/>
                  <a:gd name="T56" fmla="*/ 81 w 243"/>
                  <a:gd name="T57" fmla="*/ 320 h 370"/>
                  <a:gd name="T58" fmla="*/ 80 w 243"/>
                  <a:gd name="T59" fmla="*/ 340 h 370"/>
                  <a:gd name="T60" fmla="*/ 74 w 243"/>
                  <a:gd name="T61" fmla="*/ 348 h 370"/>
                  <a:gd name="T62" fmla="*/ 67 w 243"/>
                  <a:gd name="T63" fmla="*/ 370 h 370"/>
                  <a:gd name="T64" fmla="*/ 45 w 243"/>
                  <a:gd name="T65" fmla="*/ 340 h 370"/>
                  <a:gd name="T66" fmla="*/ 0 w 243"/>
                  <a:gd name="T67" fmla="*/ 200 h 370"/>
                  <a:gd name="T68" fmla="*/ 0 w 243"/>
                  <a:gd name="T69" fmla="*/ 200 h 3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3"/>
                  <a:gd name="T106" fmla="*/ 0 h 370"/>
                  <a:gd name="T107" fmla="*/ 243 w 243"/>
                  <a:gd name="T108" fmla="*/ 370 h 3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3" h="370">
                    <a:moveTo>
                      <a:pt x="0" y="200"/>
                    </a:moveTo>
                    <a:lnTo>
                      <a:pt x="14" y="201"/>
                    </a:lnTo>
                    <a:lnTo>
                      <a:pt x="15" y="177"/>
                    </a:lnTo>
                    <a:lnTo>
                      <a:pt x="33" y="143"/>
                    </a:lnTo>
                    <a:lnTo>
                      <a:pt x="25" y="119"/>
                    </a:lnTo>
                    <a:lnTo>
                      <a:pt x="59" y="2"/>
                    </a:lnTo>
                    <a:lnTo>
                      <a:pt x="67" y="2"/>
                    </a:lnTo>
                    <a:lnTo>
                      <a:pt x="70" y="17"/>
                    </a:lnTo>
                    <a:lnTo>
                      <a:pt x="104" y="5"/>
                    </a:lnTo>
                    <a:lnTo>
                      <a:pt x="105" y="0"/>
                    </a:lnTo>
                    <a:lnTo>
                      <a:pt x="133" y="6"/>
                    </a:lnTo>
                    <a:lnTo>
                      <a:pt x="178" y="120"/>
                    </a:lnTo>
                    <a:lnTo>
                      <a:pt x="199" y="121"/>
                    </a:lnTo>
                    <a:lnTo>
                      <a:pt x="237" y="164"/>
                    </a:lnTo>
                    <a:lnTo>
                      <a:pt x="231" y="172"/>
                    </a:lnTo>
                    <a:lnTo>
                      <a:pt x="243" y="172"/>
                    </a:lnTo>
                    <a:lnTo>
                      <a:pt x="235" y="193"/>
                    </a:lnTo>
                    <a:lnTo>
                      <a:pt x="216" y="207"/>
                    </a:lnTo>
                    <a:lnTo>
                      <a:pt x="195" y="217"/>
                    </a:lnTo>
                    <a:lnTo>
                      <a:pt x="193" y="231"/>
                    </a:lnTo>
                    <a:lnTo>
                      <a:pt x="181" y="218"/>
                    </a:lnTo>
                    <a:lnTo>
                      <a:pt x="163" y="233"/>
                    </a:lnTo>
                    <a:lnTo>
                      <a:pt x="154" y="233"/>
                    </a:lnTo>
                    <a:lnTo>
                      <a:pt x="146" y="224"/>
                    </a:lnTo>
                    <a:lnTo>
                      <a:pt x="141" y="269"/>
                    </a:lnTo>
                    <a:lnTo>
                      <a:pt x="124" y="276"/>
                    </a:lnTo>
                    <a:lnTo>
                      <a:pt x="116" y="293"/>
                    </a:lnTo>
                    <a:lnTo>
                      <a:pt x="105" y="293"/>
                    </a:lnTo>
                    <a:lnTo>
                      <a:pt x="81" y="320"/>
                    </a:lnTo>
                    <a:lnTo>
                      <a:pt x="80" y="340"/>
                    </a:lnTo>
                    <a:lnTo>
                      <a:pt x="74" y="348"/>
                    </a:lnTo>
                    <a:lnTo>
                      <a:pt x="67" y="370"/>
                    </a:lnTo>
                    <a:lnTo>
                      <a:pt x="45" y="340"/>
                    </a:lnTo>
                    <a:lnTo>
                      <a:pt x="0" y="200"/>
                    </a:lnTo>
                    <a:close/>
                  </a:path>
                </a:pathLst>
              </a:custGeom>
              <a:solidFill>
                <a:schemeClr val="bg1"/>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51" name="Delaware">
                <a:extLst>
                  <a:ext uri="{FF2B5EF4-FFF2-40B4-BE49-F238E27FC236}">
                    <a16:creationId xmlns:a16="http://schemas.microsoft.com/office/drawing/2014/main" id="{6D5567FC-F336-28D8-8781-E152BED69534}"/>
                  </a:ext>
                </a:extLst>
              </p:cNvPr>
              <p:cNvSpPr>
                <a:spLocks/>
              </p:cNvSpPr>
              <p:nvPr/>
            </p:nvSpPr>
            <p:spPr bwMode="auto">
              <a:xfrm>
                <a:off x="7716281" y="2987352"/>
                <a:ext cx="162971" cy="262452"/>
              </a:xfrm>
              <a:custGeom>
                <a:avLst/>
                <a:gdLst>
                  <a:gd name="T0" fmla="*/ 0 w 70"/>
                  <a:gd name="T1" fmla="*/ 10 h 112"/>
                  <a:gd name="T2" fmla="*/ 10 w 70"/>
                  <a:gd name="T3" fmla="*/ 0 h 112"/>
                  <a:gd name="T4" fmla="*/ 23 w 70"/>
                  <a:gd name="T5" fmla="*/ 0 h 112"/>
                  <a:gd name="T6" fmla="*/ 18 w 70"/>
                  <a:gd name="T7" fmla="*/ 12 h 112"/>
                  <a:gd name="T8" fmla="*/ 15 w 70"/>
                  <a:gd name="T9" fmla="*/ 15 h 112"/>
                  <a:gd name="T10" fmla="*/ 18 w 70"/>
                  <a:gd name="T11" fmla="*/ 28 h 112"/>
                  <a:gd name="T12" fmla="*/ 35 w 70"/>
                  <a:gd name="T13" fmla="*/ 45 h 112"/>
                  <a:gd name="T14" fmla="*/ 38 w 70"/>
                  <a:gd name="T15" fmla="*/ 59 h 112"/>
                  <a:gd name="T16" fmla="*/ 52 w 70"/>
                  <a:gd name="T17" fmla="*/ 74 h 112"/>
                  <a:gd name="T18" fmla="*/ 62 w 70"/>
                  <a:gd name="T19" fmla="*/ 77 h 112"/>
                  <a:gd name="T20" fmla="*/ 67 w 70"/>
                  <a:gd name="T21" fmla="*/ 88 h 112"/>
                  <a:gd name="T22" fmla="*/ 58 w 70"/>
                  <a:gd name="T23" fmla="*/ 96 h 112"/>
                  <a:gd name="T24" fmla="*/ 68 w 70"/>
                  <a:gd name="T25" fmla="*/ 95 h 112"/>
                  <a:gd name="T26" fmla="*/ 70 w 70"/>
                  <a:gd name="T27" fmla="*/ 103 h 112"/>
                  <a:gd name="T28" fmla="*/ 28 w 70"/>
                  <a:gd name="T29" fmla="*/ 112 h 112"/>
                  <a:gd name="T30" fmla="*/ 0 w 70"/>
                  <a:gd name="T31" fmla="*/ 10 h 112"/>
                  <a:gd name="T32" fmla="*/ 0 w 70"/>
                  <a:gd name="T33" fmla="*/ 1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12"/>
                  <a:gd name="T53" fmla="*/ 70 w 70"/>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12">
                    <a:moveTo>
                      <a:pt x="0" y="10"/>
                    </a:moveTo>
                    <a:lnTo>
                      <a:pt x="10" y="0"/>
                    </a:lnTo>
                    <a:lnTo>
                      <a:pt x="23" y="0"/>
                    </a:lnTo>
                    <a:lnTo>
                      <a:pt x="18" y="12"/>
                    </a:lnTo>
                    <a:lnTo>
                      <a:pt x="15" y="15"/>
                    </a:lnTo>
                    <a:lnTo>
                      <a:pt x="18" y="28"/>
                    </a:lnTo>
                    <a:lnTo>
                      <a:pt x="35" y="45"/>
                    </a:lnTo>
                    <a:lnTo>
                      <a:pt x="38" y="59"/>
                    </a:lnTo>
                    <a:lnTo>
                      <a:pt x="52" y="74"/>
                    </a:lnTo>
                    <a:lnTo>
                      <a:pt x="62" y="77"/>
                    </a:lnTo>
                    <a:lnTo>
                      <a:pt x="67" y="88"/>
                    </a:lnTo>
                    <a:lnTo>
                      <a:pt x="58" y="96"/>
                    </a:lnTo>
                    <a:lnTo>
                      <a:pt x="68" y="95"/>
                    </a:lnTo>
                    <a:lnTo>
                      <a:pt x="70" y="103"/>
                    </a:lnTo>
                    <a:lnTo>
                      <a:pt x="28" y="112"/>
                    </a:lnTo>
                    <a:lnTo>
                      <a:pt x="0" y="10"/>
                    </a:lnTo>
                    <a:close/>
                  </a:path>
                </a:pathLst>
              </a:custGeom>
              <a:solidFill>
                <a:srgbClr val="F0EFEB"/>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sp>
            <p:nvSpPr>
              <p:cNvPr id="252" name="Connecticut">
                <a:extLst>
                  <a:ext uri="{FF2B5EF4-FFF2-40B4-BE49-F238E27FC236}">
                    <a16:creationId xmlns:a16="http://schemas.microsoft.com/office/drawing/2014/main" id="{19584756-037C-7A67-0D2F-63D50A2B199B}"/>
                  </a:ext>
                </a:extLst>
              </p:cNvPr>
              <p:cNvSpPr>
                <a:spLocks/>
              </p:cNvSpPr>
              <p:nvPr/>
            </p:nvSpPr>
            <p:spPr bwMode="auto">
              <a:xfrm>
                <a:off x="7946768" y="2455417"/>
                <a:ext cx="265409" cy="248392"/>
              </a:xfrm>
              <a:custGeom>
                <a:avLst/>
                <a:gdLst>
                  <a:gd name="T0" fmla="*/ 11 w 114"/>
                  <a:gd name="T1" fmla="*/ 77 h 106"/>
                  <a:gd name="T2" fmla="*/ 9 w 114"/>
                  <a:gd name="T3" fmla="*/ 106 h 106"/>
                  <a:gd name="T4" fmla="*/ 19 w 114"/>
                  <a:gd name="T5" fmla="*/ 104 h 106"/>
                  <a:gd name="T6" fmla="*/ 41 w 114"/>
                  <a:gd name="T7" fmla="*/ 87 h 106"/>
                  <a:gd name="T8" fmla="*/ 47 w 114"/>
                  <a:gd name="T9" fmla="*/ 74 h 106"/>
                  <a:gd name="T10" fmla="*/ 52 w 114"/>
                  <a:gd name="T11" fmla="*/ 77 h 106"/>
                  <a:gd name="T12" fmla="*/ 82 w 114"/>
                  <a:gd name="T13" fmla="*/ 69 h 106"/>
                  <a:gd name="T14" fmla="*/ 83 w 114"/>
                  <a:gd name="T15" fmla="*/ 63 h 106"/>
                  <a:gd name="T16" fmla="*/ 88 w 114"/>
                  <a:gd name="T17" fmla="*/ 65 h 106"/>
                  <a:gd name="T18" fmla="*/ 94 w 114"/>
                  <a:gd name="T19" fmla="*/ 61 h 106"/>
                  <a:gd name="T20" fmla="*/ 103 w 114"/>
                  <a:gd name="T21" fmla="*/ 60 h 106"/>
                  <a:gd name="T22" fmla="*/ 114 w 114"/>
                  <a:gd name="T23" fmla="*/ 54 h 106"/>
                  <a:gd name="T24" fmla="*/ 103 w 114"/>
                  <a:gd name="T25" fmla="*/ 0 h 106"/>
                  <a:gd name="T26" fmla="*/ 0 w 114"/>
                  <a:gd name="T27" fmla="*/ 22 h 106"/>
                  <a:gd name="T28" fmla="*/ 11 w 114"/>
                  <a:gd name="T29" fmla="*/ 77 h 106"/>
                  <a:gd name="T30" fmla="*/ 11 w 114"/>
                  <a:gd name="T31" fmla="*/ 77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4"/>
                  <a:gd name="T49" fmla="*/ 0 h 106"/>
                  <a:gd name="T50" fmla="*/ 114 w 114"/>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4" h="106">
                    <a:moveTo>
                      <a:pt x="11" y="77"/>
                    </a:moveTo>
                    <a:lnTo>
                      <a:pt x="9" y="106"/>
                    </a:lnTo>
                    <a:lnTo>
                      <a:pt x="19" y="104"/>
                    </a:lnTo>
                    <a:lnTo>
                      <a:pt x="41" y="87"/>
                    </a:lnTo>
                    <a:lnTo>
                      <a:pt x="47" y="74"/>
                    </a:lnTo>
                    <a:lnTo>
                      <a:pt x="52" y="77"/>
                    </a:lnTo>
                    <a:lnTo>
                      <a:pt x="82" y="69"/>
                    </a:lnTo>
                    <a:lnTo>
                      <a:pt x="83" y="63"/>
                    </a:lnTo>
                    <a:lnTo>
                      <a:pt x="88" y="65"/>
                    </a:lnTo>
                    <a:lnTo>
                      <a:pt x="94" y="61"/>
                    </a:lnTo>
                    <a:lnTo>
                      <a:pt x="103" y="60"/>
                    </a:lnTo>
                    <a:lnTo>
                      <a:pt x="114" y="54"/>
                    </a:lnTo>
                    <a:lnTo>
                      <a:pt x="103" y="0"/>
                    </a:lnTo>
                    <a:lnTo>
                      <a:pt x="0" y="22"/>
                    </a:lnTo>
                    <a:lnTo>
                      <a:pt x="11" y="77"/>
                    </a:lnTo>
                    <a:close/>
                  </a:path>
                </a:pathLst>
              </a:custGeom>
              <a:solidFill>
                <a:srgbClr val="FFE47A"/>
              </a:solidFill>
              <a:ln w="9525">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sz="600"/>
              </a:p>
            </p:txBody>
          </p:sp>
        </p:grpSp>
        <p:sp>
          <p:nvSpPr>
            <p:cNvPr id="253" name="Teardrop 252">
              <a:extLst>
                <a:ext uri="{FF2B5EF4-FFF2-40B4-BE49-F238E27FC236}">
                  <a16:creationId xmlns:a16="http://schemas.microsoft.com/office/drawing/2014/main" id="{C21DEC1E-949B-FBCE-EACF-78358353DEF5}"/>
                </a:ext>
              </a:extLst>
            </p:cNvPr>
            <p:cNvSpPr/>
            <p:nvPr/>
          </p:nvSpPr>
          <p:spPr bwMode="auto">
            <a:xfrm rot="8119303">
              <a:off x="10653545" y="2920463"/>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54" name="Teardrop 253">
              <a:extLst>
                <a:ext uri="{FF2B5EF4-FFF2-40B4-BE49-F238E27FC236}">
                  <a16:creationId xmlns:a16="http://schemas.microsoft.com/office/drawing/2014/main" id="{96FD9ADA-DF9B-E3BF-4BC6-0D58ED712897}"/>
                </a:ext>
              </a:extLst>
            </p:cNvPr>
            <p:cNvSpPr/>
            <p:nvPr/>
          </p:nvSpPr>
          <p:spPr bwMode="auto">
            <a:xfrm rot="8119303">
              <a:off x="10610268" y="3023808"/>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55" name="Teardrop 254">
              <a:extLst>
                <a:ext uri="{FF2B5EF4-FFF2-40B4-BE49-F238E27FC236}">
                  <a16:creationId xmlns:a16="http://schemas.microsoft.com/office/drawing/2014/main" id="{44BF1944-D694-6FC8-90EA-BE4A358B3920}"/>
                </a:ext>
              </a:extLst>
            </p:cNvPr>
            <p:cNvSpPr/>
            <p:nvPr/>
          </p:nvSpPr>
          <p:spPr bwMode="auto">
            <a:xfrm rot="8119303">
              <a:off x="8986745" y="4714335"/>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56" name="Teardrop 255">
              <a:extLst>
                <a:ext uri="{FF2B5EF4-FFF2-40B4-BE49-F238E27FC236}">
                  <a16:creationId xmlns:a16="http://schemas.microsoft.com/office/drawing/2014/main" id="{559B2284-30FC-0590-2EC5-FC219F7DB94A}"/>
                </a:ext>
              </a:extLst>
            </p:cNvPr>
            <p:cNvSpPr/>
            <p:nvPr/>
          </p:nvSpPr>
          <p:spPr bwMode="auto">
            <a:xfrm rot="8119303">
              <a:off x="9401236" y="2994461"/>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57" name="Teardrop 256">
              <a:extLst>
                <a:ext uri="{FF2B5EF4-FFF2-40B4-BE49-F238E27FC236}">
                  <a16:creationId xmlns:a16="http://schemas.microsoft.com/office/drawing/2014/main" id="{21ABEDC2-905C-A4EC-28D8-724861B92368}"/>
                </a:ext>
              </a:extLst>
            </p:cNvPr>
            <p:cNvSpPr/>
            <p:nvPr/>
          </p:nvSpPr>
          <p:spPr bwMode="auto">
            <a:xfrm rot="8119303">
              <a:off x="8954810" y="3846367"/>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58" name="Teardrop 257">
              <a:extLst>
                <a:ext uri="{FF2B5EF4-FFF2-40B4-BE49-F238E27FC236}">
                  <a16:creationId xmlns:a16="http://schemas.microsoft.com/office/drawing/2014/main" id="{01118449-3ED2-0662-D6AB-B2E01070EF29}"/>
                </a:ext>
              </a:extLst>
            </p:cNvPr>
            <p:cNvSpPr/>
            <p:nvPr/>
          </p:nvSpPr>
          <p:spPr bwMode="auto">
            <a:xfrm rot="8119303">
              <a:off x="10948777" y="2636617"/>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59" name="Teardrop 258">
              <a:extLst>
                <a:ext uri="{FF2B5EF4-FFF2-40B4-BE49-F238E27FC236}">
                  <a16:creationId xmlns:a16="http://schemas.microsoft.com/office/drawing/2014/main" id="{F872B5C1-AF8D-8852-FF82-D51576314A7E}"/>
                </a:ext>
              </a:extLst>
            </p:cNvPr>
            <p:cNvSpPr/>
            <p:nvPr/>
          </p:nvSpPr>
          <p:spPr bwMode="auto">
            <a:xfrm rot="8119303">
              <a:off x="9765368" y="4009335"/>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60" name="Teardrop 259">
              <a:extLst>
                <a:ext uri="{FF2B5EF4-FFF2-40B4-BE49-F238E27FC236}">
                  <a16:creationId xmlns:a16="http://schemas.microsoft.com/office/drawing/2014/main" id="{C23DC93A-DF0D-24F7-EF3D-62FF4477FC76}"/>
                </a:ext>
              </a:extLst>
            </p:cNvPr>
            <p:cNvSpPr/>
            <p:nvPr/>
          </p:nvSpPr>
          <p:spPr bwMode="auto">
            <a:xfrm rot="8119303">
              <a:off x="8025824" y="4249373"/>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61" name="Teardrop 260">
              <a:extLst>
                <a:ext uri="{FF2B5EF4-FFF2-40B4-BE49-F238E27FC236}">
                  <a16:creationId xmlns:a16="http://schemas.microsoft.com/office/drawing/2014/main" id="{A1E42839-4730-BFBC-6898-D222C7E4D3B9}"/>
                </a:ext>
              </a:extLst>
            </p:cNvPr>
            <p:cNvSpPr/>
            <p:nvPr/>
          </p:nvSpPr>
          <p:spPr bwMode="auto">
            <a:xfrm rot="8119303">
              <a:off x="5067229" y="3728310"/>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62" name="Teardrop 261">
              <a:extLst>
                <a:ext uri="{FF2B5EF4-FFF2-40B4-BE49-F238E27FC236}">
                  <a16:creationId xmlns:a16="http://schemas.microsoft.com/office/drawing/2014/main" id="{AE7B7A21-82D8-4B8F-FFE3-9B7CBCDAC929}"/>
                </a:ext>
              </a:extLst>
            </p:cNvPr>
            <p:cNvSpPr/>
            <p:nvPr/>
          </p:nvSpPr>
          <p:spPr bwMode="auto">
            <a:xfrm rot="8119303">
              <a:off x="4982363" y="3192741"/>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63" name="Teardrop 262">
              <a:extLst>
                <a:ext uri="{FF2B5EF4-FFF2-40B4-BE49-F238E27FC236}">
                  <a16:creationId xmlns:a16="http://schemas.microsoft.com/office/drawing/2014/main" id="{DC5B7C23-F04C-BDB8-575D-0DD3E279156F}"/>
                </a:ext>
              </a:extLst>
            </p:cNvPr>
            <p:cNvSpPr/>
            <p:nvPr/>
          </p:nvSpPr>
          <p:spPr bwMode="auto">
            <a:xfrm rot="8119303">
              <a:off x="7835373" y="4799114"/>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64" name="Teardrop 263">
              <a:extLst>
                <a:ext uri="{FF2B5EF4-FFF2-40B4-BE49-F238E27FC236}">
                  <a16:creationId xmlns:a16="http://schemas.microsoft.com/office/drawing/2014/main" id="{2C399542-14EE-8F35-AC53-92A4F56E4075}"/>
                </a:ext>
              </a:extLst>
            </p:cNvPr>
            <p:cNvSpPr/>
            <p:nvPr/>
          </p:nvSpPr>
          <p:spPr bwMode="auto">
            <a:xfrm rot="8119303">
              <a:off x="8319162" y="3219079"/>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65" name="Teardrop 264">
              <a:extLst>
                <a:ext uri="{FF2B5EF4-FFF2-40B4-BE49-F238E27FC236}">
                  <a16:creationId xmlns:a16="http://schemas.microsoft.com/office/drawing/2014/main" id="{AB35E53C-1447-7A5A-C908-E44123B513CA}"/>
                </a:ext>
              </a:extLst>
            </p:cNvPr>
            <p:cNvSpPr/>
            <p:nvPr/>
          </p:nvSpPr>
          <p:spPr bwMode="auto">
            <a:xfrm rot="8119303">
              <a:off x="9162178" y="2683876"/>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66" name="Teardrop 265">
              <a:extLst>
                <a:ext uri="{FF2B5EF4-FFF2-40B4-BE49-F238E27FC236}">
                  <a16:creationId xmlns:a16="http://schemas.microsoft.com/office/drawing/2014/main" id="{C5E9BBD8-F823-F3B5-BA85-10EE5954A9F4}"/>
                </a:ext>
              </a:extLst>
            </p:cNvPr>
            <p:cNvSpPr/>
            <p:nvPr/>
          </p:nvSpPr>
          <p:spPr bwMode="auto">
            <a:xfrm rot="8119303">
              <a:off x="7939890" y="4635118"/>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67" name="Teardrop 266">
              <a:extLst>
                <a:ext uri="{FF2B5EF4-FFF2-40B4-BE49-F238E27FC236}">
                  <a16:creationId xmlns:a16="http://schemas.microsoft.com/office/drawing/2014/main" id="{DABBACA2-90C5-7304-E505-B20E1F2C1EF8}"/>
                </a:ext>
              </a:extLst>
            </p:cNvPr>
            <p:cNvSpPr/>
            <p:nvPr/>
          </p:nvSpPr>
          <p:spPr bwMode="auto">
            <a:xfrm rot="8119303">
              <a:off x="5540642" y="3369133"/>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68" name="Teardrop 267">
              <a:extLst>
                <a:ext uri="{FF2B5EF4-FFF2-40B4-BE49-F238E27FC236}">
                  <a16:creationId xmlns:a16="http://schemas.microsoft.com/office/drawing/2014/main" id="{D461AE6F-8635-6BDB-0D98-B8A779B28B03}"/>
                </a:ext>
              </a:extLst>
            </p:cNvPr>
            <p:cNvSpPr/>
            <p:nvPr/>
          </p:nvSpPr>
          <p:spPr bwMode="auto">
            <a:xfrm rot="8119303">
              <a:off x="10305621" y="3522209"/>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69" name="Teardrop 268">
              <a:extLst>
                <a:ext uri="{FF2B5EF4-FFF2-40B4-BE49-F238E27FC236}">
                  <a16:creationId xmlns:a16="http://schemas.microsoft.com/office/drawing/2014/main" id="{5002E38E-E30E-E3E6-5A1E-04D7013101AA}"/>
                </a:ext>
              </a:extLst>
            </p:cNvPr>
            <p:cNvSpPr/>
            <p:nvPr/>
          </p:nvSpPr>
          <p:spPr bwMode="auto">
            <a:xfrm rot="8119303">
              <a:off x="10279334" y="2393761"/>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70" name="Teardrop 269">
              <a:extLst>
                <a:ext uri="{FF2B5EF4-FFF2-40B4-BE49-F238E27FC236}">
                  <a16:creationId xmlns:a16="http://schemas.microsoft.com/office/drawing/2014/main" id="{03351ED4-94A8-5771-4B6D-94DD64CBEF58}"/>
                </a:ext>
              </a:extLst>
            </p:cNvPr>
            <p:cNvSpPr/>
            <p:nvPr/>
          </p:nvSpPr>
          <p:spPr bwMode="auto">
            <a:xfrm rot="8119303">
              <a:off x="8001581" y="4255984"/>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71" name="Teardrop 270">
              <a:extLst>
                <a:ext uri="{FF2B5EF4-FFF2-40B4-BE49-F238E27FC236}">
                  <a16:creationId xmlns:a16="http://schemas.microsoft.com/office/drawing/2014/main" id="{9A9C3AEF-0E4A-BA5D-2474-1AE0626A8D3E}"/>
                </a:ext>
              </a:extLst>
            </p:cNvPr>
            <p:cNvSpPr/>
            <p:nvPr/>
          </p:nvSpPr>
          <p:spPr bwMode="auto">
            <a:xfrm rot="8119303">
              <a:off x="9601775" y="3793127"/>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72" name="Teardrop 271">
              <a:extLst>
                <a:ext uri="{FF2B5EF4-FFF2-40B4-BE49-F238E27FC236}">
                  <a16:creationId xmlns:a16="http://schemas.microsoft.com/office/drawing/2014/main" id="{D8D58901-F0CF-6F1A-C260-E00BE8FF26C0}"/>
                </a:ext>
              </a:extLst>
            </p:cNvPr>
            <p:cNvSpPr/>
            <p:nvPr/>
          </p:nvSpPr>
          <p:spPr bwMode="auto">
            <a:xfrm rot="8119303">
              <a:off x="8046463" y="4252800"/>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73" name="Teardrop 272">
              <a:extLst>
                <a:ext uri="{FF2B5EF4-FFF2-40B4-BE49-F238E27FC236}">
                  <a16:creationId xmlns:a16="http://schemas.microsoft.com/office/drawing/2014/main" id="{F0DF2939-1013-B77B-41BF-A7A2919C8853}"/>
                </a:ext>
              </a:extLst>
            </p:cNvPr>
            <p:cNvSpPr/>
            <p:nvPr/>
          </p:nvSpPr>
          <p:spPr bwMode="auto">
            <a:xfrm rot="8119303">
              <a:off x="9208118" y="3596169"/>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74" name="Teardrop 273">
              <a:extLst>
                <a:ext uri="{FF2B5EF4-FFF2-40B4-BE49-F238E27FC236}">
                  <a16:creationId xmlns:a16="http://schemas.microsoft.com/office/drawing/2014/main" id="{83119C2D-4B0E-B4CC-4735-278B7D995CC0}"/>
                </a:ext>
              </a:extLst>
            </p:cNvPr>
            <p:cNvSpPr/>
            <p:nvPr/>
          </p:nvSpPr>
          <p:spPr bwMode="auto">
            <a:xfrm rot="8119303">
              <a:off x="10780616" y="2844813"/>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75" name="Teardrop 274">
              <a:extLst>
                <a:ext uri="{FF2B5EF4-FFF2-40B4-BE49-F238E27FC236}">
                  <a16:creationId xmlns:a16="http://schemas.microsoft.com/office/drawing/2014/main" id="{57DE4D05-7EC0-C4CC-53A8-A46CECD74E32}"/>
                </a:ext>
              </a:extLst>
            </p:cNvPr>
            <p:cNvSpPr/>
            <p:nvPr/>
          </p:nvSpPr>
          <p:spPr bwMode="auto">
            <a:xfrm rot="8119303">
              <a:off x="11213061" y="2281633"/>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76" name="Teardrop 275">
              <a:extLst>
                <a:ext uri="{FF2B5EF4-FFF2-40B4-BE49-F238E27FC236}">
                  <a16:creationId xmlns:a16="http://schemas.microsoft.com/office/drawing/2014/main" id="{DD9449B1-EC43-49D4-FB61-8B93F07FE994}"/>
                </a:ext>
              </a:extLst>
            </p:cNvPr>
            <p:cNvSpPr/>
            <p:nvPr/>
          </p:nvSpPr>
          <p:spPr bwMode="auto">
            <a:xfrm rot="8119303">
              <a:off x="11204627" y="2381003"/>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77" name="Teardrop 276">
              <a:extLst>
                <a:ext uri="{FF2B5EF4-FFF2-40B4-BE49-F238E27FC236}">
                  <a16:creationId xmlns:a16="http://schemas.microsoft.com/office/drawing/2014/main" id="{BCEB718A-9F4B-6831-D9CD-C4D7B18F355A}"/>
                </a:ext>
              </a:extLst>
            </p:cNvPr>
            <p:cNvSpPr/>
            <p:nvPr/>
          </p:nvSpPr>
          <p:spPr bwMode="auto">
            <a:xfrm rot="8119303">
              <a:off x="8851817" y="3257343"/>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78" name="Teardrop 277">
              <a:extLst>
                <a:ext uri="{FF2B5EF4-FFF2-40B4-BE49-F238E27FC236}">
                  <a16:creationId xmlns:a16="http://schemas.microsoft.com/office/drawing/2014/main" id="{8D50AFE5-F102-1B36-72BD-09F168E591F1}"/>
                </a:ext>
              </a:extLst>
            </p:cNvPr>
            <p:cNvSpPr/>
            <p:nvPr/>
          </p:nvSpPr>
          <p:spPr bwMode="auto">
            <a:xfrm rot="8119303">
              <a:off x="4648415" y="2957781"/>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79" name="Teardrop 278">
              <a:extLst>
                <a:ext uri="{FF2B5EF4-FFF2-40B4-BE49-F238E27FC236}">
                  <a16:creationId xmlns:a16="http://schemas.microsoft.com/office/drawing/2014/main" id="{79A3E139-EEC8-A382-DD9B-38B3A28F1BD5}"/>
                </a:ext>
              </a:extLst>
            </p:cNvPr>
            <p:cNvSpPr/>
            <p:nvPr/>
          </p:nvSpPr>
          <p:spPr bwMode="auto">
            <a:xfrm rot="8119303">
              <a:off x="11210699" y="2260354"/>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80" name="Teardrop 279">
              <a:extLst>
                <a:ext uri="{FF2B5EF4-FFF2-40B4-BE49-F238E27FC236}">
                  <a16:creationId xmlns:a16="http://schemas.microsoft.com/office/drawing/2014/main" id="{BEC75CEE-037A-D85E-46BD-83D845C7FB49}"/>
                </a:ext>
              </a:extLst>
            </p:cNvPr>
            <p:cNvSpPr/>
            <p:nvPr/>
          </p:nvSpPr>
          <p:spPr bwMode="auto">
            <a:xfrm rot="8119303">
              <a:off x="8483905" y="2179983"/>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81" name="Teardrop 280">
              <a:extLst>
                <a:ext uri="{FF2B5EF4-FFF2-40B4-BE49-F238E27FC236}">
                  <a16:creationId xmlns:a16="http://schemas.microsoft.com/office/drawing/2014/main" id="{8FD1FDCE-E1A4-8986-CA37-F57BF60AA109}"/>
                </a:ext>
              </a:extLst>
            </p:cNvPr>
            <p:cNvSpPr/>
            <p:nvPr/>
          </p:nvSpPr>
          <p:spPr bwMode="auto">
            <a:xfrm rot="8119303">
              <a:off x="4983872" y="1654534"/>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82" name="Teardrop 281">
              <a:extLst>
                <a:ext uri="{FF2B5EF4-FFF2-40B4-BE49-F238E27FC236}">
                  <a16:creationId xmlns:a16="http://schemas.microsoft.com/office/drawing/2014/main" id="{B3355103-1171-A4A2-87CB-1C1CD2E19104}"/>
                </a:ext>
              </a:extLst>
            </p:cNvPr>
            <p:cNvSpPr/>
            <p:nvPr/>
          </p:nvSpPr>
          <p:spPr bwMode="auto">
            <a:xfrm rot="8119303">
              <a:off x="4862007" y="1872407"/>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83" name="Teardrop 282">
              <a:extLst>
                <a:ext uri="{FF2B5EF4-FFF2-40B4-BE49-F238E27FC236}">
                  <a16:creationId xmlns:a16="http://schemas.microsoft.com/office/drawing/2014/main" id="{67303EE4-4299-D539-3368-DBACF30C7F87}"/>
                </a:ext>
              </a:extLst>
            </p:cNvPr>
            <p:cNvSpPr/>
            <p:nvPr/>
          </p:nvSpPr>
          <p:spPr bwMode="auto">
            <a:xfrm rot="8119303">
              <a:off x="4636752" y="2942903"/>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84" name="Teardrop 283">
              <a:extLst>
                <a:ext uri="{FF2B5EF4-FFF2-40B4-BE49-F238E27FC236}">
                  <a16:creationId xmlns:a16="http://schemas.microsoft.com/office/drawing/2014/main" id="{E6E8216A-07B4-CCFA-1D51-E5D6A58F22EA}"/>
                </a:ext>
              </a:extLst>
            </p:cNvPr>
            <p:cNvSpPr/>
            <p:nvPr/>
          </p:nvSpPr>
          <p:spPr bwMode="auto">
            <a:xfrm rot="8119303">
              <a:off x="5068621" y="3752011"/>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85" name="Teardrop 284">
              <a:extLst>
                <a:ext uri="{FF2B5EF4-FFF2-40B4-BE49-F238E27FC236}">
                  <a16:creationId xmlns:a16="http://schemas.microsoft.com/office/drawing/2014/main" id="{B4ABB44E-B07B-FBDD-C946-2B167FC21CA3}"/>
                </a:ext>
              </a:extLst>
            </p:cNvPr>
            <p:cNvSpPr/>
            <p:nvPr/>
          </p:nvSpPr>
          <p:spPr bwMode="auto">
            <a:xfrm rot="8119303">
              <a:off x="7448099" y="3332760"/>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86" name="Teardrop 285">
              <a:extLst>
                <a:ext uri="{FF2B5EF4-FFF2-40B4-BE49-F238E27FC236}">
                  <a16:creationId xmlns:a16="http://schemas.microsoft.com/office/drawing/2014/main" id="{1048787B-566C-0257-DD60-4FD8FCE1427F}"/>
                </a:ext>
              </a:extLst>
            </p:cNvPr>
            <p:cNvSpPr/>
            <p:nvPr/>
          </p:nvSpPr>
          <p:spPr bwMode="auto">
            <a:xfrm rot="8119303">
              <a:off x="8840912" y="3750751"/>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87" name="Teardrop 286">
              <a:extLst>
                <a:ext uri="{FF2B5EF4-FFF2-40B4-BE49-F238E27FC236}">
                  <a16:creationId xmlns:a16="http://schemas.microsoft.com/office/drawing/2014/main" id="{7036ACA4-18DC-3B59-055C-6C432A3CD99F}"/>
                </a:ext>
              </a:extLst>
            </p:cNvPr>
            <p:cNvSpPr/>
            <p:nvPr/>
          </p:nvSpPr>
          <p:spPr bwMode="auto">
            <a:xfrm rot="8119303">
              <a:off x="9627234" y="3669792"/>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88" name="Teardrop 287">
              <a:extLst>
                <a:ext uri="{FF2B5EF4-FFF2-40B4-BE49-F238E27FC236}">
                  <a16:creationId xmlns:a16="http://schemas.microsoft.com/office/drawing/2014/main" id="{AE174F09-76F3-B589-6CD8-A08CAC9D85B1}"/>
                </a:ext>
              </a:extLst>
            </p:cNvPr>
            <p:cNvSpPr/>
            <p:nvPr/>
          </p:nvSpPr>
          <p:spPr bwMode="auto">
            <a:xfrm rot="8092649">
              <a:off x="9911637" y="2676877"/>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89" name="Teardrop 288">
              <a:extLst>
                <a:ext uri="{FF2B5EF4-FFF2-40B4-BE49-F238E27FC236}">
                  <a16:creationId xmlns:a16="http://schemas.microsoft.com/office/drawing/2014/main" id="{77990C9D-27D0-32CC-249A-C83398A78715}"/>
                </a:ext>
              </a:extLst>
            </p:cNvPr>
            <p:cNvSpPr/>
            <p:nvPr/>
          </p:nvSpPr>
          <p:spPr bwMode="auto">
            <a:xfrm rot="8092649">
              <a:off x="10898322" y="2580848"/>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90" name="Teardrop 289">
              <a:extLst>
                <a:ext uri="{FF2B5EF4-FFF2-40B4-BE49-F238E27FC236}">
                  <a16:creationId xmlns:a16="http://schemas.microsoft.com/office/drawing/2014/main" id="{6A0340C0-31D8-C7A5-F74B-BB83525B2623}"/>
                </a:ext>
              </a:extLst>
            </p:cNvPr>
            <p:cNvSpPr/>
            <p:nvPr/>
          </p:nvSpPr>
          <p:spPr bwMode="auto">
            <a:xfrm rot="8092649">
              <a:off x="10816924" y="2956366"/>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91" name="Teardrop 290">
              <a:extLst>
                <a:ext uri="{FF2B5EF4-FFF2-40B4-BE49-F238E27FC236}">
                  <a16:creationId xmlns:a16="http://schemas.microsoft.com/office/drawing/2014/main" id="{3D09992E-748E-41E2-5D82-9AEF6CD4CD2A}"/>
                </a:ext>
              </a:extLst>
            </p:cNvPr>
            <p:cNvSpPr/>
            <p:nvPr/>
          </p:nvSpPr>
          <p:spPr bwMode="auto">
            <a:xfrm rot="8092649">
              <a:off x="11351966" y="2366027"/>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92" name="Teardrop 291">
              <a:extLst>
                <a:ext uri="{FF2B5EF4-FFF2-40B4-BE49-F238E27FC236}">
                  <a16:creationId xmlns:a16="http://schemas.microsoft.com/office/drawing/2014/main" id="{809BBFB1-4B67-7EEB-B50C-9B2766A5D4C0}"/>
                </a:ext>
              </a:extLst>
            </p:cNvPr>
            <p:cNvSpPr/>
            <p:nvPr/>
          </p:nvSpPr>
          <p:spPr bwMode="auto">
            <a:xfrm rot="8092649">
              <a:off x="7012817" y="3418554"/>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93" name="Teardrop 292">
              <a:extLst>
                <a:ext uri="{FF2B5EF4-FFF2-40B4-BE49-F238E27FC236}">
                  <a16:creationId xmlns:a16="http://schemas.microsoft.com/office/drawing/2014/main" id="{DF4F9B5F-42F4-A466-EC0C-580E8D8B449E}"/>
                </a:ext>
              </a:extLst>
            </p:cNvPr>
            <p:cNvSpPr/>
            <p:nvPr/>
          </p:nvSpPr>
          <p:spPr bwMode="auto">
            <a:xfrm rot="8092649">
              <a:off x="10380733" y="3418554"/>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94" name="Teardrop 293">
              <a:extLst>
                <a:ext uri="{FF2B5EF4-FFF2-40B4-BE49-F238E27FC236}">
                  <a16:creationId xmlns:a16="http://schemas.microsoft.com/office/drawing/2014/main" id="{5D86F8BD-E8B8-4852-F1A9-018D658D0E16}"/>
                </a:ext>
              </a:extLst>
            </p:cNvPr>
            <p:cNvSpPr/>
            <p:nvPr/>
          </p:nvSpPr>
          <p:spPr bwMode="auto">
            <a:xfrm rot="8092649">
              <a:off x="6478156" y="3143103"/>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95" name="Teardrop 294">
              <a:extLst>
                <a:ext uri="{FF2B5EF4-FFF2-40B4-BE49-F238E27FC236}">
                  <a16:creationId xmlns:a16="http://schemas.microsoft.com/office/drawing/2014/main" id="{6CA79EC4-B756-B3A6-D555-948F0CEEF815}"/>
                </a:ext>
              </a:extLst>
            </p:cNvPr>
            <p:cNvSpPr/>
            <p:nvPr/>
          </p:nvSpPr>
          <p:spPr bwMode="auto">
            <a:xfrm rot="8092649">
              <a:off x="10415128" y="2321145"/>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96" name="Teardrop 295">
              <a:extLst>
                <a:ext uri="{FF2B5EF4-FFF2-40B4-BE49-F238E27FC236}">
                  <a16:creationId xmlns:a16="http://schemas.microsoft.com/office/drawing/2014/main" id="{08456917-B9D9-1EA8-0123-5D569F5A94FA}"/>
                </a:ext>
              </a:extLst>
            </p:cNvPr>
            <p:cNvSpPr/>
            <p:nvPr/>
          </p:nvSpPr>
          <p:spPr bwMode="auto">
            <a:xfrm rot="8092649">
              <a:off x="8916266" y="3069000"/>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97" name="Teardrop 296">
              <a:extLst>
                <a:ext uri="{FF2B5EF4-FFF2-40B4-BE49-F238E27FC236}">
                  <a16:creationId xmlns:a16="http://schemas.microsoft.com/office/drawing/2014/main" id="{ECAB9141-CD34-1AC7-DDE3-DD21A06CB226}"/>
                </a:ext>
              </a:extLst>
            </p:cNvPr>
            <p:cNvSpPr/>
            <p:nvPr/>
          </p:nvSpPr>
          <p:spPr bwMode="auto">
            <a:xfrm rot="8092649">
              <a:off x="6926944" y="2959627"/>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98" name="Teardrop 297">
              <a:extLst>
                <a:ext uri="{FF2B5EF4-FFF2-40B4-BE49-F238E27FC236}">
                  <a16:creationId xmlns:a16="http://schemas.microsoft.com/office/drawing/2014/main" id="{84694881-8797-8481-2E92-2B3DD706B94C}"/>
                </a:ext>
              </a:extLst>
            </p:cNvPr>
            <p:cNvSpPr/>
            <p:nvPr/>
          </p:nvSpPr>
          <p:spPr bwMode="auto">
            <a:xfrm rot="8092649">
              <a:off x="6924555" y="2987014"/>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299" name="Teardrop 298">
              <a:extLst>
                <a:ext uri="{FF2B5EF4-FFF2-40B4-BE49-F238E27FC236}">
                  <a16:creationId xmlns:a16="http://schemas.microsoft.com/office/drawing/2014/main" id="{110E60EE-7AC7-BF9D-0A60-EA5949105679}"/>
                </a:ext>
              </a:extLst>
            </p:cNvPr>
            <p:cNvSpPr/>
            <p:nvPr/>
          </p:nvSpPr>
          <p:spPr bwMode="auto">
            <a:xfrm rot="8092649">
              <a:off x="11162449" y="2279349"/>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00" name="Teardrop 299">
              <a:extLst>
                <a:ext uri="{FF2B5EF4-FFF2-40B4-BE49-F238E27FC236}">
                  <a16:creationId xmlns:a16="http://schemas.microsoft.com/office/drawing/2014/main" id="{5C405B73-6D38-5F58-CB25-829A6EF558A0}"/>
                </a:ext>
              </a:extLst>
            </p:cNvPr>
            <p:cNvSpPr/>
            <p:nvPr/>
          </p:nvSpPr>
          <p:spPr bwMode="auto">
            <a:xfrm rot="8092649">
              <a:off x="7852241" y="2660481"/>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01" name="Teardrop 300">
              <a:extLst>
                <a:ext uri="{FF2B5EF4-FFF2-40B4-BE49-F238E27FC236}">
                  <a16:creationId xmlns:a16="http://schemas.microsoft.com/office/drawing/2014/main" id="{2F1658D5-AB83-E0A3-7194-FF52C9D607B8}"/>
                </a:ext>
              </a:extLst>
            </p:cNvPr>
            <p:cNvSpPr/>
            <p:nvPr/>
          </p:nvSpPr>
          <p:spPr bwMode="auto">
            <a:xfrm rot="8092649">
              <a:off x="9663622" y="2998536"/>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02" name="Teardrop 301">
              <a:extLst>
                <a:ext uri="{FF2B5EF4-FFF2-40B4-BE49-F238E27FC236}">
                  <a16:creationId xmlns:a16="http://schemas.microsoft.com/office/drawing/2014/main" id="{9952FC7C-EE21-8E69-596A-B27DE99C1391}"/>
                </a:ext>
              </a:extLst>
            </p:cNvPr>
            <p:cNvSpPr/>
            <p:nvPr/>
          </p:nvSpPr>
          <p:spPr bwMode="auto">
            <a:xfrm rot="8092649">
              <a:off x="9699461" y="3717164"/>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03" name="Teardrop 302">
              <a:extLst>
                <a:ext uri="{FF2B5EF4-FFF2-40B4-BE49-F238E27FC236}">
                  <a16:creationId xmlns:a16="http://schemas.microsoft.com/office/drawing/2014/main" id="{B73ACC35-9B4E-88D1-6F5A-6C2AF1826255}"/>
                </a:ext>
              </a:extLst>
            </p:cNvPr>
            <p:cNvSpPr/>
            <p:nvPr/>
          </p:nvSpPr>
          <p:spPr bwMode="auto">
            <a:xfrm rot="8092649">
              <a:off x="9669847" y="3944936"/>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04" name="Teardrop 303">
              <a:extLst>
                <a:ext uri="{FF2B5EF4-FFF2-40B4-BE49-F238E27FC236}">
                  <a16:creationId xmlns:a16="http://schemas.microsoft.com/office/drawing/2014/main" id="{B9DA79F4-CB26-D2FD-F5FD-10D6F4133535}"/>
                </a:ext>
              </a:extLst>
            </p:cNvPr>
            <p:cNvSpPr/>
            <p:nvPr/>
          </p:nvSpPr>
          <p:spPr bwMode="auto">
            <a:xfrm rot="8092649">
              <a:off x="10224143" y="4492756"/>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05" name="Teardrop 304">
              <a:extLst>
                <a:ext uri="{FF2B5EF4-FFF2-40B4-BE49-F238E27FC236}">
                  <a16:creationId xmlns:a16="http://schemas.microsoft.com/office/drawing/2014/main" id="{FB8EEDE2-7354-76BF-016F-DB57004EB916}"/>
                </a:ext>
              </a:extLst>
            </p:cNvPr>
            <p:cNvSpPr/>
            <p:nvPr/>
          </p:nvSpPr>
          <p:spPr bwMode="auto">
            <a:xfrm rot="8092649">
              <a:off x="6977796" y="2918447"/>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06" name="Teardrop 305">
              <a:extLst>
                <a:ext uri="{FF2B5EF4-FFF2-40B4-BE49-F238E27FC236}">
                  <a16:creationId xmlns:a16="http://schemas.microsoft.com/office/drawing/2014/main" id="{198241FD-7827-24AA-8EA3-B13355515EEF}"/>
                </a:ext>
              </a:extLst>
            </p:cNvPr>
            <p:cNvSpPr/>
            <p:nvPr/>
          </p:nvSpPr>
          <p:spPr bwMode="auto">
            <a:xfrm rot="8092649">
              <a:off x="11211660" y="2253761"/>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07" name="Teardrop 306">
              <a:extLst>
                <a:ext uri="{FF2B5EF4-FFF2-40B4-BE49-F238E27FC236}">
                  <a16:creationId xmlns:a16="http://schemas.microsoft.com/office/drawing/2014/main" id="{7F5F6133-67CA-76DC-84F7-A997AE5655F2}"/>
                </a:ext>
              </a:extLst>
            </p:cNvPr>
            <p:cNvSpPr/>
            <p:nvPr/>
          </p:nvSpPr>
          <p:spPr bwMode="auto">
            <a:xfrm rot="8092649">
              <a:off x="11340422" y="2366027"/>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08" name="Teardrop 307">
              <a:extLst>
                <a:ext uri="{FF2B5EF4-FFF2-40B4-BE49-F238E27FC236}">
                  <a16:creationId xmlns:a16="http://schemas.microsoft.com/office/drawing/2014/main" id="{1B1CBEA5-57FC-BD20-356B-FFC1888CABC1}"/>
                </a:ext>
              </a:extLst>
            </p:cNvPr>
            <p:cNvSpPr/>
            <p:nvPr/>
          </p:nvSpPr>
          <p:spPr bwMode="auto">
            <a:xfrm rot="8092649">
              <a:off x="9649194" y="2432700"/>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09" name="Teardrop 308">
              <a:extLst>
                <a:ext uri="{FF2B5EF4-FFF2-40B4-BE49-F238E27FC236}">
                  <a16:creationId xmlns:a16="http://schemas.microsoft.com/office/drawing/2014/main" id="{3542F1B5-638B-6096-1784-103241FBDB9D}"/>
                </a:ext>
              </a:extLst>
            </p:cNvPr>
            <p:cNvSpPr/>
            <p:nvPr/>
          </p:nvSpPr>
          <p:spPr bwMode="auto">
            <a:xfrm rot="8092649">
              <a:off x="11055505" y="2418898"/>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10" name="Teardrop 309">
              <a:extLst>
                <a:ext uri="{FF2B5EF4-FFF2-40B4-BE49-F238E27FC236}">
                  <a16:creationId xmlns:a16="http://schemas.microsoft.com/office/drawing/2014/main" id="{1F8397AD-E30E-3DA2-6F70-9A74DE15DEC7}"/>
                </a:ext>
              </a:extLst>
            </p:cNvPr>
            <p:cNvSpPr/>
            <p:nvPr/>
          </p:nvSpPr>
          <p:spPr bwMode="auto">
            <a:xfrm rot="8092649">
              <a:off x="8857780" y="3164391"/>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11" name="Teardrop 310">
              <a:extLst>
                <a:ext uri="{FF2B5EF4-FFF2-40B4-BE49-F238E27FC236}">
                  <a16:creationId xmlns:a16="http://schemas.microsoft.com/office/drawing/2014/main" id="{21E0A080-20FB-7261-98D7-77680FFEF2F0}"/>
                </a:ext>
              </a:extLst>
            </p:cNvPr>
            <p:cNvSpPr/>
            <p:nvPr/>
          </p:nvSpPr>
          <p:spPr bwMode="auto">
            <a:xfrm rot="8092649">
              <a:off x="9123785" y="2740137"/>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12" name="Teardrop 311">
              <a:extLst>
                <a:ext uri="{FF2B5EF4-FFF2-40B4-BE49-F238E27FC236}">
                  <a16:creationId xmlns:a16="http://schemas.microsoft.com/office/drawing/2014/main" id="{209EB2BA-DAE6-5385-F960-2CCD86217A35}"/>
                </a:ext>
              </a:extLst>
            </p:cNvPr>
            <p:cNvSpPr/>
            <p:nvPr/>
          </p:nvSpPr>
          <p:spPr bwMode="auto">
            <a:xfrm rot="8092649">
              <a:off x="11064720" y="2333338"/>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13" name="Teardrop 312">
              <a:extLst>
                <a:ext uri="{FF2B5EF4-FFF2-40B4-BE49-F238E27FC236}">
                  <a16:creationId xmlns:a16="http://schemas.microsoft.com/office/drawing/2014/main" id="{7A88F1BF-048B-03DB-BC88-3854CFEFE768}"/>
                </a:ext>
              </a:extLst>
            </p:cNvPr>
            <p:cNvSpPr/>
            <p:nvPr/>
          </p:nvSpPr>
          <p:spPr bwMode="auto">
            <a:xfrm rot="8171611">
              <a:off x="11222091" y="2278847"/>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14" name="Teardrop 313">
              <a:extLst>
                <a:ext uri="{FF2B5EF4-FFF2-40B4-BE49-F238E27FC236}">
                  <a16:creationId xmlns:a16="http://schemas.microsoft.com/office/drawing/2014/main" id="{917FC60F-EAC9-8BB0-06C6-9A5099729F49}"/>
                </a:ext>
              </a:extLst>
            </p:cNvPr>
            <p:cNvSpPr/>
            <p:nvPr/>
          </p:nvSpPr>
          <p:spPr bwMode="auto">
            <a:xfrm rot="8171611">
              <a:off x="11235352" y="2268415"/>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15" name="Teardrop 314">
              <a:extLst>
                <a:ext uri="{FF2B5EF4-FFF2-40B4-BE49-F238E27FC236}">
                  <a16:creationId xmlns:a16="http://schemas.microsoft.com/office/drawing/2014/main" id="{1B8A00E4-3804-A4C0-03C8-9A2923F596F2}"/>
                </a:ext>
              </a:extLst>
            </p:cNvPr>
            <p:cNvSpPr/>
            <p:nvPr/>
          </p:nvSpPr>
          <p:spPr bwMode="auto">
            <a:xfrm rot="8171611">
              <a:off x="6623305" y="3758321"/>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16" name="Teardrop 315">
              <a:extLst>
                <a:ext uri="{FF2B5EF4-FFF2-40B4-BE49-F238E27FC236}">
                  <a16:creationId xmlns:a16="http://schemas.microsoft.com/office/drawing/2014/main" id="{BA114011-4B2D-9684-415A-B45D2C235D83}"/>
                </a:ext>
              </a:extLst>
            </p:cNvPr>
            <p:cNvSpPr/>
            <p:nvPr/>
          </p:nvSpPr>
          <p:spPr bwMode="auto">
            <a:xfrm rot="8171611">
              <a:off x="6704728" y="3683145"/>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17" name="Teardrop 316">
              <a:extLst>
                <a:ext uri="{FF2B5EF4-FFF2-40B4-BE49-F238E27FC236}">
                  <a16:creationId xmlns:a16="http://schemas.microsoft.com/office/drawing/2014/main" id="{9AD6330E-9120-496E-A141-FF890293FA8B}"/>
                </a:ext>
              </a:extLst>
            </p:cNvPr>
            <p:cNvSpPr/>
            <p:nvPr/>
          </p:nvSpPr>
          <p:spPr bwMode="auto">
            <a:xfrm rot="8171611">
              <a:off x="4880160" y="1873151"/>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18" name="Teardrop 317">
              <a:extLst>
                <a:ext uri="{FF2B5EF4-FFF2-40B4-BE49-F238E27FC236}">
                  <a16:creationId xmlns:a16="http://schemas.microsoft.com/office/drawing/2014/main" id="{063AFDCA-5860-6950-A948-BEBE4CA8985B}"/>
                </a:ext>
              </a:extLst>
            </p:cNvPr>
            <p:cNvSpPr/>
            <p:nvPr/>
          </p:nvSpPr>
          <p:spPr bwMode="auto">
            <a:xfrm rot="8171611">
              <a:off x="10424272" y="3303682"/>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19" name="Teardrop 318">
              <a:extLst>
                <a:ext uri="{FF2B5EF4-FFF2-40B4-BE49-F238E27FC236}">
                  <a16:creationId xmlns:a16="http://schemas.microsoft.com/office/drawing/2014/main" id="{18565BFE-EA1E-C6E9-648B-0759ADAEC622}"/>
                </a:ext>
              </a:extLst>
            </p:cNvPr>
            <p:cNvSpPr/>
            <p:nvPr/>
          </p:nvSpPr>
          <p:spPr bwMode="auto">
            <a:xfrm rot="8171611">
              <a:off x="9483856" y="3638264"/>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20" name="Teardrop 319">
              <a:extLst>
                <a:ext uri="{FF2B5EF4-FFF2-40B4-BE49-F238E27FC236}">
                  <a16:creationId xmlns:a16="http://schemas.microsoft.com/office/drawing/2014/main" id="{7F870514-1969-51C3-9844-7AB55BDA8457}"/>
                </a:ext>
              </a:extLst>
            </p:cNvPr>
            <p:cNvSpPr/>
            <p:nvPr/>
          </p:nvSpPr>
          <p:spPr bwMode="auto">
            <a:xfrm rot="8171611">
              <a:off x="7857042" y="5174465"/>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21" name="Teardrop 320">
              <a:extLst>
                <a:ext uri="{FF2B5EF4-FFF2-40B4-BE49-F238E27FC236}">
                  <a16:creationId xmlns:a16="http://schemas.microsoft.com/office/drawing/2014/main" id="{460DBA0D-143C-6326-AEE1-D4A6E038A81D}"/>
                </a:ext>
              </a:extLst>
            </p:cNvPr>
            <p:cNvSpPr/>
            <p:nvPr/>
          </p:nvSpPr>
          <p:spPr bwMode="auto">
            <a:xfrm rot="8171611">
              <a:off x="10601801" y="3113615"/>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22" name="Teardrop 321">
              <a:extLst>
                <a:ext uri="{FF2B5EF4-FFF2-40B4-BE49-F238E27FC236}">
                  <a16:creationId xmlns:a16="http://schemas.microsoft.com/office/drawing/2014/main" id="{A58AD39D-5596-7305-7BF0-1E14BD66E84C}"/>
                </a:ext>
              </a:extLst>
            </p:cNvPr>
            <p:cNvSpPr/>
            <p:nvPr/>
          </p:nvSpPr>
          <p:spPr bwMode="auto">
            <a:xfrm rot="8171611">
              <a:off x="4923560" y="1740970"/>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23" name="Teardrop 322">
              <a:extLst>
                <a:ext uri="{FF2B5EF4-FFF2-40B4-BE49-F238E27FC236}">
                  <a16:creationId xmlns:a16="http://schemas.microsoft.com/office/drawing/2014/main" id="{93055368-3E76-8745-3B40-FC246736DDAC}"/>
                </a:ext>
              </a:extLst>
            </p:cNvPr>
            <p:cNvSpPr/>
            <p:nvPr/>
          </p:nvSpPr>
          <p:spPr bwMode="auto">
            <a:xfrm rot="8171611">
              <a:off x="9419946" y="2991622"/>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24" name="Teardrop 323">
              <a:extLst>
                <a:ext uri="{FF2B5EF4-FFF2-40B4-BE49-F238E27FC236}">
                  <a16:creationId xmlns:a16="http://schemas.microsoft.com/office/drawing/2014/main" id="{D898D8E5-2F29-8DB4-ECBA-F5FDFD94E60D}"/>
                </a:ext>
              </a:extLst>
            </p:cNvPr>
            <p:cNvSpPr/>
            <p:nvPr/>
          </p:nvSpPr>
          <p:spPr bwMode="auto">
            <a:xfrm rot="8171611">
              <a:off x="8253806" y="3216923"/>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25" name="Teardrop 324">
              <a:extLst>
                <a:ext uri="{FF2B5EF4-FFF2-40B4-BE49-F238E27FC236}">
                  <a16:creationId xmlns:a16="http://schemas.microsoft.com/office/drawing/2014/main" id="{6648B767-6300-3991-DFB0-7D0AF8D9B316}"/>
                </a:ext>
              </a:extLst>
            </p:cNvPr>
            <p:cNvSpPr/>
            <p:nvPr/>
          </p:nvSpPr>
          <p:spPr bwMode="auto">
            <a:xfrm rot="8171611">
              <a:off x="10836429" y="2796760"/>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26" name="Teardrop 325">
              <a:extLst>
                <a:ext uri="{FF2B5EF4-FFF2-40B4-BE49-F238E27FC236}">
                  <a16:creationId xmlns:a16="http://schemas.microsoft.com/office/drawing/2014/main" id="{5C653730-B62C-B266-9576-B9920C184B45}"/>
                </a:ext>
              </a:extLst>
            </p:cNvPr>
            <p:cNvSpPr/>
            <p:nvPr/>
          </p:nvSpPr>
          <p:spPr bwMode="auto">
            <a:xfrm rot="8171611">
              <a:off x="4677344" y="2941962"/>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27" name="Teardrop 326">
              <a:extLst>
                <a:ext uri="{FF2B5EF4-FFF2-40B4-BE49-F238E27FC236}">
                  <a16:creationId xmlns:a16="http://schemas.microsoft.com/office/drawing/2014/main" id="{0C6CD257-C867-9923-0FB8-0537D0D7DB05}"/>
                </a:ext>
              </a:extLst>
            </p:cNvPr>
            <p:cNvSpPr/>
            <p:nvPr/>
          </p:nvSpPr>
          <p:spPr bwMode="auto">
            <a:xfrm rot="8171611">
              <a:off x="9525893" y="3592496"/>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28" name="Teardrop 327">
              <a:extLst>
                <a:ext uri="{FF2B5EF4-FFF2-40B4-BE49-F238E27FC236}">
                  <a16:creationId xmlns:a16="http://schemas.microsoft.com/office/drawing/2014/main" id="{EFA32873-FB4E-1C17-F067-F0A51F595A46}"/>
                </a:ext>
              </a:extLst>
            </p:cNvPr>
            <p:cNvSpPr/>
            <p:nvPr/>
          </p:nvSpPr>
          <p:spPr bwMode="auto">
            <a:xfrm rot="8171611">
              <a:off x="6952011" y="2884749"/>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29" name="Teardrop 328">
              <a:extLst>
                <a:ext uri="{FF2B5EF4-FFF2-40B4-BE49-F238E27FC236}">
                  <a16:creationId xmlns:a16="http://schemas.microsoft.com/office/drawing/2014/main" id="{26CC6305-984D-BB0D-604E-476C53FFE757}"/>
                </a:ext>
              </a:extLst>
            </p:cNvPr>
            <p:cNvSpPr/>
            <p:nvPr/>
          </p:nvSpPr>
          <p:spPr bwMode="auto">
            <a:xfrm rot="8171611">
              <a:off x="6970370" y="2996452"/>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30" name="Teardrop 329">
              <a:extLst>
                <a:ext uri="{FF2B5EF4-FFF2-40B4-BE49-F238E27FC236}">
                  <a16:creationId xmlns:a16="http://schemas.microsoft.com/office/drawing/2014/main" id="{B1B67F2B-1A4E-AFA5-AD5B-5F6FA1BAEDAD}"/>
                </a:ext>
              </a:extLst>
            </p:cNvPr>
            <p:cNvSpPr/>
            <p:nvPr/>
          </p:nvSpPr>
          <p:spPr bwMode="auto">
            <a:xfrm rot="8171611">
              <a:off x="8854845" y="4626216"/>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31" name="Teardrop 330">
              <a:extLst>
                <a:ext uri="{FF2B5EF4-FFF2-40B4-BE49-F238E27FC236}">
                  <a16:creationId xmlns:a16="http://schemas.microsoft.com/office/drawing/2014/main" id="{F6CB2576-6FDC-19F1-513B-735A79860AAB}"/>
                </a:ext>
              </a:extLst>
            </p:cNvPr>
            <p:cNvSpPr/>
            <p:nvPr/>
          </p:nvSpPr>
          <p:spPr bwMode="auto">
            <a:xfrm rot="8171611">
              <a:off x="8497837" y="2274205"/>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32" name="Teardrop 331">
              <a:extLst>
                <a:ext uri="{FF2B5EF4-FFF2-40B4-BE49-F238E27FC236}">
                  <a16:creationId xmlns:a16="http://schemas.microsoft.com/office/drawing/2014/main" id="{5E9B513B-6AD8-1946-54E7-09F83BD12640}"/>
                </a:ext>
              </a:extLst>
            </p:cNvPr>
            <p:cNvSpPr/>
            <p:nvPr/>
          </p:nvSpPr>
          <p:spPr bwMode="auto">
            <a:xfrm rot="8171611">
              <a:off x="10123102" y="3566592"/>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33" name="Teardrop 332">
              <a:extLst>
                <a:ext uri="{FF2B5EF4-FFF2-40B4-BE49-F238E27FC236}">
                  <a16:creationId xmlns:a16="http://schemas.microsoft.com/office/drawing/2014/main" id="{9E69047B-43F5-38F1-61FA-3091AD6A374A}"/>
                </a:ext>
              </a:extLst>
            </p:cNvPr>
            <p:cNvSpPr/>
            <p:nvPr/>
          </p:nvSpPr>
          <p:spPr bwMode="auto">
            <a:xfrm rot="8171611">
              <a:off x="5150022" y="2886908"/>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34" name="Teardrop 333">
              <a:extLst>
                <a:ext uri="{FF2B5EF4-FFF2-40B4-BE49-F238E27FC236}">
                  <a16:creationId xmlns:a16="http://schemas.microsoft.com/office/drawing/2014/main" id="{AA6D1883-B90A-6B43-C79F-55E8FAB5FC4A}"/>
                </a:ext>
              </a:extLst>
            </p:cNvPr>
            <p:cNvSpPr/>
            <p:nvPr/>
          </p:nvSpPr>
          <p:spPr bwMode="auto">
            <a:xfrm rot="8171611">
              <a:off x="10173324" y="2811641"/>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35" name="Teardrop 334">
              <a:extLst>
                <a:ext uri="{FF2B5EF4-FFF2-40B4-BE49-F238E27FC236}">
                  <a16:creationId xmlns:a16="http://schemas.microsoft.com/office/drawing/2014/main" id="{599E8ABE-6F32-EAD4-C922-21B3C0315870}"/>
                </a:ext>
              </a:extLst>
            </p:cNvPr>
            <p:cNvSpPr/>
            <p:nvPr/>
          </p:nvSpPr>
          <p:spPr bwMode="auto">
            <a:xfrm rot="8171611">
              <a:off x="10498526" y="2906914"/>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36" name="Teardrop 335">
              <a:extLst>
                <a:ext uri="{FF2B5EF4-FFF2-40B4-BE49-F238E27FC236}">
                  <a16:creationId xmlns:a16="http://schemas.microsoft.com/office/drawing/2014/main" id="{E268F028-9A12-8047-ACFE-1E980714B3D3}"/>
                </a:ext>
              </a:extLst>
            </p:cNvPr>
            <p:cNvSpPr/>
            <p:nvPr/>
          </p:nvSpPr>
          <p:spPr bwMode="auto">
            <a:xfrm rot="8171611">
              <a:off x="6623189" y="4324007"/>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37" name="Teardrop 336">
              <a:extLst>
                <a:ext uri="{FF2B5EF4-FFF2-40B4-BE49-F238E27FC236}">
                  <a16:creationId xmlns:a16="http://schemas.microsoft.com/office/drawing/2014/main" id="{8D307739-48D6-54CE-9540-D0420171A7F4}"/>
                </a:ext>
              </a:extLst>
            </p:cNvPr>
            <p:cNvSpPr/>
            <p:nvPr/>
          </p:nvSpPr>
          <p:spPr bwMode="auto">
            <a:xfrm rot="8083143">
              <a:off x="7884295" y="5156950"/>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38" name="Teardrop 337">
              <a:extLst>
                <a:ext uri="{FF2B5EF4-FFF2-40B4-BE49-F238E27FC236}">
                  <a16:creationId xmlns:a16="http://schemas.microsoft.com/office/drawing/2014/main" id="{621BDC0A-7C35-5D63-B38D-57439AE540B6}"/>
                </a:ext>
              </a:extLst>
            </p:cNvPr>
            <p:cNvSpPr/>
            <p:nvPr/>
          </p:nvSpPr>
          <p:spPr bwMode="auto">
            <a:xfrm rot="8083143">
              <a:off x="10504595" y="3313274"/>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39" name="Teardrop 338">
              <a:extLst>
                <a:ext uri="{FF2B5EF4-FFF2-40B4-BE49-F238E27FC236}">
                  <a16:creationId xmlns:a16="http://schemas.microsoft.com/office/drawing/2014/main" id="{919C7212-E382-1523-07CF-C8BE0768BABE}"/>
                </a:ext>
              </a:extLst>
            </p:cNvPr>
            <p:cNvSpPr/>
            <p:nvPr/>
          </p:nvSpPr>
          <p:spPr bwMode="auto">
            <a:xfrm rot="8083143">
              <a:off x="5132257" y="1331998"/>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40" name="Teardrop 339">
              <a:extLst>
                <a:ext uri="{FF2B5EF4-FFF2-40B4-BE49-F238E27FC236}">
                  <a16:creationId xmlns:a16="http://schemas.microsoft.com/office/drawing/2014/main" id="{FE5BEED1-EA20-A514-9A2D-4D3B84F5D178}"/>
                </a:ext>
              </a:extLst>
            </p:cNvPr>
            <p:cNvSpPr/>
            <p:nvPr/>
          </p:nvSpPr>
          <p:spPr bwMode="auto">
            <a:xfrm rot="8083143">
              <a:off x="5056165" y="3766559"/>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41" name="Teardrop 340">
              <a:extLst>
                <a:ext uri="{FF2B5EF4-FFF2-40B4-BE49-F238E27FC236}">
                  <a16:creationId xmlns:a16="http://schemas.microsoft.com/office/drawing/2014/main" id="{08FBA943-E4E1-473F-2F23-9DDF0AF06FA5}"/>
                </a:ext>
              </a:extLst>
            </p:cNvPr>
            <p:cNvSpPr/>
            <p:nvPr/>
          </p:nvSpPr>
          <p:spPr bwMode="auto">
            <a:xfrm rot="8083143">
              <a:off x="6918584" y="2991958"/>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42" name="Teardrop 341">
              <a:extLst>
                <a:ext uri="{FF2B5EF4-FFF2-40B4-BE49-F238E27FC236}">
                  <a16:creationId xmlns:a16="http://schemas.microsoft.com/office/drawing/2014/main" id="{48D849BD-92D6-28E3-AAE6-8ADFECB78242}"/>
                </a:ext>
              </a:extLst>
            </p:cNvPr>
            <p:cNvSpPr/>
            <p:nvPr/>
          </p:nvSpPr>
          <p:spPr bwMode="auto">
            <a:xfrm rot="8083143">
              <a:off x="5846674" y="3946143"/>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43" name="Teardrop 342">
              <a:extLst>
                <a:ext uri="{FF2B5EF4-FFF2-40B4-BE49-F238E27FC236}">
                  <a16:creationId xmlns:a16="http://schemas.microsoft.com/office/drawing/2014/main" id="{B2B42757-24C2-F862-55C9-CD1231416D39}"/>
                </a:ext>
              </a:extLst>
            </p:cNvPr>
            <p:cNvSpPr/>
            <p:nvPr/>
          </p:nvSpPr>
          <p:spPr bwMode="auto">
            <a:xfrm rot="8083143">
              <a:off x="6662781" y="2842027"/>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44" name="Teardrop 343">
              <a:extLst>
                <a:ext uri="{FF2B5EF4-FFF2-40B4-BE49-F238E27FC236}">
                  <a16:creationId xmlns:a16="http://schemas.microsoft.com/office/drawing/2014/main" id="{4D09C3AC-FB40-2869-482B-9B7169C4AE71}"/>
                </a:ext>
              </a:extLst>
            </p:cNvPr>
            <p:cNvSpPr/>
            <p:nvPr/>
          </p:nvSpPr>
          <p:spPr bwMode="auto">
            <a:xfrm rot="8083143">
              <a:off x="10604735" y="2999876"/>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45" name="Teardrop 344">
              <a:extLst>
                <a:ext uri="{FF2B5EF4-FFF2-40B4-BE49-F238E27FC236}">
                  <a16:creationId xmlns:a16="http://schemas.microsoft.com/office/drawing/2014/main" id="{719F3429-C82E-CFD0-AFC7-E3651D69DD08}"/>
                </a:ext>
              </a:extLst>
            </p:cNvPr>
            <p:cNvSpPr/>
            <p:nvPr/>
          </p:nvSpPr>
          <p:spPr bwMode="auto">
            <a:xfrm rot="8083143">
              <a:off x="11207330" y="2265268"/>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46" name="Teardrop 345">
              <a:extLst>
                <a:ext uri="{FF2B5EF4-FFF2-40B4-BE49-F238E27FC236}">
                  <a16:creationId xmlns:a16="http://schemas.microsoft.com/office/drawing/2014/main" id="{580A00AC-48E8-BB6A-F246-60397E1F1050}"/>
                </a:ext>
              </a:extLst>
            </p:cNvPr>
            <p:cNvSpPr/>
            <p:nvPr/>
          </p:nvSpPr>
          <p:spPr bwMode="auto">
            <a:xfrm rot="8083143">
              <a:off x="9756531" y="3667005"/>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47" name="Teardrop 346">
              <a:extLst>
                <a:ext uri="{FF2B5EF4-FFF2-40B4-BE49-F238E27FC236}">
                  <a16:creationId xmlns:a16="http://schemas.microsoft.com/office/drawing/2014/main" id="{59006B90-6595-C6EA-5104-0CF8740EC59F}"/>
                </a:ext>
              </a:extLst>
            </p:cNvPr>
            <p:cNvSpPr/>
            <p:nvPr/>
          </p:nvSpPr>
          <p:spPr bwMode="auto">
            <a:xfrm rot="8083143">
              <a:off x="10963931" y="2328125"/>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48" name="Teardrop 347">
              <a:extLst>
                <a:ext uri="{FF2B5EF4-FFF2-40B4-BE49-F238E27FC236}">
                  <a16:creationId xmlns:a16="http://schemas.microsoft.com/office/drawing/2014/main" id="{864F750E-DC1D-4AE6-4FF1-541AB548D76A}"/>
                </a:ext>
              </a:extLst>
            </p:cNvPr>
            <p:cNvSpPr/>
            <p:nvPr/>
          </p:nvSpPr>
          <p:spPr bwMode="auto">
            <a:xfrm rot="8083143">
              <a:off x="11012488" y="2519481"/>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49" name="Teardrop 348">
              <a:extLst>
                <a:ext uri="{FF2B5EF4-FFF2-40B4-BE49-F238E27FC236}">
                  <a16:creationId xmlns:a16="http://schemas.microsoft.com/office/drawing/2014/main" id="{91345108-261D-D572-4A5D-8031DD8D6621}"/>
                </a:ext>
              </a:extLst>
            </p:cNvPr>
            <p:cNvSpPr/>
            <p:nvPr/>
          </p:nvSpPr>
          <p:spPr bwMode="auto">
            <a:xfrm rot="8083143">
              <a:off x="4954350" y="2713722"/>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50" name="Teardrop 349">
              <a:extLst>
                <a:ext uri="{FF2B5EF4-FFF2-40B4-BE49-F238E27FC236}">
                  <a16:creationId xmlns:a16="http://schemas.microsoft.com/office/drawing/2014/main" id="{12EB7DE2-B331-9608-A193-9EAE04BCAF2A}"/>
                </a:ext>
              </a:extLst>
            </p:cNvPr>
            <p:cNvSpPr/>
            <p:nvPr/>
          </p:nvSpPr>
          <p:spPr bwMode="auto">
            <a:xfrm rot="8083143">
              <a:off x="5054319" y="3722728"/>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51" name="Teardrop 350">
              <a:extLst>
                <a:ext uri="{FF2B5EF4-FFF2-40B4-BE49-F238E27FC236}">
                  <a16:creationId xmlns:a16="http://schemas.microsoft.com/office/drawing/2014/main" id="{3562AF23-A6FE-5630-920E-4CECBD261F05}"/>
                </a:ext>
              </a:extLst>
            </p:cNvPr>
            <p:cNvSpPr/>
            <p:nvPr/>
          </p:nvSpPr>
          <p:spPr bwMode="auto">
            <a:xfrm rot="8083143">
              <a:off x="6899316" y="2991674"/>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52" name="Teardrop 351">
              <a:extLst>
                <a:ext uri="{FF2B5EF4-FFF2-40B4-BE49-F238E27FC236}">
                  <a16:creationId xmlns:a16="http://schemas.microsoft.com/office/drawing/2014/main" id="{D5B4FCBD-7AF3-5EA9-0D18-B97BF32C408A}"/>
                </a:ext>
              </a:extLst>
            </p:cNvPr>
            <p:cNvSpPr/>
            <p:nvPr/>
          </p:nvSpPr>
          <p:spPr bwMode="auto">
            <a:xfrm rot="8083143">
              <a:off x="10752713" y="2850326"/>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53" name="Teardrop 352">
              <a:extLst>
                <a:ext uri="{FF2B5EF4-FFF2-40B4-BE49-F238E27FC236}">
                  <a16:creationId xmlns:a16="http://schemas.microsoft.com/office/drawing/2014/main" id="{9EC98ABC-954D-B861-B7F8-227B066ED33A}"/>
                </a:ext>
              </a:extLst>
            </p:cNvPr>
            <p:cNvSpPr/>
            <p:nvPr/>
          </p:nvSpPr>
          <p:spPr bwMode="auto">
            <a:xfrm rot="8083143">
              <a:off x="8998039" y="2632920"/>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54" name="Teardrop 353">
              <a:extLst>
                <a:ext uri="{FF2B5EF4-FFF2-40B4-BE49-F238E27FC236}">
                  <a16:creationId xmlns:a16="http://schemas.microsoft.com/office/drawing/2014/main" id="{A3D21654-3AFC-677C-6E55-7CC1ECC02A6A}"/>
                </a:ext>
              </a:extLst>
            </p:cNvPr>
            <p:cNvSpPr/>
            <p:nvPr/>
          </p:nvSpPr>
          <p:spPr bwMode="auto">
            <a:xfrm rot="8083143">
              <a:off x="8313589" y="3216613"/>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55" name="Teardrop 354">
              <a:extLst>
                <a:ext uri="{FF2B5EF4-FFF2-40B4-BE49-F238E27FC236}">
                  <a16:creationId xmlns:a16="http://schemas.microsoft.com/office/drawing/2014/main" id="{3C6C2E52-A8D1-EC8B-47EF-04FE6D77008C}"/>
                </a:ext>
              </a:extLst>
            </p:cNvPr>
            <p:cNvSpPr/>
            <p:nvPr/>
          </p:nvSpPr>
          <p:spPr bwMode="auto">
            <a:xfrm rot="8083143">
              <a:off x="9552873" y="3515710"/>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56" name="Teardrop 355">
              <a:extLst>
                <a:ext uri="{FF2B5EF4-FFF2-40B4-BE49-F238E27FC236}">
                  <a16:creationId xmlns:a16="http://schemas.microsoft.com/office/drawing/2014/main" id="{F591E6D7-A8CC-0A96-5D31-79BB6FB438A0}"/>
                </a:ext>
              </a:extLst>
            </p:cNvPr>
            <p:cNvSpPr/>
            <p:nvPr/>
          </p:nvSpPr>
          <p:spPr bwMode="auto">
            <a:xfrm rot="8083143">
              <a:off x="11221495" y="2198661"/>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57" name="Teardrop 356">
              <a:extLst>
                <a:ext uri="{FF2B5EF4-FFF2-40B4-BE49-F238E27FC236}">
                  <a16:creationId xmlns:a16="http://schemas.microsoft.com/office/drawing/2014/main" id="{2E96DDD0-DB3D-2021-E3A4-3730BD9282B3}"/>
                </a:ext>
              </a:extLst>
            </p:cNvPr>
            <p:cNvSpPr/>
            <p:nvPr/>
          </p:nvSpPr>
          <p:spPr bwMode="auto">
            <a:xfrm rot="8083143">
              <a:off x="8523213" y="3564989"/>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58" name="Teardrop 357">
              <a:extLst>
                <a:ext uri="{FF2B5EF4-FFF2-40B4-BE49-F238E27FC236}">
                  <a16:creationId xmlns:a16="http://schemas.microsoft.com/office/drawing/2014/main" id="{05FFB254-1281-7282-E55B-8EDBD054F96D}"/>
                </a:ext>
              </a:extLst>
            </p:cNvPr>
            <p:cNvSpPr/>
            <p:nvPr/>
          </p:nvSpPr>
          <p:spPr bwMode="auto">
            <a:xfrm rot="8083143">
              <a:off x="7603889" y="2898469"/>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59" name="Teardrop 358">
              <a:extLst>
                <a:ext uri="{FF2B5EF4-FFF2-40B4-BE49-F238E27FC236}">
                  <a16:creationId xmlns:a16="http://schemas.microsoft.com/office/drawing/2014/main" id="{5EA518B4-8478-0BE9-CB4E-6E1598C72A55}"/>
                </a:ext>
              </a:extLst>
            </p:cNvPr>
            <p:cNvSpPr/>
            <p:nvPr/>
          </p:nvSpPr>
          <p:spPr bwMode="auto">
            <a:xfrm rot="8083143">
              <a:off x="8038717" y="2903596"/>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60" name="Teardrop 359">
              <a:extLst>
                <a:ext uri="{FF2B5EF4-FFF2-40B4-BE49-F238E27FC236}">
                  <a16:creationId xmlns:a16="http://schemas.microsoft.com/office/drawing/2014/main" id="{1F5F6EE3-4FFF-539D-81B0-94CB4C5F5736}"/>
                </a:ext>
              </a:extLst>
            </p:cNvPr>
            <p:cNvSpPr/>
            <p:nvPr/>
          </p:nvSpPr>
          <p:spPr bwMode="auto">
            <a:xfrm rot="8083143">
              <a:off x="6740583" y="3593382"/>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61" name="Teardrop 360">
              <a:extLst>
                <a:ext uri="{FF2B5EF4-FFF2-40B4-BE49-F238E27FC236}">
                  <a16:creationId xmlns:a16="http://schemas.microsoft.com/office/drawing/2014/main" id="{0F42CED9-66B9-54B0-5759-32AA5C37B35D}"/>
                </a:ext>
              </a:extLst>
            </p:cNvPr>
            <p:cNvSpPr/>
            <p:nvPr/>
          </p:nvSpPr>
          <p:spPr bwMode="auto">
            <a:xfrm rot="8083143">
              <a:off x="11263569" y="5306428"/>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62" name="Teardrop 361">
              <a:extLst>
                <a:ext uri="{FF2B5EF4-FFF2-40B4-BE49-F238E27FC236}">
                  <a16:creationId xmlns:a16="http://schemas.microsoft.com/office/drawing/2014/main" id="{31B8A9D8-D5FB-C27E-238A-B85ADD26AC44}"/>
                </a:ext>
              </a:extLst>
            </p:cNvPr>
            <p:cNvSpPr/>
            <p:nvPr/>
          </p:nvSpPr>
          <p:spPr bwMode="auto">
            <a:xfrm rot="8083143">
              <a:off x="7071631" y="2796649"/>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63" name="Teardrop 362">
              <a:extLst>
                <a:ext uri="{FF2B5EF4-FFF2-40B4-BE49-F238E27FC236}">
                  <a16:creationId xmlns:a16="http://schemas.microsoft.com/office/drawing/2014/main" id="{F8AEA602-9077-6A8A-3799-4E77CBBECE39}"/>
                </a:ext>
              </a:extLst>
            </p:cNvPr>
            <p:cNvSpPr/>
            <p:nvPr/>
          </p:nvSpPr>
          <p:spPr bwMode="auto">
            <a:xfrm rot="8083143">
              <a:off x="9418104" y="4046652"/>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64" name="Teardrop 363">
              <a:extLst>
                <a:ext uri="{FF2B5EF4-FFF2-40B4-BE49-F238E27FC236}">
                  <a16:creationId xmlns:a16="http://schemas.microsoft.com/office/drawing/2014/main" id="{D69B58EA-DC6A-32EC-F77D-7C1D41625A9C}"/>
                </a:ext>
              </a:extLst>
            </p:cNvPr>
            <p:cNvSpPr/>
            <p:nvPr/>
          </p:nvSpPr>
          <p:spPr bwMode="auto">
            <a:xfrm rot="8083143">
              <a:off x="10582295" y="3106581"/>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66" name="TNTP Partners">
              <a:extLst>
                <a:ext uri="{FF2B5EF4-FFF2-40B4-BE49-F238E27FC236}">
                  <a16:creationId xmlns:a16="http://schemas.microsoft.com/office/drawing/2014/main" id="{45816F15-7DC4-9EC0-AACD-52810293385B}"/>
                </a:ext>
              </a:extLst>
            </p:cNvPr>
            <p:cNvSpPr/>
            <p:nvPr/>
          </p:nvSpPr>
          <p:spPr>
            <a:xfrm>
              <a:off x="7863698" y="6013997"/>
              <a:ext cx="3909843" cy="307777"/>
            </a:xfrm>
            <a:prstGeom prst="rect">
              <a:avLst/>
            </a:prstGeom>
            <a:solidFill>
              <a:schemeClr val="bg1"/>
            </a:solidFill>
          </p:spPr>
          <p:txBody>
            <a:bodyPr wrap="square" lIns="68580" tIns="34290" rIns="68580" bIns="34290" anchor="t">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spcAft>
                  <a:spcPts val="225"/>
                </a:spcAft>
                <a:defRPr/>
              </a:pPr>
              <a:r>
                <a:rPr lang="en-US" sz="1050">
                  <a:latin typeface="Franklin Gothic Demi" panose="020B0703020102020204" pitchFamily="34" charset="0"/>
                  <a:cs typeface="Arial"/>
                </a:rPr>
                <a:t>Current TNTP Partners, December 2025</a:t>
              </a:r>
            </a:p>
          </p:txBody>
        </p:sp>
        <p:grpSp>
          <p:nvGrpSpPr>
            <p:cNvPr id="367" name="Key">
              <a:extLst>
                <a:ext uri="{FF2B5EF4-FFF2-40B4-BE49-F238E27FC236}">
                  <a16:creationId xmlns:a16="http://schemas.microsoft.com/office/drawing/2014/main" id="{B4DD647D-4CD1-2732-7497-BCD6B2F9FB3F}"/>
                </a:ext>
              </a:extLst>
            </p:cNvPr>
            <p:cNvGrpSpPr/>
            <p:nvPr/>
          </p:nvGrpSpPr>
          <p:grpSpPr>
            <a:xfrm>
              <a:off x="4554179" y="5662865"/>
              <a:ext cx="2423088" cy="398428"/>
              <a:chOff x="597094" y="6072897"/>
              <a:chExt cx="2760871" cy="453970"/>
            </a:xfrm>
          </p:grpSpPr>
          <p:sp>
            <p:nvSpPr>
              <p:cNvPr id="368" name="Oval 367">
                <a:extLst>
                  <a:ext uri="{FF2B5EF4-FFF2-40B4-BE49-F238E27FC236}">
                    <a16:creationId xmlns:a16="http://schemas.microsoft.com/office/drawing/2014/main" id="{0AADE4C8-728A-B594-B4E0-E16A976E85F2}"/>
                  </a:ext>
                </a:extLst>
              </p:cNvPr>
              <p:cNvSpPr/>
              <p:nvPr/>
            </p:nvSpPr>
            <p:spPr bwMode="auto">
              <a:xfrm>
                <a:off x="597094" y="6335215"/>
                <a:ext cx="157477" cy="157477"/>
              </a:xfrm>
              <a:prstGeom prst="ellipse">
                <a:avLst/>
              </a:prstGeom>
              <a:solidFill>
                <a:schemeClr val="tx1"/>
              </a:solidFill>
              <a:ln w="19050" algn="ctr">
                <a:solidFill>
                  <a:schemeClr val="tx1"/>
                </a:solidFill>
                <a:round/>
                <a:headEnd/>
                <a:tailEnd type="triangle" w="med" len="med"/>
              </a:ln>
            </p:spPr>
            <p:txBody>
              <a:bodyPr wrap="none" lIns="0" rIns="0"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788"/>
              </a:p>
            </p:txBody>
          </p:sp>
          <p:sp>
            <p:nvSpPr>
              <p:cNvPr id="369" name="Rectangle 368">
                <a:extLst>
                  <a:ext uri="{FF2B5EF4-FFF2-40B4-BE49-F238E27FC236}">
                    <a16:creationId xmlns:a16="http://schemas.microsoft.com/office/drawing/2014/main" id="{CE874F97-0C49-6382-A5B1-D8B86CF34CD1}"/>
                  </a:ext>
                </a:extLst>
              </p:cNvPr>
              <p:cNvSpPr/>
              <p:nvPr/>
            </p:nvSpPr>
            <p:spPr>
              <a:xfrm>
                <a:off x="699865" y="6072897"/>
                <a:ext cx="2658100" cy="453970"/>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spcAft>
                    <a:spcPts val="225"/>
                  </a:spcAft>
                  <a:defRPr/>
                </a:pPr>
                <a:r>
                  <a:rPr lang="en-US" sz="788"/>
                  <a:t>Statewide/State Department of Education</a:t>
                </a:r>
              </a:p>
              <a:p>
                <a:pPr>
                  <a:spcAft>
                    <a:spcPts val="225"/>
                  </a:spcAft>
                  <a:defRPr/>
                </a:pPr>
                <a:r>
                  <a:rPr lang="en-US" sz="788"/>
                  <a:t>School District/CMO</a:t>
                </a:r>
              </a:p>
            </p:txBody>
          </p:sp>
          <p:sp>
            <p:nvSpPr>
              <p:cNvPr id="370" name="Oval 369">
                <a:extLst>
                  <a:ext uri="{FF2B5EF4-FFF2-40B4-BE49-F238E27FC236}">
                    <a16:creationId xmlns:a16="http://schemas.microsoft.com/office/drawing/2014/main" id="{07B18FC9-D528-9921-0D5C-739F8121AA81}"/>
                  </a:ext>
                </a:extLst>
              </p:cNvPr>
              <p:cNvSpPr/>
              <p:nvPr/>
            </p:nvSpPr>
            <p:spPr bwMode="auto">
              <a:xfrm>
                <a:off x="597094" y="6124363"/>
                <a:ext cx="157477" cy="157477"/>
              </a:xfrm>
              <a:prstGeom prst="ellipse">
                <a:avLst/>
              </a:prstGeom>
              <a:solidFill>
                <a:srgbClr val="FFE47A"/>
              </a:solidFill>
              <a:ln w="19050" algn="ctr">
                <a:solidFill>
                  <a:schemeClr val="accent2"/>
                </a:solidFill>
                <a:round/>
                <a:headEnd/>
                <a:tailEnd type="triangle" w="med" len="med"/>
              </a:ln>
            </p:spPr>
            <p:txBody>
              <a:bodyPr wrap="none" lIns="0" rIns="0"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788">
                  <a:solidFill>
                    <a:schemeClr val="accent1"/>
                  </a:solidFill>
                </a:endParaRPr>
              </a:p>
            </p:txBody>
          </p:sp>
        </p:grpSp>
        <p:sp>
          <p:nvSpPr>
            <p:cNvPr id="371" name="Teardrop 370">
              <a:extLst>
                <a:ext uri="{FF2B5EF4-FFF2-40B4-BE49-F238E27FC236}">
                  <a16:creationId xmlns:a16="http://schemas.microsoft.com/office/drawing/2014/main" id="{493D63AC-663D-8D1C-F3D4-8684FF171D6F}"/>
                </a:ext>
              </a:extLst>
            </p:cNvPr>
            <p:cNvSpPr/>
            <p:nvPr/>
          </p:nvSpPr>
          <p:spPr bwMode="auto">
            <a:xfrm rot="7932897">
              <a:off x="8628020" y="3994976"/>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72" name="Teardrop 371">
              <a:extLst>
                <a:ext uri="{FF2B5EF4-FFF2-40B4-BE49-F238E27FC236}">
                  <a16:creationId xmlns:a16="http://schemas.microsoft.com/office/drawing/2014/main" id="{32603734-CF5D-7B3F-FB3E-C00C64FB044D}"/>
                </a:ext>
              </a:extLst>
            </p:cNvPr>
            <p:cNvSpPr/>
            <p:nvPr/>
          </p:nvSpPr>
          <p:spPr bwMode="auto">
            <a:xfrm rot="7932897">
              <a:off x="4647816" y="2960397"/>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73" name="Teardrop 372">
              <a:extLst>
                <a:ext uri="{FF2B5EF4-FFF2-40B4-BE49-F238E27FC236}">
                  <a16:creationId xmlns:a16="http://schemas.microsoft.com/office/drawing/2014/main" id="{E0D919A6-F9DA-A31C-62F2-6E02FF7D87BA}"/>
                </a:ext>
              </a:extLst>
            </p:cNvPr>
            <p:cNvSpPr/>
            <p:nvPr/>
          </p:nvSpPr>
          <p:spPr bwMode="auto">
            <a:xfrm rot="7932897">
              <a:off x="8227612" y="4776259"/>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74" name="Teardrop 373">
              <a:extLst>
                <a:ext uri="{FF2B5EF4-FFF2-40B4-BE49-F238E27FC236}">
                  <a16:creationId xmlns:a16="http://schemas.microsoft.com/office/drawing/2014/main" id="{2A78A578-8D63-AA49-DE59-CA39BBCF7E60}"/>
                </a:ext>
              </a:extLst>
            </p:cNvPr>
            <p:cNvSpPr/>
            <p:nvPr/>
          </p:nvSpPr>
          <p:spPr bwMode="auto">
            <a:xfrm rot="7932897">
              <a:off x="9240739" y="3419122"/>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75" name="Teardrop 374">
              <a:extLst>
                <a:ext uri="{FF2B5EF4-FFF2-40B4-BE49-F238E27FC236}">
                  <a16:creationId xmlns:a16="http://schemas.microsoft.com/office/drawing/2014/main" id="{CEC52669-BE70-C73F-1995-663BE3C7728B}"/>
                </a:ext>
              </a:extLst>
            </p:cNvPr>
            <p:cNvSpPr/>
            <p:nvPr/>
          </p:nvSpPr>
          <p:spPr bwMode="auto">
            <a:xfrm rot="7932897">
              <a:off x="11226056" y="2188419"/>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76" name="Teardrop 375">
              <a:extLst>
                <a:ext uri="{FF2B5EF4-FFF2-40B4-BE49-F238E27FC236}">
                  <a16:creationId xmlns:a16="http://schemas.microsoft.com/office/drawing/2014/main" id="{374E4C76-2A7E-57D5-192B-8239B1D15F95}"/>
                </a:ext>
              </a:extLst>
            </p:cNvPr>
            <p:cNvSpPr/>
            <p:nvPr/>
          </p:nvSpPr>
          <p:spPr bwMode="auto">
            <a:xfrm rot="7932897">
              <a:off x="11059857" y="2507464"/>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77" name="Teardrop 376">
              <a:extLst>
                <a:ext uri="{FF2B5EF4-FFF2-40B4-BE49-F238E27FC236}">
                  <a16:creationId xmlns:a16="http://schemas.microsoft.com/office/drawing/2014/main" id="{7C41CA52-6C03-EF55-1FE3-965AE26B7594}"/>
                </a:ext>
              </a:extLst>
            </p:cNvPr>
            <p:cNvSpPr/>
            <p:nvPr/>
          </p:nvSpPr>
          <p:spPr bwMode="auto">
            <a:xfrm rot="7932897">
              <a:off x="11122921" y="2425173"/>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78" name="Teardrop 377">
              <a:extLst>
                <a:ext uri="{FF2B5EF4-FFF2-40B4-BE49-F238E27FC236}">
                  <a16:creationId xmlns:a16="http://schemas.microsoft.com/office/drawing/2014/main" id="{BBB33426-8B8A-30F5-AA2E-B5FE8F97F115}"/>
                </a:ext>
              </a:extLst>
            </p:cNvPr>
            <p:cNvSpPr/>
            <p:nvPr/>
          </p:nvSpPr>
          <p:spPr bwMode="auto">
            <a:xfrm rot="7932897">
              <a:off x="8581860" y="4113981"/>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79" name="Teardrop 378">
              <a:extLst>
                <a:ext uri="{FF2B5EF4-FFF2-40B4-BE49-F238E27FC236}">
                  <a16:creationId xmlns:a16="http://schemas.microsoft.com/office/drawing/2014/main" id="{F36AACD2-0A46-1346-F376-FC7C347B0857}"/>
                </a:ext>
              </a:extLst>
            </p:cNvPr>
            <p:cNvSpPr/>
            <p:nvPr/>
          </p:nvSpPr>
          <p:spPr bwMode="auto">
            <a:xfrm rot="7932897">
              <a:off x="8632200" y="3955668"/>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sp>
          <p:nvSpPr>
            <p:cNvPr id="380" name="Teardrop 379">
              <a:extLst>
                <a:ext uri="{FF2B5EF4-FFF2-40B4-BE49-F238E27FC236}">
                  <a16:creationId xmlns:a16="http://schemas.microsoft.com/office/drawing/2014/main" id="{3169F544-E817-1E3F-473F-0E351B8503FF}"/>
                </a:ext>
              </a:extLst>
            </p:cNvPr>
            <p:cNvSpPr/>
            <p:nvPr/>
          </p:nvSpPr>
          <p:spPr bwMode="auto">
            <a:xfrm rot="7932897">
              <a:off x="4875718" y="2798374"/>
              <a:ext cx="128404" cy="128404"/>
            </a:xfrm>
            <a:prstGeom prst="teardrop">
              <a:avLst/>
            </a:prstGeom>
            <a:solidFill>
              <a:schemeClr val="tx1"/>
            </a:solidFill>
            <a:ln w="12700" algn="ctr">
              <a:solidFill>
                <a:schemeClr val="bg1"/>
              </a:solidFill>
              <a:round/>
              <a:headEnd/>
              <a:tailEnd type="triangle" w="med" len="med"/>
            </a:ln>
          </p:spPr>
          <p:txBody>
            <a:bodyPr wrap="none" rtlCol="0"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defRPr/>
              </a:pPr>
              <a:endParaRPr lang="en-US" sz="675"/>
            </a:p>
          </p:txBody>
        </p:sp>
      </p:grpSp>
      <p:sp>
        <p:nvSpPr>
          <p:cNvPr id="4" name="Slide Number Placeholder 3">
            <a:extLst>
              <a:ext uri="{FF2B5EF4-FFF2-40B4-BE49-F238E27FC236}">
                <a16:creationId xmlns:a16="http://schemas.microsoft.com/office/drawing/2014/main" id="{88129636-88EC-18B1-2274-9EA7E0A93803}"/>
              </a:ext>
              <a:ext uri="{C183D7F6-B498-43B3-948B-1728B52AA6E4}">
                <adec:decorative xmlns:adec="http://schemas.microsoft.com/office/drawing/2017/decorative" val="1"/>
              </a:ext>
            </a:extLst>
          </p:cNvPr>
          <p:cNvSpPr>
            <a:spLocks noGrp="1"/>
          </p:cNvSpPr>
          <p:nvPr>
            <p:ph type="sldNum" sz="quarter" idx="4"/>
          </p:nvPr>
        </p:nvSpPr>
        <p:spPr/>
        <p:txBody>
          <a:bodyPr/>
          <a:lstStyle/>
          <a:p>
            <a:r>
              <a:rPr lang="en-US"/>
              <a:t>   </a:t>
            </a:r>
            <a:fld id="{D0D390DC-57D8-49B4-9CD9-3DB7D0E54954}" type="slidenum">
              <a:rPr lang="en-US" smtClean="0"/>
              <a:pPr/>
              <a:t>9</a:t>
            </a:fld>
            <a:endParaRPr lang="en-US"/>
          </a:p>
        </p:txBody>
      </p:sp>
    </p:spTree>
    <p:extLst>
      <p:ext uri="{BB962C8B-B14F-4D97-AF65-F5344CB8AC3E}">
        <p14:creationId xmlns:p14="http://schemas.microsoft.com/office/powerpoint/2010/main" val="1982675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BDC7ADF0B22446AC188F79F5340BAD" ma:contentTypeVersion="14" ma:contentTypeDescription="Create a new document." ma:contentTypeScope="" ma:versionID="ddeb667e97ceeb530de59de96c73cfb2">
  <xsd:schema xmlns:xsd="http://www.w3.org/2001/XMLSchema" xmlns:xs="http://www.w3.org/2001/XMLSchema" xmlns:p="http://schemas.microsoft.com/office/2006/metadata/properties" xmlns:ns2="226b3f45-688e-4ae8-97e5-0f6df17e371d" xmlns:ns3="63cf2070-8453-49ae-947f-2a4a8c3afb21" targetNamespace="http://schemas.microsoft.com/office/2006/metadata/properties" ma:root="true" ma:fieldsID="7c3fe7a3d167caaacb91ea9433ec782c" ns2:_="" ns3:_="">
    <xsd:import namespace="226b3f45-688e-4ae8-97e5-0f6df17e371d"/>
    <xsd:import namespace="63cf2070-8453-49ae-947f-2a4a8c3afb2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6b3f45-688e-4ae8-97e5-0f6df17e37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31b4cd8-19e9-47e5-9dbe-912c970427e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3cf2070-8453-49ae-947f-2a4a8c3afb2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558c44c-bdea-4df3-be45-6203b1bd1a1d}" ma:internalName="TaxCatchAll" ma:showField="CatchAllData" ma:web="63cf2070-8453-49ae-947f-2a4a8c3afb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3cf2070-8453-49ae-947f-2a4a8c3afb21" xsi:nil="true"/>
    <lcf76f155ced4ddcb4097134ff3c332f xmlns="226b3f45-688e-4ae8-97e5-0f6df17e371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031F1F-DD57-4FC8-AAD0-130F4D86ED3F}">
  <ds:schemaRefs>
    <ds:schemaRef ds:uri="226b3f45-688e-4ae8-97e5-0f6df17e371d"/>
    <ds:schemaRef ds:uri="63cf2070-8453-49ae-947f-2a4a8c3afb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49BDAD6-E971-4960-8460-B61A1EFE4E2D}">
  <ds:schemaRefs>
    <ds:schemaRef ds:uri="226b3f45-688e-4ae8-97e5-0f6df17e371d"/>
    <ds:schemaRef ds:uri="63cf2070-8453-49ae-947f-2a4a8c3afb2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C8A0734-5B67-4A26-A845-B2DF116043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1424</Words>
  <Application>Microsoft Office PowerPoint</Application>
  <PresentationFormat>On-screen Show (4:3)</PresentationFormat>
  <Paragraphs>174</Paragraphs>
  <Slides>21</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Aptos</vt:lpstr>
      <vt:lpstr>Aptos Display</vt:lpstr>
      <vt:lpstr>Arial</vt:lpstr>
      <vt:lpstr>Calibri</vt:lpstr>
      <vt:lpstr>Franklin Gothic Demi</vt:lpstr>
      <vt:lpstr>Franklin Gothic Heavy</vt:lpstr>
      <vt:lpstr>Libre Franklin Black</vt:lpstr>
      <vt:lpstr>Open Sans</vt:lpstr>
      <vt:lpstr>Office Theme</vt:lpstr>
      <vt:lpstr>PowerPoint Presentation</vt:lpstr>
      <vt:lpstr>PowerPoint Presentation</vt:lpstr>
      <vt:lpstr>The Spark</vt:lpstr>
      <vt:lpstr>Strategic Partnerships</vt:lpstr>
      <vt:lpstr>Building Trust</vt:lpstr>
      <vt:lpstr>Partnership Architecture  </vt:lpstr>
      <vt:lpstr>PowerPoint Presentation</vt:lpstr>
      <vt:lpstr>Who We Are</vt:lpstr>
      <vt:lpstr>Catalyzing Change in the Field</vt:lpstr>
      <vt:lpstr>What We Do</vt:lpstr>
      <vt:lpstr>Reading Proﬁciency by Third Grade:</vt:lpstr>
      <vt:lpstr>PowerPoint Presentation</vt:lpstr>
      <vt:lpstr>PowerPoint Presentation</vt:lpstr>
      <vt:lpstr>OUR PROGRAM MODEL</vt:lpstr>
      <vt:lpstr>PowerPoint Presentation</vt:lpstr>
      <vt:lpstr>PowerPoint Presentation</vt:lpstr>
      <vt:lpstr>Early Impact</vt:lpstr>
      <vt:lpstr>Sustainability</vt:lpstr>
      <vt:lpstr>Key Takeaways</vt:lpstr>
      <vt:lpstr>PowerPoint Presentation</vt:lpstr>
      <vt:lpstr>Visit Us Online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Lorrie Hartley</cp:lastModifiedBy>
  <cp:revision>1</cp:revision>
  <dcterms:created xsi:type="dcterms:W3CDTF">2013-01-27T09:14:16Z</dcterms:created>
  <dcterms:modified xsi:type="dcterms:W3CDTF">2026-04-06T20:59:47Z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0x01010066BDC7ADF0B22446AC188F79F5340BAD</vt:lpwstr>
  </property>
  <property fmtid="{D5CDD505-2E9C-101B-9397-08002B2CF9AE}" pid="3" name="MediaServiceImageTags">
    <vt:lpwstr/>
  </property>
</Properties>
</file>