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9" r:id="rId5"/>
    <p:sldId id="257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78" r:id="rId14"/>
    <p:sldId id="271" r:id="rId15"/>
    <p:sldId id="272" r:id="rId16"/>
    <p:sldId id="273" r:id="rId17"/>
    <p:sldId id="274" r:id="rId18"/>
    <p:sldId id="275" r:id="rId19"/>
    <p:sldId id="279" r:id="rId20"/>
    <p:sldId id="269" r:id="rId21"/>
    <p:sldId id="270" r:id="rId22"/>
    <p:sldId id="258" r:id="rId23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49FDF-32AC-40B6-BCC9-019855F74756}" v="2" dt="2024-05-16T13:18:14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6327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tewart" userId="b230a87e-f3eb-4275-95ea-2151125b14c1" providerId="ADAL" clId="{95B49FDF-32AC-40B6-BCC9-019855F74756}"/>
    <pc:docChg chg="custSel addSld delSld modSld modNotesMaster">
      <pc:chgData name="Matthew Stewart" userId="b230a87e-f3eb-4275-95ea-2151125b14c1" providerId="ADAL" clId="{95B49FDF-32AC-40B6-BCC9-019855F74756}" dt="2024-05-16T16:43:53.542" v="2859" actId="20577"/>
      <pc:docMkLst>
        <pc:docMk/>
      </pc:docMkLst>
      <pc:sldChg chg="addSp modSp mod">
        <pc:chgData name="Matthew Stewart" userId="b230a87e-f3eb-4275-95ea-2151125b14c1" providerId="ADAL" clId="{95B49FDF-32AC-40B6-BCC9-019855F74756}" dt="2024-05-16T13:26:47.588" v="2485" actId="1076"/>
        <pc:sldMkLst>
          <pc:docMk/>
          <pc:sldMk cId="3098838215" sldId="259"/>
        </pc:sldMkLst>
        <pc:spChg chg="mod">
          <ac:chgData name="Matthew Stewart" userId="b230a87e-f3eb-4275-95ea-2151125b14c1" providerId="ADAL" clId="{95B49FDF-32AC-40B6-BCC9-019855F74756}" dt="2024-05-16T13:18:03.226" v="2444" actId="14100"/>
          <ac:spMkLst>
            <pc:docMk/>
            <pc:sldMk cId="3098838215" sldId="259"/>
            <ac:spMk id="2" creationId="{1CF94287-5920-B16A-1BE5-434C89DCE103}"/>
          </ac:spMkLst>
        </pc:spChg>
        <pc:spChg chg="mod">
          <ac:chgData name="Matthew Stewart" userId="b230a87e-f3eb-4275-95ea-2151125b14c1" providerId="ADAL" clId="{95B49FDF-32AC-40B6-BCC9-019855F74756}" dt="2024-05-16T13:26:47.588" v="2485" actId="1076"/>
          <ac:spMkLst>
            <pc:docMk/>
            <pc:sldMk cId="3098838215" sldId="259"/>
            <ac:spMk id="3" creationId="{0EFC0E1B-C7F3-D7B9-295E-733BA8F8F219}"/>
          </ac:spMkLst>
        </pc:spChg>
        <pc:spChg chg="add mod">
          <ac:chgData name="Matthew Stewart" userId="b230a87e-f3eb-4275-95ea-2151125b14c1" providerId="ADAL" clId="{95B49FDF-32AC-40B6-BCC9-019855F74756}" dt="2024-05-16T13:19:00.725" v="2481" actId="1076"/>
          <ac:spMkLst>
            <pc:docMk/>
            <pc:sldMk cId="3098838215" sldId="259"/>
            <ac:spMk id="4" creationId="{A755CE36-59DC-6004-AACB-8CF340ED3C50}"/>
          </ac:spMkLst>
        </pc:spChg>
      </pc:sldChg>
      <pc:sldChg chg="modSp mod">
        <pc:chgData name="Matthew Stewart" userId="b230a87e-f3eb-4275-95ea-2151125b14c1" providerId="ADAL" clId="{95B49FDF-32AC-40B6-BCC9-019855F74756}" dt="2024-05-16T15:57:25.926" v="2502" actId="20577"/>
        <pc:sldMkLst>
          <pc:docMk/>
          <pc:sldMk cId="589621065" sldId="261"/>
        </pc:sldMkLst>
        <pc:spChg chg="mod">
          <ac:chgData name="Matthew Stewart" userId="b230a87e-f3eb-4275-95ea-2151125b14c1" providerId="ADAL" clId="{95B49FDF-32AC-40B6-BCC9-019855F74756}" dt="2024-05-16T15:57:25.926" v="2502" actId="20577"/>
          <ac:spMkLst>
            <pc:docMk/>
            <pc:sldMk cId="589621065" sldId="261"/>
            <ac:spMk id="3" creationId="{99662BFD-27B5-DFE3-4089-D7CF45EA2317}"/>
          </ac:spMkLst>
        </pc:spChg>
      </pc:sldChg>
      <pc:sldChg chg="modSp mod">
        <pc:chgData name="Matthew Stewart" userId="b230a87e-f3eb-4275-95ea-2151125b14c1" providerId="ADAL" clId="{95B49FDF-32AC-40B6-BCC9-019855F74756}" dt="2024-05-16T16:32:19.811" v="2623" actId="20577"/>
        <pc:sldMkLst>
          <pc:docMk/>
          <pc:sldMk cId="3195652153" sldId="262"/>
        </pc:sldMkLst>
        <pc:spChg chg="mod">
          <ac:chgData name="Matthew Stewart" userId="b230a87e-f3eb-4275-95ea-2151125b14c1" providerId="ADAL" clId="{95B49FDF-32AC-40B6-BCC9-019855F74756}" dt="2024-05-16T16:32:19.811" v="2623" actId="20577"/>
          <ac:spMkLst>
            <pc:docMk/>
            <pc:sldMk cId="3195652153" sldId="262"/>
            <ac:spMk id="3" creationId="{99662BFD-27B5-DFE3-4089-D7CF45EA2317}"/>
          </ac:spMkLst>
        </pc:spChg>
      </pc:sldChg>
      <pc:sldChg chg="modSp mod">
        <pc:chgData name="Matthew Stewart" userId="b230a87e-f3eb-4275-95ea-2151125b14c1" providerId="ADAL" clId="{95B49FDF-32AC-40B6-BCC9-019855F74756}" dt="2024-05-16T16:43:34.165" v="2855" actId="20577"/>
        <pc:sldMkLst>
          <pc:docMk/>
          <pc:sldMk cId="3648012096" sldId="269"/>
        </pc:sldMkLst>
        <pc:spChg chg="mod">
          <ac:chgData name="Matthew Stewart" userId="b230a87e-f3eb-4275-95ea-2151125b14c1" providerId="ADAL" clId="{95B49FDF-32AC-40B6-BCC9-019855F74756}" dt="2024-05-16T16:43:34.165" v="2855" actId="20577"/>
          <ac:spMkLst>
            <pc:docMk/>
            <pc:sldMk cId="3648012096" sldId="269"/>
            <ac:spMk id="3" creationId="{46754149-2CC0-9F8E-C82A-8F927DDDD556}"/>
          </ac:spMkLst>
        </pc:spChg>
      </pc:sldChg>
      <pc:sldChg chg="modSp mod">
        <pc:chgData name="Matthew Stewart" userId="b230a87e-f3eb-4275-95ea-2151125b14c1" providerId="ADAL" clId="{95B49FDF-32AC-40B6-BCC9-019855F74756}" dt="2024-05-16T16:06:30.975" v="2621" actId="5793"/>
        <pc:sldMkLst>
          <pc:docMk/>
          <pc:sldMk cId="3191879652" sldId="270"/>
        </pc:sldMkLst>
        <pc:spChg chg="mod">
          <ac:chgData name="Matthew Stewart" userId="b230a87e-f3eb-4275-95ea-2151125b14c1" providerId="ADAL" clId="{95B49FDF-32AC-40B6-BCC9-019855F74756}" dt="2024-05-16T16:06:15.284" v="2604" actId="20577"/>
          <ac:spMkLst>
            <pc:docMk/>
            <pc:sldMk cId="3191879652" sldId="270"/>
            <ac:spMk id="2" creationId="{A7EA71C5-2EAF-4CAF-A5B0-160D4F54F2DB}"/>
          </ac:spMkLst>
        </pc:spChg>
        <pc:spChg chg="mod">
          <ac:chgData name="Matthew Stewart" userId="b230a87e-f3eb-4275-95ea-2151125b14c1" providerId="ADAL" clId="{95B49FDF-32AC-40B6-BCC9-019855F74756}" dt="2024-05-16T16:06:30.975" v="2621" actId="5793"/>
          <ac:spMkLst>
            <pc:docMk/>
            <pc:sldMk cId="3191879652" sldId="270"/>
            <ac:spMk id="3" creationId="{46754149-2CC0-9F8E-C82A-8F927DDDD556}"/>
          </ac:spMkLst>
        </pc:spChg>
      </pc:sldChg>
      <pc:sldChg chg="modSp new mod">
        <pc:chgData name="Matthew Stewart" userId="b230a87e-f3eb-4275-95ea-2151125b14c1" providerId="ADAL" clId="{95B49FDF-32AC-40B6-BCC9-019855F74756}" dt="2024-05-16T16:36:00.810" v="2659" actId="20577"/>
        <pc:sldMkLst>
          <pc:docMk/>
          <pc:sldMk cId="955655694" sldId="271"/>
        </pc:sldMkLst>
        <pc:spChg chg="mod">
          <ac:chgData name="Matthew Stewart" userId="b230a87e-f3eb-4275-95ea-2151125b14c1" providerId="ADAL" clId="{95B49FDF-32AC-40B6-BCC9-019855F74756}" dt="2024-05-15T21:24:23.463" v="2442" actId="20577"/>
          <ac:spMkLst>
            <pc:docMk/>
            <pc:sldMk cId="955655694" sldId="271"/>
            <ac:spMk id="2" creationId="{42D917E0-E168-80BB-DFA3-4C0532F1F751}"/>
          </ac:spMkLst>
        </pc:spChg>
        <pc:spChg chg="mod">
          <ac:chgData name="Matthew Stewart" userId="b230a87e-f3eb-4275-95ea-2151125b14c1" providerId="ADAL" clId="{95B49FDF-32AC-40B6-BCC9-019855F74756}" dt="2024-05-16T16:36:00.810" v="2659" actId="20577"/>
          <ac:spMkLst>
            <pc:docMk/>
            <pc:sldMk cId="955655694" sldId="271"/>
            <ac:spMk id="3" creationId="{4FA5E2F8-9416-F60A-9397-2E72F6841BD9}"/>
          </ac:spMkLst>
        </pc:spChg>
      </pc:sldChg>
      <pc:sldChg chg="modSp new mod">
        <pc:chgData name="Matthew Stewart" userId="b230a87e-f3eb-4275-95ea-2151125b14c1" providerId="ADAL" clId="{95B49FDF-32AC-40B6-BCC9-019855F74756}" dt="2024-05-15T13:32:45.157" v="830" actId="20577"/>
        <pc:sldMkLst>
          <pc:docMk/>
          <pc:sldMk cId="496088268" sldId="272"/>
        </pc:sldMkLst>
        <pc:spChg chg="mod">
          <ac:chgData name="Matthew Stewart" userId="b230a87e-f3eb-4275-95ea-2151125b14c1" providerId="ADAL" clId="{95B49FDF-32AC-40B6-BCC9-019855F74756}" dt="2024-05-14T23:29:38.594" v="52" actId="20577"/>
          <ac:spMkLst>
            <pc:docMk/>
            <pc:sldMk cId="496088268" sldId="272"/>
            <ac:spMk id="2" creationId="{96B1FE78-9F8A-78E7-0375-11115D0CFD8C}"/>
          </ac:spMkLst>
        </pc:spChg>
        <pc:spChg chg="mod">
          <ac:chgData name="Matthew Stewart" userId="b230a87e-f3eb-4275-95ea-2151125b14c1" providerId="ADAL" clId="{95B49FDF-32AC-40B6-BCC9-019855F74756}" dt="2024-05-15T13:32:45.157" v="830" actId="20577"/>
          <ac:spMkLst>
            <pc:docMk/>
            <pc:sldMk cId="496088268" sldId="272"/>
            <ac:spMk id="3" creationId="{9F014F11-A1B3-4137-AE43-79CD6FB360FB}"/>
          </ac:spMkLst>
        </pc:spChg>
      </pc:sldChg>
      <pc:sldChg chg="modSp new mod">
        <pc:chgData name="Matthew Stewart" userId="b230a87e-f3eb-4275-95ea-2151125b14c1" providerId="ADAL" clId="{95B49FDF-32AC-40B6-BCC9-019855F74756}" dt="2024-05-15T13:38:04.460" v="1218" actId="20577"/>
        <pc:sldMkLst>
          <pc:docMk/>
          <pc:sldMk cId="2258803042" sldId="273"/>
        </pc:sldMkLst>
        <pc:spChg chg="mod">
          <ac:chgData name="Matthew Stewart" userId="b230a87e-f3eb-4275-95ea-2151125b14c1" providerId="ADAL" clId="{95B49FDF-32AC-40B6-BCC9-019855F74756}" dt="2024-05-14T23:33:17.610" v="330" actId="20577"/>
          <ac:spMkLst>
            <pc:docMk/>
            <pc:sldMk cId="2258803042" sldId="273"/>
            <ac:spMk id="2" creationId="{EA836190-1D56-1181-CE62-C213B67DF9DA}"/>
          </ac:spMkLst>
        </pc:spChg>
        <pc:spChg chg="mod">
          <ac:chgData name="Matthew Stewart" userId="b230a87e-f3eb-4275-95ea-2151125b14c1" providerId="ADAL" clId="{95B49FDF-32AC-40B6-BCC9-019855F74756}" dt="2024-05-15T13:38:04.460" v="1218" actId="20577"/>
          <ac:spMkLst>
            <pc:docMk/>
            <pc:sldMk cId="2258803042" sldId="273"/>
            <ac:spMk id="3" creationId="{66492B7F-00F3-CD78-0325-503A5CB920BC}"/>
          </ac:spMkLst>
        </pc:spChg>
      </pc:sldChg>
      <pc:sldChg chg="modSp new mod">
        <pc:chgData name="Matthew Stewart" userId="b230a87e-f3eb-4275-95ea-2151125b14c1" providerId="ADAL" clId="{95B49FDF-32AC-40B6-BCC9-019855F74756}" dt="2024-05-16T16:41:07.335" v="2703" actId="20577"/>
        <pc:sldMkLst>
          <pc:docMk/>
          <pc:sldMk cId="3174345281" sldId="274"/>
        </pc:sldMkLst>
        <pc:spChg chg="mod">
          <ac:chgData name="Matthew Stewart" userId="b230a87e-f3eb-4275-95ea-2151125b14c1" providerId="ADAL" clId="{95B49FDF-32AC-40B6-BCC9-019855F74756}" dt="2024-05-14T23:33:30.533" v="367" actId="20577"/>
          <ac:spMkLst>
            <pc:docMk/>
            <pc:sldMk cId="3174345281" sldId="274"/>
            <ac:spMk id="2" creationId="{A5A896E3-C546-EE21-DB21-DC07E5BC4A8D}"/>
          </ac:spMkLst>
        </pc:spChg>
        <pc:spChg chg="mod">
          <ac:chgData name="Matthew Stewart" userId="b230a87e-f3eb-4275-95ea-2151125b14c1" providerId="ADAL" clId="{95B49FDF-32AC-40B6-BCC9-019855F74756}" dt="2024-05-16T16:41:07.335" v="2703" actId="20577"/>
          <ac:spMkLst>
            <pc:docMk/>
            <pc:sldMk cId="3174345281" sldId="274"/>
            <ac:spMk id="3" creationId="{5459FC06-6928-4A84-1CA3-66CCCE4BDC88}"/>
          </ac:spMkLst>
        </pc:spChg>
      </pc:sldChg>
      <pc:sldChg chg="modSp new mod">
        <pc:chgData name="Matthew Stewart" userId="b230a87e-f3eb-4275-95ea-2151125b14c1" providerId="ADAL" clId="{95B49FDF-32AC-40B6-BCC9-019855F74756}" dt="2024-05-16T16:43:53.542" v="2859" actId="20577"/>
        <pc:sldMkLst>
          <pc:docMk/>
          <pc:sldMk cId="1672061802" sldId="275"/>
        </pc:sldMkLst>
        <pc:spChg chg="mod">
          <ac:chgData name="Matthew Stewart" userId="b230a87e-f3eb-4275-95ea-2151125b14c1" providerId="ADAL" clId="{95B49FDF-32AC-40B6-BCC9-019855F74756}" dt="2024-05-16T16:43:53.542" v="2859" actId="20577"/>
          <ac:spMkLst>
            <pc:docMk/>
            <pc:sldMk cId="1672061802" sldId="275"/>
            <ac:spMk id="2" creationId="{09FC0CB6-818D-1A13-EFDC-E3EB234C121E}"/>
          </ac:spMkLst>
        </pc:spChg>
        <pc:spChg chg="mod">
          <ac:chgData name="Matthew Stewart" userId="b230a87e-f3eb-4275-95ea-2151125b14c1" providerId="ADAL" clId="{95B49FDF-32AC-40B6-BCC9-019855F74756}" dt="2024-05-16T16:42:27.463" v="2851" actId="5793"/>
          <ac:spMkLst>
            <pc:docMk/>
            <pc:sldMk cId="1672061802" sldId="275"/>
            <ac:spMk id="3" creationId="{970CBF91-8EF4-FD4F-9FBE-6CEAF33F9702}"/>
          </ac:spMkLst>
        </pc:spChg>
      </pc:sldChg>
      <pc:sldChg chg="modSp new del mod">
        <pc:chgData name="Matthew Stewart" userId="b230a87e-f3eb-4275-95ea-2151125b14c1" providerId="ADAL" clId="{95B49FDF-32AC-40B6-BCC9-019855F74756}" dt="2024-05-15T21:06:57.928" v="2069" actId="2696"/>
        <pc:sldMkLst>
          <pc:docMk/>
          <pc:sldMk cId="3489490825" sldId="276"/>
        </pc:sldMkLst>
        <pc:spChg chg="mod">
          <ac:chgData name="Matthew Stewart" userId="b230a87e-f3eb-4275-95ea-2151125b14c1" providerId="ADAL" clId="{95B49FDF-32AC-40B6-BCC9-019855F74756}" dt="2024-05-15T14:12:16.420" v="1264" actId="20577"/>
          <ac:spMkLst>
            <pc:docMk/>
            <pc:sldMk cId="3489490825" sldId="276"/>
            <ac:spMk id="2" creationId="{DBF9BDD2-C7D7-B0E2-1D0D-7517F735AF29}"/>
          </ac:spMkLst>
        </pc:spChg>
        <pc:spChg chg="mod">
          <ac:chgData name="Matthew Stewart" userId="b230a87e-f3eb-4275-95ea-2151125b14c1" providerId="ADAL" clId="{95B49FDF-32AC-40B6-BCC9-019855F74756}" dt="2024-05-15T14:12:27.406" v="1298" actId="20577"/>
          <ac:spMkLst>
            <pc:docMk/>
            <pc:sldMk cId="3489490825" sldId="276"/>
            <ac:spMk id="3" creationId="{19EE142D-9F6C-79B7-861F-3D9029FE20DF}"/>
          </ac:spMkLst>
        </pc:spChg>
      </pc:sldChg>
      <pc:sldChg chg="modSp new del mod">
        <pc:chgData name="Matthew Stewart" userId="b230a87e-f3eb-4275-95ea-2151125b14c1" providerId="ADAL" clId="{95B49FDF-32AC-40B6-BCC9-019855F74756}" dt="2024-05-16T16:40:57.708" v="2699" actId="2696"/>
        <pc:sldMkLst>
          <pc:docMk/>
          <pc:sldMk cId="1646030830" sldId="277"/>
        </pc:sldMkLst>
        <pc:spChg chg="mod">
          <ac:chgData name="Matthew Stewart" userId="b230a87e-f3eb-4275-95ea-2151125b14c1" providerId="ADAL" clId="{95B49FDF-32AC-40B6-BCC9-019855F74756}" dt="2024-05-15T14:15:49.424" v="1542" actId="20577"/>
          <ac:spMkLst>
            <pc:docMk/>
            <pc:sldMk cId="1646030830" sldId="277"/>
            <ac:spMk id="2" creationId="{FC26D22D-0B74-7DD3-653E-806B8699B045}"/>
          </ac:spMkLst>
        </pc:spChg>
        <pc:spChg chg="mod">
          <ac:chgData name="Matthew Stewart" userId="b230a87e-f3eb-4275-95ea-2151125b14c1" providerId="ADAL" clId="{95B49FDF-32AC-40B6-BCC9-019855F74756}" dt="2024-05-15T14:16:53.304" v="1617" actId="5793"/>
          <ac:spMkLst>
            <pc:docMk/>
            <pc:sldMk cId="1646030830" sldId="277"/>
            <ac:spMk id="3" creationId="{73624988-6D1F-55EB-1F22-C579ACE727E8}"/>
          </ac:spMkLst>
        </pc:spChg>
      </pc:sldChg>
      <pc:sldChg chg="modSp new mod">
        <pc:chgData name="Matthew Stewart" userId="b230a87e-f3eb-4275-95ea-2151125b14c1" providerId="ADAL" clId="{95B49FDF-32AC-40B6-BCC9-019855F74756}" dt="2024-05-15T19:07:28.239" v="1875" actId="20577"/>
        <pc:sldMkLst>
          <pc:docMk/>
          <pc:sldMk cId="1565711316" sldId="278"/>
        </pc:sldMkLst>
        <pc:spChg chg="mod">
          <ac:chgData name="Matthew Stewart" userId="b230a87e-f3eb-4275-95ea-2151125b14c1" providerId="ADAL" clId="{95B49FDF-32AC-40B6-BCC9-019855F74756}" dt="2024-05-15T19:07:13.401" v="1836" actId="20577"/>
          <ac:spMkLst>
            <pc:docMk/>
            <pc:sldMk cId="1565711316" sldId="278"/>
            <ac:spMk id="2" creationId="{5D853F76-AD06-BDB1-5487-AA97870B3EEF}"/>
          </ac:spMkLst>
        </pc:spChg>
        <pc:spChg chg="mod">
          <ac:chgData name="Matthew Stewart" userId="b230a87e-f3eb-4275-95ea-2151125b14c1" providerId="ADAL" clId="{95B49FDF-32AC-40B6-BCC9-019855F74756}" dt="2024-05-15T19:07:28.239" v="1875" actId="20577"/>
          <ac:spMkLst>
            <pc:docMk/>
            <pc:sldMk cId="1565711316" sldId="278"/>
            <ac:spMk id="3" creationId="{4C9B4B57-7146-D875-E124-5F73116CA1C4}"/>
          </ac:spMkLst>
        </pc:spChg>
      </pc:sldChg>
      <pc:sldChg chg="addSp delSp modSp new mod">
        <pc:chgData name="Matthew Stewart" userId="b230a87e-f3eb-4275-95ea-2151125b14c1" providerId="ADAL" clId="{95B49FDF-32AC-40B6-BCC9-019855F74756}" dt="2024-05-15T21:21:14.538" v="2408" actId="1076"/>
        <pc:sldMkLst>
          <pc:docMk/>
          <pc:sldMk cId="1500740184" sldId="279"/>
        </pc:sldMkLst>
        <pc:spChg chg="mod">
          <ac:chgData name="Matthew Stewart" userId="b230a87e-f3eb-4275-95ea-2151125b14c1" providerId="ADAL" clId="{95B49FDF-32AC-40B6-BCC9-019855F74756}" dt="2024-05-15T21:20:38.808" v="2406" actId="20577"/>
          <ac:spMkLst>
            <pc:docMk/>
            <pc:sldMk cId="1500740184" sldId="279"/>
            <ac:spMk id="2" creationId="{1F7703C9-9914-42D9-4013-E60FFE9D012F}"/>
          </ac:spMkLst>
        </pc:spChg>
        <pc:spChg chg="del">
          <ac:chgData name="Matthew Stewart" userId="b230a87e-f3eb-4275-95ea-2151125b14c1" providerId="ADAL" clId="{95B49FDF-32AC-40B6-BCC9-019855F74756}" dt="2024-05-15T21:21:10.261" v="2407" actId="22"/>
          <ac:spMkLst>
            <pc:docMk/>
            <pc:sldMk cId="1500740184" sldId="279"/>
            <ac:spMk id="3" creationId="{1225E6A3-E12C-76D1-D6A8-AB17A7E3A25A}"/>
          </ac:spMkLst>
        </pc:spChg>
        <pc:picChg chg="add mod ord">
          <ac:chgData name="Matthew Stewart" userId="b230a87e-f3eb-4275-95ea-2151125b14c1" providerId="ADAL" clId="{95B49FDF-32AC-40B6-BCC9-019855F74756}" dt="2024-05-15T21:21:14.538" v="2408" actId="1076"/>
          <ac:picMkLst>
            <pc:docMk/>
            <pc:sldMk cId="1500740184" sldId="279"/>
            <ac:picMk id="5" creationId="{EC669CB6-780F-0C73-FD7C-E7E00536373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E5364633-2C58-4D3C-9CB1-DF86B9A5D0F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59F9A997-4692-4533-A151-64B69244B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5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A997-4692-4533-A151-64B69244B2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37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A997-4692-4533-A151-64B69244B2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02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A997-4692-4533-A151-64B69244B2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03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A997-4692-4533-A151-64B69244B2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80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A997-4692-4533-A151-64B69244B2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76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A997-4692-4533-A151-64B69244B2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35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A997-4692-4533-A151-64B69244B2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1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A997-4692-4533-A151-64B69244B2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12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A997-4692-4533-A151-64B69244B2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19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A997-4692-4533-A151-64B69244B2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00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A997-4692-4533-A151-64B69244B2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2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A997-4692-4533-A151-64B69244B2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A997-4692-4533-A151-64B69244B2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8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A997-4692-4533-A151-64B69244B2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1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A997-4692-4533-A151-64B69244B2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89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A997-4692-4533-A151-64B69244B2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07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A997-4692-4533-A151-64B69244B2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1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A997-4692-4533-A151-64B69244B2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11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A997-4692-4533-A151-64B69244B2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1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72" y="1122362"/>
            <a:ext cx="6205728" cy="3010725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69536"/>
            <a:ext cx="9144000" cy="5882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AF9F37-1A2F-E8E3-1CA4-EA503C6EBD10}"/>
              </a:ext>
            </a:extLst>
          </p:cNvPr>
          <p:cNvCxnSpPr>
            <a:cxnSpLocks/>
          </p:cNvCxnSpPr>
          <p:nvPr userDrawn="1"/>
        </p:nvCxnSpPr>
        <p:spPr>
          <a:xfrm>
            <a:off x="3874005" y="1122362"/>
            <a:ext cx="0" cy="301072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E08DBDC-BAC2-27D0-891F-AD6CC78A59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24" y="1556374"/>
            <a:ext cx="2134171" cy="213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8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67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972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52494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2025" y="987425"/>
            <a:ext cx="6583363" cy="4755007"/>
          </a:xfrm>
          <a:ln w="76200">
            <a:solidFill>
              <a:schemeClr val="bg1"/>
            </a:solidFill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524949" cy="36850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6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928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76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89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89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8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da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72" y="1610042"/>
            <a:ext cx="6205728" cy="3010725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AF9F37-1A2F-E8E3-1CA4-EA503C6EBD10}"/>
              </a:ext>
            </a:extLst>
          </p:cNvPr>
          <p:cNvCxnSpPr>
            <a:cxnSpLocks/>
          </p:cNvCxnSpPr>
          <p:nvPr userDrawn="1"/>
        </p:nvCxnSpPr>
        <p:spPr>
          <a:xfrm>
            <a:off x="3874005" y="1610042"/>
            <a:ext cx="0" cy="301072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E08DBDC-BAC2-27D0-891F-AD6CC78A59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24" y="2044054"/>
            <a:ext cx="2134171" cy="213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8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41376"/>
            <a:ext cx="5983478" cy="5425439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1920" y="341377"/>
            <a:ext cx="3560064" cy="5425440"/>
          </a:xfrm>
        </p:spPr>
        <p:txBody>
          <a:bodyPr anchor="ctr" anchorCtr="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087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3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6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6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7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17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17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8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74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08CC72-9EE2-8B6C-B719-21A5E7D2AC22}"/>
              </a:ext>
            </a:extLst>
          </p:cNvPr>
          <p:cNvSpPr/>
          <p:nvPr userDrawn="1"/>
        </p:nvSpPr>
        <p:spPr>
          <a:xfrm>
            <a:off x="278296" y="6281530"/>
            <a:ext cx="4273826" cy="327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5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5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1FFC7-36CA-CAF2-CEC4-AF0C76C4D20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6318631"/>
            <a:ext cx="4224130" cy="25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2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kmcconnell@cfozarks.org" TargetMode="External"/><Relationship Id="rId5" Type="http://schemas.openxmlformats.org/officeDocument/2006/relationships/hyperlink" Target="mailto:mstewart@cfozarks.org" TargetMode="External"/><Relationship Id="rId4" Type="http://schemas.openxmlformats.org/officeDocument/2006/relationships/hyperlink" Target="mailto:Ascott@cfozarks.or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4287-5920-B16A-1BE5-434C89DC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14764"/>
            <a:ext cx="5983478" cy="4252051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Spreading the Best Kept Secret in Town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C0E1B-C7F3-D7B9-295E-733BA8F8F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3453" y="1205047"/>
            <a:ext cx="3595156" cy="4447906"/>
          </a:xfrm>
        </p:spPr>
        <p:txBody>
          <a:bodyPr/>
          <a:lstStyle/>
          <a:p>
            <a:r>
              <a:rPr lang="en-US" sz="3600" dirty="0">
                <a:latin typeface="Segoe UI"/>
                <a:cs typeface="Segoe UI"/>
              </a:rPr>
              <a:t>An Intro to Communications for Affiliates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5CE36-59DC-6004-AACB-8CF340ED3C50}"/>
              </a:ext>
            </a:extLst>
          </p:cNvPr>
          <p:cNvSpPr txBox="1"/>
          <p:nvPr/>
        </p:nvSpPr>
        <p:spPr>
          <a:xfrm>
            <a:off x="890016" y="1957895"/>
            <a:ext cx="513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Affiliate Lunch &amp; Learn</a:t>
            </a:r>
          </a:p>
        </p:txBody>
      </p:sp>
    </p:spTree>
    <p:extLst>
      <p:ext uri="{BB962C8B-B14F-4D97-AF65-F5344CB8AC3E}">
        <p14:creationId xmlns:p14="http://schemas.microsoft.com/office/powerpoint/2010/main" val="3098838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53F76-AD06-BDB1-5487-AA97870B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different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B4B57-7146-D875-E124-5F73116CA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media</a:t>
            </a:r>
          </a:p>
          <a:p>
            <a:r>
              <a:rPr lang="en-US" dirty="0"/>
              <a:t>Digital media</a:t>
            </a:r>
          </a:p>
        </p:txBody>
      </p:sp>
    </p:spTree>
    <p:extLst>
      <p:ext uri="{BB962C8B-B14F-4D97-AF65-F5344CB8AC3E}">
        <p14:creationId xmlns:p14="http://schemas.microsoft.com/office/powerpoint/2010/main" val="156571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17E0-E168-80BB-DFA3-4C0532F1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E2F8-9416-F60A-9397-2E72F6841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local media landscape</a:t>
            </a:r>
          </a:p>
          <a:p>
            <a:r>
              <a:rPr lang="en-US" dirty="0"/>
              <a:t>Build new relationships, leverage existing ones</a:t>
            </a:r>
          </a:p>
          <a:p>
            <a:r>
              <a:rPr lang="en-US" dirty="0"/>
              <a:t>Earned media: Have stories to tell</a:t>
            </a:r>
          </a:p>
          <a:p>
            <a:pPr lvl="1"/>
            <a:r>
              <a:rPr lang="en-US" dirty="0">
                <a:solidFill>
                  <a:srgbClr val="242424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Grants, scholarships, events, etc.</a:t>
            </a:r>
          </a:p>
          <a:p>
            <a:pPr lvl="1"/>
            <a:r>
              <a:rPr lang="en-US" dirty="0">
                <a:solidFill>
                  <a:srgbClr val="242424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News releases</a:t>
            </a:r>
            <a:endParaRPr lang="en-US" dirty="0"/>
          </a:p>
          <a:p>
            <a:r>
              <a:rPr lang="en-US" dirty="0"/>
              <a:t>Printed materials, presentations + leg work</a:t>
            </a:r>
          </a:p>
        </p:txBody>
      </p:sp>
    </p:spTree>
    <p:extLst>
      <p:ext uri="{BB962C8B-B14F-4D97-AF65-F5344CB8AC3E}">
        <p14:creationId xmlns:p14="http://schemas.microsoft.com/office/powerpoint/2010/main" val="955655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FE78-9F8A-78E7-0375-11115D0C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14F11-A1B3-4137-AE43-79CD6FB36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Right-size your approach</a:t>
            </a:r>
          </a:p>
          <a:p>
            <a:pPr lvl="1"/>
            <a:r>
              <a:rPr lang="en-US" dirty="0"/>
              <a:t>Think good, better, best practices</a:t>
            </a:r>
          </a:p>
          <a:p>
            <a:r>
              <a:rPr lang="en-US" dirty="0"/>
              <a:t>Good practices</a:t>
            </a:r>
          </a:p>
          <a:p>
            <a:pPr lvl="1"/>
            <a:r>
              <a:rPr lang="en-US" dirty="0"/>
              <a:t>Maintain a Facebook profile</a:t>
            </a:r>
          </a:p>
          <a:p>
            <a:pPr lvl="1"/>
            <a:r>
              <a:rPr lang="en-US" dirty="0"/>
              <a:t>Post at least monthly</a:t>
            </a:r>
          </a:p>
          <a:p>
            <a:pPr lvl="2"/>
            <a:r>
              <a:rPr lang="en-US" dirty="0"/>
              <a:t>Big events: grants, scholarships</a:t>
            </a:r>
          </a:p>
          <a:p>
            <a:pPr lvl="2"/>
            <a:r>
              <a:rPr lang="en-US" dirty="0"/>
              <a:t>Share community news, or news from nonprofit partners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8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6190-1D56-1181-CE62-C213B67D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92B7F-00F3-CD78-0325-503A5CB92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practices</a:t>
            </a:r>
          </a:p>
          <a:p>
            <a:pPr lvl="1"/>
            <a:r>
              <a:rPr lang="en-US" dirty="0"/>
              <a:t>More regular posts — once a week or two</a:t>
            </a:r>
          </a:p>
          <a:p>
            <a:pPr lvl="2"/>
            <a:r>
              <a:rPr lang="en-US" dirty="0"/>
              <a:t>Board member, staff, donor or nonprofit partner profiles</a:t>
            </a:r>
          </a:p>
          <a:p>
            <a:pPr lvl="2"/>
            <a:r>
              <a:rPr lang="en-US" dirty="0"/>
              <a:t>Liking and responding to comments will increase engagement</a:t>
            </a:r>
          </a:p>
          <a:p>
            <a:pPr lvl="1"/>
            <a:r>
              <a:rPr lang="en-US" dirty="0"/>
              <a:t>Work on more visual content</a:t>
            </a:r>
          </a:p>
          <a:p>
            <a:pPr lvl="2"/>
            <a:r>
              <a:rPr lang="en-US" dirty="0"/>
              <a:t>Photos containing human faces receive more views and engagement</a:t>
            </a:r>
          </a:p>
          <a:p>
            <a:pPr lvl="1"/>
            <a:r>
              <a:rPr lang="en-US" dirty="0"/>
              <a:t>Plan posts ahead of time</a:t>
            </a:r>
          </a:p>
        </p:txBody>
      </p:sp>
    </p:spTree>
    <p:extLst>
      <p:ext uri="{BB962C8B-B14F-4D97-AF65-F5344CB8AC3E}">
        <p14:creationId xmlns:p14="http://schemas.microsoft.com/office/powerpoint/2010/main" val="2258803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896E3-C546-EE21-DB21-DC07E5BC4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9FC06-6928-4A84-1CA3-66CCCE4BD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  <a:p>
            <a:pPr lvl="1"/>
            <a:r>
              <a:rPr lang="en-US" dirty="0"/>
              <a:t>Post two-three times a week</a:t>
            </a:r>
          </a:p>
          <a:p>
            <a:pPr lvl="1"/>
            <a:r>
              <a:rPr lang="en-US" dirty="0"/>
              <a:t>Invite community involvement</a:t>
            </a:r>
          </a:p>
          <a:p>
            <a:pPr lvl="1"/>
            <a:r>
              <a:rPr lang="en-US" dirty="0"/>
              <a:t>Be active on multiple platforms</a:t>
            </a:r>
          </a:p>
          <a:p>
            <a:pPr lvl="1"/>
            <a:r>
              <a:rPr lang="en-US" dirty="0"/>
              <a:t>Regularly create eye-catching graphics and video</a:t>
            </a:r>
          </a:p>
          <a:p>
            <a:pPr lvl="2"/>
            <a:r>
              <a:rPr lang="en-US" dirty="0"/>
              <a:t>Additional tools: Canva, </a:t>
            </a:r>
            <a:r>
              <a:rPr lang="en-US" dirty="0" err="1"/>
              <a:t>Unsplash</a:t>
            </a:r>
            <a:r>
              <a:rPr lang="en-US" dirty="0"/>
              <a:t>, AI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45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C0CB6-818D-1A13-EFDC-E3EB234C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using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F91-8EF4-FD4F-9FBE-6CEAF33F9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Responsible AI </a:t>
            </a:r>
          </a:p>
          <a:p>
            <a:pPr lvl="1"/>
            <a:r>
              <a:rPr lang="en-US" dirty="0"/>
              <a:t>Nothing confidential</a:t>
            </a:r>
          </a:p>
          <a:p>
            <a:pPr lvl="1"/>
            <a:r>
              <a:rPr lang="en-US" dirty="0"/>
              <a:t>Check for bias, factuality</a:t>
            </a:r>
          </a:p>
          <a:p>
            <a:pPr lvl="1"/>
            <a:r>
              <a:rPr lang="en-US" dirty="0"/>
              <a:t>Proofread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61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03C9-9914-42D9-4013-E60FFE9D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669CB6-780F-0C73-FD7C-E7E005363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5986272" cy="3741420"/>
          </a:xfrm>
        </p:spPr>
      </p:pic>
    </p:spTree>
    <p:extLst>
      <p:ext uri="{BB962C8B-B14F-4D97-AF65-F5344CB8AC3E}">
        <p14:creationId xmlns:p14="http://schemas.microsoft.com/office/powerpoint/2010/main" val="150074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71C5-2EAF-4CAF-A5B0-160D4F54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The CFO is here to help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4149-2CC0-9F8E-C82A-8F927DDD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28548" cy="39655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egoe UI"/>
                <a:cs typeface="Segoe UI"/>
              </a:rPr>
              <a:t>Toolkit &amp; templates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Segoe UI"/>
                <a:cs typeface="Segoe UI"/>
              </a:rPr>
              <a:t>News releases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Segoe UI"/>
                <a:cs typeface="Segoe UI"/>
              </a:rPr>
              <a:t>Presentation checks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Segoe UI"/>
                <a:cs typeface="Segoe UI"/>
              </a:rPr>
              <a:t>Brochures</a:t>
            </a:r>
          </a:p>
          <a:p>
            <a:r>
              <a:rPr lang="en-US" dirty="0">
                <a:latin typeface="Segoe UI"/>
                <a:cs typeface="Segoe UI"/>
              </a:rPr>
              <a:t>Free webpage</a:t>
            </a:r>
          </a:p>
          <a:p>
            <a:r>
              <a:rPr lang="en-US" dirty="0">
                <a:latin typeface="Segoe UI"/>
                <a:cs typeface="Segoe UI"/>
              </a:rPr>
              <a:t>Advice and expertise</a:t>
            </a:r>
          </a:p>
        </p:txBody>
      </p:sp>
    </p:spTree>
    <p:extLst>
      <p:ext uri="{BB962C8B-B14F-4D97-AF65-F5344CB8AC3E}">
        <p14:creationId xmlns:p14="http://schemas.microsoft.com/office/powerpoint/2010/main" val="3648012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71C5-2EAF-4CAF-A5B0-160D4F54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Contacting CFO Communications Team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4149-2CC0-9F8E-C82A-8F927DDD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38297" cy="38101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Segoe UI"/>
                <a:cs typeface="Segoe UI"/>
              </a:rPr>
              <a:t>For communications needs, please contact your affiliate coordinator or manager. </a:t>
            </a:r>
          </a:p>
          <a:p>
            <a:pPr marL="0" indent="0">
              <a:buNone/>
            </a:pPr>
            <a:endParaRPr lang="en-US" dirty="0">
              <a:latin typeface="Segoe UI"/>
              <a:cs typeface="Segoe UI"/>
            </a:endParaRPr>
          </a:p>
          <a:p>
            <a:pPr marL="0" indent="0">
              <a:buNone/>
            </a:pPr>
            <a:r>
              <a:rPr lang="en-US" sz="1800" dirty="0">
                <a:latin typeface="Segoe UI"/>
                <a:cs typeface="Segoe UI"/>
              </a:rPr>
              <a:t>Comms Team:</a:t>
            </a:r>
          </a:p>
          <a:p>
            <a:r>
              <a:rPr lang="en-US" sz="1800" dirty="0">
                <a:latin typeface="Segoe UI"/>
                <a:cs typeface="Segoe UI"/>
              </a:rPr>
              <a:t>Aaron Scott — </a:t>
            </a:r>
            <a:r>
              <a:rPr lang="en-US" sz="1800" dirty="0">
                <a:latin typeface="Segoe UI"/>
                <a:cs typeface="Arial"/>
                <a:hlinkClick r:id="rId4"/>
              </a:rPr>
              <a:t>ascott@cfozarks.org</a:t>
            </a:r>
            <a:endParaRPr lang="en-US" sz="1800" dirty="0">
              <a:latin typeface="Segoe UI"/>
              <a:cs typeface="Segoe U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Segoe UI"/>
                <a:cs typeface="Segoe UI"/>
              </a:rPr>
              <a:t>Director of Communications &amp; Marketing</a:t>
            </a:r>
          </a:p>
          <a:p>
            <a:r>
              <a:rPr lang="en-US" sz="1800" dirty="0">
                <a:latin typeface="Segoe UI"/>
                <a:cs typeface="Segoe UI"/>
              </a:rPr>
              <a:t>Matthew Stewart — </a:t>
            </a:r>
            <a:r>
              <a:rPr lang="en-US" sz="1800" dirty="0">
                <a:latin typeface="Segoe UI"/>
                <a:cs typeface="Segoe UI"/>
                <a:hlinkClick r:id="rId5"/>
              </a:rPr>
              <a:t>mstewart@cfozarks.org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Segoe UI"/>
                <a:cs typeface="Segoe UI"/>
              </a:rPr>
              <a:t>Communications Specialist (affiliate comms support)</a:t>
            </a:r>
            <a:endParaRPr lang="en-US" sz="1800" dirty="0"/>
          </a:p>
          <a:p>
            <a:r>
              <a:rPr lang="en-US" sz="1800" dirty="0">
                <a:latin typeface="Segoe UI"/>
                <a:cs typeface="Segoe UI"/>
              </a:rPr>
              <a:t>Kaitlyn McConnell — </a:t>
            </a:r>
            <a:r>
              <a:rPr lang="en-US" sz="1800" dirty="0">
                <a:latin typeface="Segoe UI"/>
                <a:cs typeface="Segoe UI"/>
                <a:hlinkClick r:id="rId6"/>
              </a:rPr>
              <a:t>kmcconnell@cfozarks.org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Segoe UI"/>
                <a:cs typeface="Segoe UI"/>
              </a:rPr>
              <a:t>Writer in Residence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79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FB9BCD-FF7A-56E8-DB97-42AC93676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44BB18-A893-1A46-808F-E036289EE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40" y="1359764"/>
            <a:ext cx="9854919" cy="41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9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DE4B0-257B-B6E4-8642-4F66B75B9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Have you ever said the following: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B06AA-8D7A-2CD0-5D8B-FB6AE7D55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egoe UI"/>
                <a:cs typeface="Segoe UI"/>
              </a:rPr>
              <a:t>No one knows who we are</a:t>
            </a:r>
            <a:endParaRPr lang="en-US" dirty="0"/>
          </a:p>
          <a:p>
            <a:r>
              <a:rPr lang="en-US" dirty="0">
                <a:latin typeface="Segoe UI"/>
                <a:cs typeface="Segoe UI"/>
              </a:rPr>
              <a:t>No one knows what we do</a:t>
            </a:r>
          </a:p>
          <a:p>
            <a:r>
              <a:rPr lang="en-US" dirty="0">
                <a:latin typeface="Segoe UI"/>
                <a:cs typeface="Segoe UI"/>
              </a:rPr>
              <a:t>We need to improve awareness</a:t>
            </a:r>
          </a:p>
          <a:p>
            <a:r>
              <a:rPr lang="en-US" dirty="0">
                <a:latin typeface="Segoe UI"/>
                <a:cs typeface="Segoe UI"/>
              </a:rPr>
              <a:t>We need to educate the community</a:t>
            </a:r>
          </a:p>
          <a:p>
            <a:r>
              <a:rPr lang="en-US" dirty="0">
                <a:latin typeface="Segoe UI"/>
                <a:cs typeface="Segoe UI"/>
              </a:rPr>
              <a:t>In the very least ... </a:t>
            </a:r>
            <a:r>
              <a:rPr lang="en-US" b="1" i="1" dirty="0">
                <a:latin typeface="Segoe UI"/>
                <a:cs typeface="Segoe UI"/>
              </a:rPr>
              <a:t>we're the best kept secret in town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9703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B34C-4066-3B88-619F-C28ED0B2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5668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Segoe UI"/>
                <a:cs typeface="Segoe UI"/>
              </a:rPr>
              <a:t>You are not alone.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424991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E83E-1B2E-2CD9-2C3C-D33BD7FB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The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62BFD-27B5-DFE3-4089-D7CF45EA2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egoe UI"/>
                <a:cs typeface="Segoe UI"/>
              </a:rPr>
              <a:t>Our services can be complex.</a:t>
            </a:r>
          </a:p>
          <a:p>
            <a:r>
              <a:rPr lang="en-US" dirty="0">
                <a:latin typeface="Segoe UI"/>
                <a:cs typeface="Segoe UI"/>
              </a:rPr>
              <a:t>We serve a variety of constituents.</a:t>
            </a:r>
          </a:p>
          <a:p>
            <a:r>
              <a:rPr lang="en-US" dirty="0">
                <a:latin typeface="Segoe UI"/>
                <a:cs typeface="Segoe UI"/>
              </a:rPr>
              <a:t>Our impact is indirect.</a:t>
            </a:r>
          </a:p>
          <a:p>
            <a:r>
              <a:rPr lang="en-US" dirty="0">
                <a:latin typeface="Segoe UI"/>
                <a:cs typeface="Segoe UI"/>
              </a:rPr>
              <a:t>Limited capacity</a:t>
            </a:r>
          </a:p>
        </p:txBody>
      </p:sp>
    </p:spTree>
    <p:extLst>
      <p:ext uri="{BB962C8B-B14F-4D97-AF65-F5344CB8AC3E}">
        <p14:creationId xmlns:p14="http://schemas.microsoft.com/office/powerpoint/2010/main" val="58962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E83E-1B2E-2CD9-2C3C-D33BD7FB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The solutions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62BFD-27B5-DFE3-4089-D7CF45EA2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egoe UI"/>
                <a:cs typeface="Segoe UI"/>
              </a:rPr>
              <a:t>Simplify our message.</a:t>
            </a:r>
          </a:p>
          <a:p>
            <a:r>
              <a:rPr lang="en-US" dirty="0">
                <a:latin typeface="Segoe UI"/>
                <a:cs typeface="Segoe UI"/>
              </a:rPr>
              <a:t>Maximize our most powerful resources.</a:t>
            </a:r>
            <a:endParaRPr lang="en-US" dirty="0"/>
          </a:p>
          <a:p>
            <a:r>
              <a:rPr lang="en-US" dirty="0">
                <a:latin typeface="Segoe UI"/>
                <a:cs typeface="Segoe UI"/>
              </a:rPr>
              <a:t>Strategize.</a:t>
            </a:r>
          </a:p>
        </p:txBody>
      </p:sp>
    </p:spTree>
    <p:extLst>
      <p:ext uri="{BB962C8B-B14F-4D97-AF65-F5344CB8AC3E}">
        <p14:creationId xmlns:p14="http://schemas.microsoft.com/office/powerpoint/2010/main" val="319565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71C5-2EAF-4CAF-A5B0-160D4F54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Simplify our message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4149-2CC0-9F8E-C82A-8F927DDD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2535" cy="39655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egoe UI"/>
                <a:cs typeface="Segoe UI"/>
              </a:rPr>
              <a:t>Start with the basics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Segoe UI"/>
                <a:cs typeface="Segoe UI"/>
              </a:rPr>
              <a:t>Charitable funds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Segoe UI"/>
                <a:cs typeface="Segoe UI"/>
              </a:rPr>
              <a:t>Grantmaking</a:t>
            </a:r>
          </a:p>
          <a:p>
            <a:pPr indent="-285750"/>
            <a:r>
              <a:rPr lang="en-US" dirty="0">
                <a:latin typeface="Segoe UI"/>
                <a:cs typeface="Segoe UI"/>
              </a:rPr>
              <a:t>Save specifics for later</a:t>
            </a:r>
            <a:endParaRPr lang="en-US" dirty="0"/>
          </a:p>
          <a:p>
            <a:pPr indent="-285750"/>
            <a:r>
              <a:rPr lang="en-US" dirty="0">
                <a:latin typeface="Segoe UI"/>
                <a:cs typeface="Segoe UI"/>
              </a:rPr>
              <a:t>Nail your elevator pitch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Segoe UI"/>
                <a:cs typeface="Segoe UI"/>
              </a:rPr>
              <a:t>But which floor?</a:t>
            </a:r>
          </a:p>
          <a:p>
            <a:r>
              <a:rPr lang="en-US" dirty="0">
                <a:latin typeface="Segoe UI"/>
                <a:cs typeface="Segoe UI"/>
              </a:rPr>
              <a:t>Focus on impact</a:t>
            </a:r>
          </a:p>
        </p:txBody>
      </p:sp>
    </p:spTree>
    <p:extLst>
      <p:ext uri="{BB962C8B-B14F-4D97-AF65-F5344CB8AC3E}">
        <p14:creationId xmlns:p14="http://schemas.microsoft.com/office/powerpoint/2010/main" val="316237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71C5-2EAF-4CAF-A5B0-160D4F54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Community grantmaking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4149-2CC0-9F8E-C82A-8F927DDD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28548" cy="39655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egoe UI"/>
                <a:cs typeface="Segoe UI"/>
              </a:rPr>
              <a:t>Make the most of your annual grant round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Segoe UI"/>
                <a:cs typeface="Segoe UI"/>
              </a:rPr>
              <a:t>Tell the paper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Segoe UI"/>
                <a:cs typeface="Segoe UI"/>
              </a:rPr>
              <a:t>Share online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Segoe UI"/>
                <a:cs typeface="Segoe UI"/>
              </a:rPr>
              <a:t>Host an event</a:t>
            </a:r>
          </a:p>
          <a:p>
            <a:r>
              <a:rPr lang="en-US" dirty="0">
                <a:latin typeface="Segoe UI"/>
                <a:cs typeface="Segoe UI"/>
              </a:rPr>
              <a:t>See also: Scholarships</a:t>
            </a:r>
          </a:p>
        </p:txBody>
      </p:sp>
    </p:spTree>
    <p:extLst>
      <p:ext uri="{BB962C8B-B14F-4D97-AF65-F5344CB8AC3E}">
        <p14:creationId xmlns:p14="http://schemas.microsoft.com/office/powerpoint/2010/main" val="8582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71C5-2EAF-4CAF-A5B0-160D4F54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Maximize your 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4149-2CC0-9F8E-C82A-8F927DDD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28548" cy="39655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Segoe UI"/>
                <a:cs typeface="Segoe UI"/>
              </a:rPr>
              <a:t>Can everyone tell the story?</a:t>
            </a:r>
          </a:p>
          <a:p>
            <a:r>
              <a:rPr lang="en-US" dirty="0">
                <a:latin typeface="Segoe UI"/>
                <a:cs typeface="Segoe UI"/>
              </a:rPr>
              <a:t>Put talents to use</a:t>
            </a:r>
          </a:p>
          <a:p>
            <a:r>
              <a:rPr lang="en-US" dirty="0">
                <a:latin typeface="Segoe UI"/>
                <a:cs typeface="Segoe UI"/>
              </a:rPr>
              <a:t>Recruit for other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28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71C5-2EAF-4CAF-A5B0-160D4F54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Set goals, strategy will follow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4149-2CC0-9F8E-C82A-8F927DDD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28548" cy="39655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egoe UI"/>
                <a:cs typeface="Segoe UI"/>
              </a:rPr>
              <a:t>Who to connect with?</a:t>
            </a:r>
            <a:endParaRPr lang="en-US" dirty="0"/>
          </a:p>
          <a:p>
            <a:r>
              <a:rPr lang="en-US" dirty="0">
                <a:latin typeface="Segoe UI"/>
                <a:cs typeface="Segoe UI"/>
              </a:rPr>
              <a:t>What resources do we need?</a:t>
            </a:r>
          </a:p>
          <a:p>
            <a:r>
              <a:rPr lang="en-US" dirty="0">
                <a:latin typeface="Segoe UI"/>
                <a:cs typeface="Segoe UI"/>
              </a:rPr>
              <a:t>What's our message?</a:t>
            </a:r>
          </a:p>
          <a:p>
            <a:r>
              <a:rPr lang="en-US" dirty="0">
                <a:latin typeface="Segoe UI"/>
                <a:cs typeface="Segoe UI"/>
              </a:rPr>
              <a:t>What's our medium?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66702"/>
      </p:ext>
    </p:extLst>
  </p:cSld>
  <p:clrMapOvr>
    <a:masterClrMapping/>
  </p:clrMapOvr>
</p:sld>
</file>

<file path=ppt/theme/theme1.xml><?xml version="1.0" encoding="utf-8"?>
<a:theme xmlns:a="http://schemas.openxmlformats.org/drawingml/2006/main" name="Primary layout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F59E962657B42AABAC42D00B21011" ma:contentTypeVersion="6" ma:contentTypeDescription="Create a new document." ma:contentTypeScope="" ma:versionID="7f7fd130885519c0674ba354074c937b">
  <xsd:schema xmlns:xsd="http://www.w3.org/2001/XMLSchema" xmlns:xs="http://www.w3.org/2001/XMLSchema" xmlns:p="http://schemas.microsoft.com/office/2006/metadata/properties" xmlns:ns2="09130d1e-40b8-492c-a180-6bb6a8d83655" xmlns:ns3="f8c9d944-c248-4829-9772-0f997fadb860" targetNamespace="http://schemas.microsoft.com/office/2006/metadata/properties" ma:root="true" ma:fieldsID="f4619473567550a4ed0b5005cdc30ab9" ns2:_="" ns3:_="">
    <xsd:import namespace="09130d1e-40b8-492c-a180-6bb6a8d83655"/>
    <xsd:import namespace="f8c9d944-c248-4829-9772-0f997fadb8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30d1e-40b8-492c-a180-6bb6a8d836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9d944-c248-4829-9772-0f997fadb8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37E935-923C-4A04-B2C2-D9E7107A1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130d1e-40b8-492c-a180-6bb6a8d83655"/>
    <ds:schemaRef ds:uri="f8c9d944-c248-4829-9772-0f997fadb8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022C7F-1CD5-4FCE-A2DA-77EEACB6B8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DC835E-0046-4D07-9874-75FB2E1309E9}">
  <ds:schemaRefs>
    <ds:schemaRef ds:uri="http://schemas.microsoft.com/office/2006/documentManagement/types"/>
    <ds:schemaRef ds:uri="http://purl.org/dc/dcmitype/"/>
    <ds:schemaRef ds:uri="f8c9d944-c248-4829-9772-0f997fadb860"/>
    <ds:schemaRef ds:uri="http://purl.org/dc/terms/"/>
    <ds:schemaRef ds:uri="09130d1e-40b8-492c-a180-6bb6a8d83655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6037</TotalTime>
  <Words>462</Words>
  <Application>Microsoft Office PowerPoint</Application>
  <PresentationFormat>Widescreen</PresentationFormat>
  <Paragraphs>120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Courier New</vt:lpstr>
      <vt:lpstr>Segoe UI</vt:lpstr>
      <vt:lpstr>Primary layout</vt:lpstr>
      <vt:lpstr>Spreading the Best Kept Secret in Town</vt:lpstr>
      <vt:lpstr>Have you ever said the following:</vt:lpstr>
      <vt:lpstr>You are not alone.</vt:lpstr>
      <vt:lpstr>The challenges</vt:lpstr>
      <vt:lpstr>The solutions</vt:lpstr>
      <vt:lpstr>Simplify our message</vt:lpstr>
      <vt:lpstr>Community grantmaking</vt:lpstr>
      <vt:lpstr>Maximize your board</vt:lpstr>
      <vt:lpstr>Set goals, strategy will follow</vt:lpstr>
      <vt:lpstr>Navigating different media</vt:lpstr>
      <vt:lpstr>Traditional communications</vt:lpstr>
      <vt:lpstr>Social media</vt:lpstr>
      <vt:lpstr>Social media</vt:lpstr>
      <vt:lpstr>Social media</vt:lpstr>
      <vt:lpstr>Note about using AI</vt:lpstr>
      <vt:lpstr>AI</vt:lpstr>
      <vt:lpstr>The CFO is here to help</vt:lpstr>
      <vt:lpstr>Contacting CFO Communications Team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Scott</dc:creator>
  <cp:lastModifiedBy>Matthew Stewart</cp:lastModifiedBy>
  <cp:revision>275</cp:revision>
  <cp:lastPrinted>2024-05-15T21:38:01Z</cp:lastPrinted>
  <dcterms:created xsi:type="dcterms:W3CDTF">2024-02-16T19:46:13Z</dcterms:created>
  <dcterms:modified xsi:type="dcterms:W3CDTF">2024-05-16T16:44:01Z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0x0101004FFF59E962657B42AABAC42D00B21011</vt:lpwstr>
  </property>
</Properties>
</file>